
<file path=[Content_Types].xml><?xml version="1.0" encoding="utf-8"?>
<Types xmlns="http://schemas.openxmlformats.org/package/2006/content-types">
  <Default Extension="png" ContentType="image/png"/>
  <Default Extension="tmp"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63" r:id="rId2"/>
    <p:sldId id="272" r:id="rId3"/>
    <p:sldId id="293" r:id="rId4"/>
    <p:sldId id="311" r:id="rId5"/>
    <p:sldId id="273" r:id="rId6"/>
    <p:sldId id="274" r:id="rId7"/>
    <p:sldId id="294" r:id="rId8"/>
    <p:sldId id="277" r:id="rId9"/>
    <p:sldId id="278" r:id="rId10"/>
    <p:sldId id="295" r:id="rId11"/>
    <p:sldId id="296" r:id="rId12"/>
    <p:sldId id="297" r:id="rId13"/>
    <p:sldId id="298" r:id="rId14"/>
    <p:sldId id="280" r:id="rId15"/>
    <p:sldId id="267" r:id="rId16"/>
    <p:sldId id="281" r:id="rId17"/>
    <p:sldId id="282" r:id="rId18"/>
    <p:sldId id="283" r:id="rId19"/>
    <p:sldId id="284" r:id="rId20"/>
    <p:sldId id="285" r:id="rId21"/>
    <p:sldId id="268" r:id="rId22"/>
    <p:sldId id="269" r:id="rId23"/>
    <p:sldId id="299" r:id="rId24"/>
    <p:sldId id="300" r:id="rId25"/>
    <p:sldId id="290" r:id="rId26"/>
    <p:sldId id="291" r:id="rId27"/>
    <p:sldId id="292" r:id="rId28"/>
    <p:sldId id="270" r:id="rId29"/>
  </p:sldIdLst>
  <p:sldSz cx="12192000" cy="6858000"/>
  <p:notesSz cx="6858000" cy="9144000"/>
  <p:custDataLst>
    <p:tags r:id="rId3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0330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3" d="100"/>
          <a:sy n="83" d="100"/>
        </p:scale>
        <p:origin x="658" y="67"/>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7.xml"/></Relationships>
</file>

<file path=ppt/ink/ink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2.42775" units="1/cm"/>
          <inkml:channelProperty channel="T" name="resolution" value="1" units="1/dev"/>
        </inkml:channelProperties>
      </inkml:inkSource>
      <inkml:timestamp xml:id="ts0" timeString="2021-09-14T03:47:13.634"/>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3845 2240 0,'-17'0'93,"-1"0"-77,0 0 0,1 0-16,-1 0 0,0 0 15,1 0-15,-1 0 0,1 0 0,-19 0 0,19 0 16,-1 0-16,0 0 0,1 0 15,-1 0-15,0 0 0,1 0 16,-1 0-16,0 0 0,1 0 31,-1 0-15,1 0 0,-1 0 30,18 18-30,-18-18 0,1 0 62,17 17-63,0 1-15,0 0 16,0-1-16,0 1 0,0 0 16,0-1-16,0 1 15,0 0-15,0-1 16,0 1 0,0-1 15,0 1-16,0 0 1,0-1 0,17 1-16,1-18 0,17 0 15,-17 0-15,17 0 16,0 0-16,-17 0 0,17 0 0,-17 0 16,0 0-16,-1 0 0,1 0 0,0 0 15,-1 0-15,1 0 16,-1 0 31,1 0 0,0 0 296,-1 0-343,1 0 16,0 0 0,-1 0-16,1 0 31,0 0-16,-1 0 1,1 0 0,-1 0-16,1 0 31</inkml:trace>
</inkml:ink>
</file>

<file path=ppt/ink/ink2.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2.42775" units="1/cm"/>
          <inkml:channelProperty channel="T" name="resolution" value="1" units="1/dev"/>
        </inkml:channelProperties>
      </inkml:inkSource>
      <inkml:timestamp xml:id="ts0" timeString="2021-09-14T03:47:17.426"/>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3881 5838 0,'0'0'0,"0"-17"188,-18 17-173,0 0-15,1-18 0,-19 18 16,1 0-16,0 0 0,17 0 16,-17 0-16,0 0 0,-1 0 0,1 0 15,0 0-15,17 0 0,0 0 16,1 0-16,-18 0 0,17 0 0,0 0 16,1 0-16,-1 0 0,0 0 15,1 0 1,-1 0-16,0 0 0,1 0 15,-1 0 1,1 0-16,-1 0 0,0 0 16,1 0-1,-1 0 32,36 0 109,-1 0-156,1 0 0,17 0 16,-17 0-16,17 0 0,0 0 16,36 0-16,-53 0 0,52 0 15,-52 0 1,-1 0-16,1 0 16,0 0 15,-1 0-16,1 0 17,-18-17-1,18 17 110,-1 17-126,1 1 1,0-1 15,-1 1 16,1-18-16,-18 18 0,17-18-15,1 0 281,0 0-250,-1 0-32,1 17 1,0-17 62,-36 0 282,-17 0-345,-1 0-15,1 0 0,-18 0 0,0 0 16,0 0-16,-35 0 0,18 0 0,-19 0 0,19 0 15,-89 0-15,89 0 16,17 0-16,0 0 0,18 0 0,-1 0 0,19 0 16,-1 0-16,0 0 15,36 0 95,0 0-110,17 0 0,0 0 15,18 0-15,-18 0 0,18 0 16,18 0-16,-18 0 0,53 0 16,-54 0-16,19 0 0,-36 0 0,18 0 15,-18 0-15,1 0 0,-19 0 0,19 0 16,-19 0-16,1 0 0,0 0 0,-1 0 15,1 0-15,0 0 0,-1 0 16,1 0 0,-1-17-1,1 17 1,0 0-16,-18-18 16,0 0-16,0 1 0,0-1 15,0 1-15,17-54 16,1 53-1,0 1-15,-18-1 16,0 0-16,0 1 16,0-1-16,0 1 0,-18 17 15,18-18-15,-18 0 16,1 18 0,-1 0-16,-17-17 0,0 17 0,-18 0 15,17 0-15,-17 0 0,18 0 16,0 0-16,-18 0 0,18 0 0,-1 0 0,1 0 15,0 0-15,0 0 0,17 0 16,0 0-16,1 0 0,-1 0 16,0 0-16,1 0 15,17 17 32,0 1-47,0 0 16,0-1-16,0 1 15,0-1-15,17-17 16,1 0-16,17 36 16,1-36-1,-1 17-15,-18-17 0,19 0 0,-19 0 0,36 0 16,-17 0-16,16 0 0,-16 0 16,-1 0-16,18 0 0,-18 0 0,1 0 15,-19 0-15,1 0 0,-1 0 0,19-17 16,-19 17-16,1 0 0,-36 0 140,1 0-124,-1 0-16,0 0 0,1 0 16,-1 0-16,1 0 0,-19 0 0,19 0 15,-1 0-15,0 0 0,1 17 16,-1-17 0,0 0-1,1 0-15</inkml:trace>
</inkml:ink>
</file>

<file path=ppt/ink/ink3.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2.42775" units="1/cm"/>
          <inkml:channelProperty channel="T" name="resolution" value="1" units="1/dev"/>
        </inkml:channelProperties>
      </inkml:inkSource>
      <inkml:timestamp xml:id="ts0" timeString="2021-09-14T03:47:20.845"/>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3722 9225 0,'0'-17'141,"-18"17"-141,1 0 16,-1 0-16,0 0 0,-17 0 15,17 0-15,-17 0 0,17 0 16,-17 0-16,17 0 0,1 0 15,-18 0-15,17 0 16,0 0 31,1 0-31,-1 0-16,18 17 0,-18-17 93,18 18-77,0-1 0,18 1-16,0-18 0,-1 0 15,19 0-15,-1 0 0,0 0 0,18 0 16,-18 18-16,1-18 0,-1 0 0,0 0 15,0 0-15,1 0 0,-19 0 0,19 0 16,-19 0-16,1 0 0,0 0 16,-1 0-16,1 0 0,-18-18 15,17 18 1,-17-18-16,0 1 16,0-1-1,0 1-15,0-1 0,0 0 16,0 1-16,0-1 0,0 0 0,0 1 15,0-1-15,0 0 0,0 1 16,0-1-16,0 0 0,0 1 16,0-1-16,0 1 0,0-1 15,0 0-15,0 1 0,-17 17 16,-1-18-16,1 18 0,-1-18 16,0 18-16,1 0 15,-1 0-15,-17 0 0,-1 0 0,19 0 16,-18 0-16,-1 0 0,1 0 0,17 0 15,1 0-15,-19 0 0,1 0 16,17 0-16,-17 18 0,18-18 0,-1 18 16,0-18-16,1 0 0,-1 17 15,0-17-15,1 0 0,17 18 16,-18-18-16,18 18 0,0-1 16,0 1-16,0-1 15,0 1-15,0 0 31,0-1 1,0 1-1,18-18-15,-1 0-16,1-18 0,0 18 0,-1-17 15,1 17-15,0 0 0,-18-18 16,17 18-16,-17-18 31,0 1 0,0-1-15,0 1 0,0-1-16,-17 18 0,-1 0 15,0 0-15,1 0 0,-1 0 16,36 0 93,-1 0-93,1 0-16,0 0 0,17 0 15,-18 0-15,1 0 0,0 0 0,-36 0 125,0 0-109,-17 0-16,18 18 0,-19-1 0,19 1 16,17-1-16,-18-17 0,-17 18 0,17 0 15,0-18-15,18 17 0,-17-17 16,-1 0-16,18 18 16,0 0-1,0-1-15,0 1 16,0 0-16,0-1 0,0 1 15,0 0-15,0-1 16,0 1-16,0-1 0,18 1 16,-1-18-16,1 18 0,-18-1 15,18 1-15,-1-18 16,-17 18-16,18-18 0,-18 17 16,18-17-16,-1 0 0,19 0 15,-19 0-15,1 0 0,17 0 16,0 0-16,-17 0 0,17 0 0,1 0 15,-19 0-15,1 0 0,-18-17 16,18 17-16,-1 0 16,-17-18-16,18 18 15,-18-18-15,0 1 47,0-1-47,-18 0 31,18 1 1,-17-1-17,-1 1 1,0 17 0,1-18-16,-1 0 15,0 18-15,1 0 0,-1 0 16,0 0-16,1 0 0,-1 0 15,0 0-15,1 0 0,-1 0 16,1 0-16,-1 0 0,0 0 16,1 0-16,-1 0 0,0 0 15,1 0-15,-1 0 16,18 18 15,0 0-15,0-1-16,0 1 15,0-1-15,0 1 32,0 0-32,18-1 0,-1 1 15,1-18-15,0 0 16,-1 0-16,1 0 0,0 0 16,-1 0-16,1 0 0,35 0 0,-36 0 15,36 0-15,-35 0 16,0 0-16,-1 0 0,1 0 15,0 0-15,-18-18 16,17 18 0,-17-17 15,0-1 0,0 0 32</inkml:trace>
</inkml:ink>
</file>

<file path=ppt/ink/ink4.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2.42775" units="1/cm"/>
          <inkml:channelProperty channel="T" name="resolution" value="1" units="1/dev"/>
        </inkml:channelProperties>
      </inkml:inkSource>
      <inkml:timestamp xml:id="ts0" timeString="2021-09-14T03:47:24.912"/>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3669 14799 0,'0'18'141,"-18"-1"-126,1 1-15,-1-18 16,0 18-16,1-1 16,-1-17-16,0 0 15,18 18 1,-17-1-16,17 1 15,-18 17-15,0-35 16,18 18-16,-17-18 0,17 18 0,0-1 16,-18-17-16,18 18 0,0 0 15,-17-18 1,17 17-16,17-17 78,1 0-62,17 18-16,-17-18 0,17 0 0,0 18 15,-17-18-15,0 0 0,17 0 0,-17 0 16,-1 0-16,1 17 0,-1-17 16,1 0-16,0 0 0,-1 0 15,1 0 16,0 0 32,-18-17-32,0-1-15,0 0-16,0 1 15,-18 17 1,0 0-16,1 0 16,-1 0-16,-17 0 0,17 0 15,-17 0-15,0 0 16,-1 0-16,19 0 0,-19 0 0,19 0 16,-19 0-16,36 17 0,-17 1 0,-1-18 15,1 18-15,-1-18 0,18 17 0,-18-17 16,18 18 46,0-1-62,0 1 0,0 0 16,0-1-16,0 1 16,18 0-16,0-1 15,-1-17-15,1 0 16,-1 0-16,19 0 0,-1 0 0,0 0 15,-17-17-15,17-1 0,1 0 0,-1 1 16,0-1-16,-17 0 0,17 1 16,-17 17-16,-1 0 0,1-18 0,-18 1 0,18 17 15,-18-18-15,17 18 16,-17-18 0,0 1-1,0-1 1,0 0-16,0 1 15,0-1 1,0 0-16,0 1 16,-17 17-16,-1-18 15,0 0-15,-35 18 0,0 0 16,18 0-16,0 0 0,-18 0 0,18 0 16,-18 0-16,17 0 0,-16 0 0,-1 0 15,-18 18-15,36 0 0,0-1 0,-1 1 16,1 0-16,0-1 0,-18 1 15,18 0-15,17-1 16,0 1-16,1-18 0,17 18 16,-18-18-16,18 17 0,0 1 15,0-1 1,0 1-16,0 0 0,0-1 16,0 1-1,0 0-15,0-1 0,0 1 0,18 0 16,-1-18-16,1 17 0,-18 1 15,18-1-15,-1 1 16,18 0-16,-17-18 0,0 0 16,17 17-16,-17-17 0,-1 0 15,1 0-15,17 0 0,0 0 0,-17 0 16,17 0-16,-17 0 0,0 0 0,-1 0 16,19 0-16,-19 0 0,1 0 0,-1 0 15,1-17-15,0-1 16,-18 0-1,17 1-15,1 17 16,0-18-16,-1 18 16,-17-17-1,18-1-15,0 18 16,-18-18-16,17 18 16,-17-17-1,18 17 1,-18-18 15,18 18-15,-1 0 15,1 0-15,-1 0-16,1-18 15,0 18-15,-1 0 16,-17-17 171,18 17-171,-53 0 15,-1 0-15,19 0-16,-18 0 0,17 0 0,-17 0 15,-1 0-15,1 0 0,17 0 0,-35 0 16,36 0-16,-18 0 16,17 0-16,0 0 0,1 0 15,-1 17-15,0-17 16,1 0-16,-1 0 16,0 0-16,1 0 15,17 18-15,-18-18 16,18 18-16,-17-18 94,17 17-94,0 1 31,0 0-16,17-18 1,1 17-16,-1-17 0,19 0 0,-19 0 16,19 0-16,-19 0 0,19 0 15,-19 0-15,1 0 0,-1 0 16,1 0-16,0 0 16,-1 0-16,1 0 0,0 0 15,-1 0-15,1 0 0,17-17 0,-17 17 16,0-18-16,-1 0 15,1 18-15,-1-17 0,1-1 16,0 18 78,-18-18-16,0 1-62,-18 17-1,18-18-15,-18 18 0,1 0 16,-1 0-16,1 0 15,-1 0-15,0 0 16,1 0-16,-1 0 0,0 0 16,1 0-16,-1 0 0,0 0 15,1 0-15,-1 0 16,0 0-16,1 0 0,-1 0 0,1 0 16,34 18 124,1-18-140,-1 0 0,1 17 16,0-17-16,-1 0 0</inkml:trace>
</inkml:ink>
</file>

<file path=ppt/ink/ink5.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2.42775" units="1/cm"/>
          <inkml:channelProperty channel="T" name="resolution" value="1" units="1/dev"/>
        </inkml:channelProperties>
      </inkml:inkSource>
      <inkml:timestamp xml:id="ts0" timeString="2021-09-14T03:47:13.634"/>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3845 2240 0,'-17'0'93,"-1"0"-77,0 0 0,1 0-16,-1 0 0,0 0 15,1 0-15,-1 0 0,1 0 0,-19 0 0,19 0 16,-1 0-16,0 0 0,1 0 15,-1 0-15,0 0 0,1 0 16,-1 0-16,0 0 0,1 0 31,-1 0-15,1 0 0,-1 0 30,18 18-30,-18-18 0,1 0 62,17 17-63,0 1-15,0 0 16,0-1-16,0 1 0,0 0 16,0-1-16,0 1 15,0 0-15,0-1 16,0 1 0,0-1 15,0 1-16,0 0 1,0-1 0,17 1-16,1-18 0,17 0 15,-17 0-15,17 0 16,0 0-16,-17 0 0,17 0 0,-17 0 16,0 0-16,-1 0 0,1 0 0,0 0 15,-1 0-15,1 0 16,-1 0 31,1 0 0,0 0 296,-1 0-343,1 0 16,0 0 0,-1 0-16,1 0 31,0 0-16,-1 0 1,1 0 0,-1 0-16,1 0 31</inkml:trace>
</inkml:ink>
</file>

<file path=ppt/ink/ink6.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2.42775" units="1/cm"/>
          <inkml:channelProperty channel="T" name="resolution" value="1" units="1/dev"/>
        </inkml:channelProperties>
      </inkml:inkSource>
      <inkml:timestamp xml:id="ts0" timeString="2021-09-14T03:47:17.426"/>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3881 5838 0,'0'0'0,"0"-17"188,-18 17-173,0 0-15,1-18 0,-19 18 16,1 0-16,0 0 0,17 0 16,-17 0-16,0 0 0,-1 0 0,1 0 15,0 0-15,17 0 0,0 0 16,1 0-16,-18 0 0,17 0 0,0 0 16,1 0-16,-1 0 0,0 0 15,1 0 1,-1 0-16,0 0 0,1 0 15,-1 0 1,1 0-16,-1 0 0,0 0 16,1 0-1,-1 0 32,36 0 109,-1 0-156,1 0 0,17 0 16,-17 0-16,17 0 0,0 0 16,36 0-16,-53 0 0,52 0 15,-52 0 1,-1 0-16,1 0 16,0 0 15,-1 0-16,1 0 17,-18-17-1,18 17 110,-1 17-126,1 1 1,0-1 15,-1 1 16,1-18-16,-18 18 0,17-18-15,1 0 281,0 0-250,-1 0-32,1 17 1,0-17 62,-36 0 282,-17 0-345,-1 0-15,1 0 0,-18 0 0,0 0 16,0 0-16,-35 0 0,18 0 0,-19 0 0,19 0 15,-89 0-15,89 0 16,17 0-16,0 0 0,18 0 0,-1 0 0,19 0 16,-1 0-16,0 0 15,36 0 95,0 0-110,17 0 0,0 0 15,18 0-15,-18 0 0,18 0 16,18 0-16,-18 0 0,53 0 16,-54 0-16,19 0 0,-36 0 0,18 0 15,-18 0-15,1 0 0,-19 0 0,19 0 16,-19 0-16,1 0 0,0 0 0,-1 0 15,1 0-15,0 0 0,-1 0 16,1 0 0,-1-17-1,1 17 1,0 0-16,-18-18 16,0 0-16,0 1 0,0-1 15,0 1-15,17-54 16,1 53-1,0 1-15,-18-1 16,0 0-16,0 1 16,0-1-16,0 1 0,-18 17 15,18-18-15,-18 0 16,1 18 0,-1 0-16,-17-17 0,0 17 0,-18 0 15,17 0-15,-17 0 0,18 0 16,0 0-16,-18 0 0,18 0 0,-1 0 0,1 0 15,0 0-15,0 0 0,17 0 16,0 0-16,1 0 0,-1 0 16,0 0-16,1 0 15,17 17 32,0 1-47,0 0 16,0-1-16,0 1 15,0-1-15,17-17 16,1 0-16,17 36 16,1-36-1,-1 17-15,-18-17 0,19 0 0,-19 0 0,36 0 16,-17 0-16,16 0 0,-16 0 16,-1 0-16,18 0 0,-18 0 0,1 0 15,-19 0-15,1 0 0,-1 0 0,19-17 16,-19 17-16,1 0 0,-36 0 140,1 0-124,-1 0-16,0 0 0,1 0 16,-1 0-16,1 0 0,-19 0 0,19 0 15,-1 0-15,0 0 0,1 17 16,-1-17 0,0 0-1,1 0-15</inkml:trace>
</inkml:ink>
</file>

<file path=ppt/ink/ink7.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2.42775" units="1/cm"/>
          <inkml:channelProperty channel="T" name="resolution" value="1" units="1/dev"/>
        </inkml:channelProperties>
      </inkml:inkSource>
      <inkml:timestamp xml:id="ts0" timeString="2021-09-14T03:47:20.845"/>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3722 9225 0,'0'-17'141,"-18"17"-141,1 0 16,-1 0-16,0 0 0,-17 0 15,17 0-15,-17 0 0,17 0 16,-17 0-16,17 0 0,1 0 15,-18 0-15,17 0 16,0 0 31,1 0-31,-1 0-16,18 17 0,-18-17 93,18 18-77,0-1 0,18 1-16,0-18 0,-1 0 15,19 0-15,-1 0 0,0 0 0,18 0 16,-18 18-16,1-18 0,-1 0 0,0 0 15,0 0-15,1 0 0,-19 0 0,19 0 16,-19 0-16,1 0 0,0 0 16,-1 0-16,1 0 0,-18-18 15,17 18 1,-17-18-16,0 1 16,0-1-1,0 1-15,0-1 0,0 0 16,0 1-16,0-1 0,0 0 0,0 1 15,0-1-15,0 0 0,0 1 16,0-1-16,0 0 0,0 1 16,0-1-16,0 1 0,0-1 15,0 0-15,0 1 0,-17 17 16,-1-18-16,1 18 0,-1-18 16,0 18-16,1 0 15,-1 0-15,-17 0 0,-1 0 0,19 0 16,-18 0-16,-1 0 0,1 0 0,17 0 15,1 0-15,-19 0 0,1 0 16,17 0-16,-17 18 0,18-18 0,-1 18 16,0-18-16,1 0 0,-1 17 15,0-17-15,1 0 0,17 18 16,-18-18-16,18 18 0,0-1 16,0 1-16,0-1 15,0 1-15,0 0 31,0-1 1,0 1-1,18-18-15,-1 0-16,1-18 0,0 18 0,-1-17 15,1 17-15,0 0 0,-18-18 16,17 18-16,-17-18 31,0 1 0,0-1-15,0 1 0,0-1-16,-17 18 0,-1 0 15,0 0-15,1 0 0,-1 0 16,36 0 93,-1 0-93,1 0-16,0 0 0,17 0 15,-18 0-15,1 0 0,0 0 0,-36 0 125,0 0-109,-17 0-16,18 18 0,-19-1 0,19 1 16,17-1-16,-18-17 0,-17 18 0,17 0 15,0-18-15,18 17 0,-17-17 16,-1 0-16,18 18 16,0 0-1,0-1-15,0 1 16,0 0-16,0-1 0,0 1 15,0 0-15,0-1 16,0 1-16,0-1 0,18 1 16,-1-18-16,1 18 0,-18-1 15,18 1-15,-1-18 16,-17 18-16,18-18 0,-18 17 16,18-17-16,-1 0 0,19 0 15,-19 0-15,1 0 0,17 0 16,0 0-16,-17 0 0,17 0 0,1 0 15,-19 0-15,1 0 0,-18-17 16,18 17-16,-1 0 16,-17-18-16,18 18 15,-18-18-15,0 1 47,0-1-47,-18 0 31,18 1 1,-17-1-17,-1 1 1,0 17 0,1-18-16,-1 0 15,0 18-15,1 0 0,-1 0 16,0 0-16,1 0 0,-1 0 15,0 0-15,1 0 0,-1 0 16,1 0-16,-1 0 0,0 0 16,1 0-16,-1 0 0,0 0 15,1 0-15,-1 0 16,18 18 15,0 0-15,0-1-16,0 1 15,0-1-15,0 1 32,0 0-32,18-1 0,-1 1 15,1-18-15,0 0 16,-1 0-16,1 0 0,0 0 16,-1 0-16,1 0 0,35 0 0,-36 0 15,36 0-15,-35 0 16,0 0-16,-1 0 0,1 0 15,0 0-15,-18-18 16,17 18 0,-17-17 15,0-1 0,0 0 32</inkml:trace>
</inkml:ink>
</file>

<file path=ppt/ink/ink8.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2.42775" units="1/cm"/>
          <inkml:channelProperty channel="T" name="resolution" value="1" units="1/dev"/>
        </inkml:channelProperties>
      </inkml:inkSource>
      <inkml:timestamp xml:id="ts0" timeString="2021-09-14T03:47:24.912"/>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3669 14799 0,'0'18'141,"-18"-1"-126,1 1-15,-1-18 16,0 18-16,1-1 16,-1-17-16,0 0 15,18 18 1,-17-1-16,17 1 15,-18 17-15,0-35 16,18 18-16,-17-18 0,17 18 0,0-1 16,-18-17-16,18 18 0,0 0 15,-17-18 1,17 17-16,17-17 78,1 0-62,17 18-16,-17-18 0,17 0 0,0 18 15,-17-18-15,0 0 0,17 0 0,-17 0 16,-1 0-16,1 17 0,-1-17 16,1 0-16,0 0 0,-1 0 15,1 0 16,0 0 32,-18-17-32,0-1-15,0 0-16,0 1 15,-18 17 1,0 0-16,1 0 16,-1 0-16,-17 0 0,17 0 15,-17 0-15,0 0 16,-1 0-16,19 0 0,-19 0 0,19 0 16,-19 0-16,36 17 0,-17 1 0,-1-18 15,1 18-15,-1-18 0,18 17 0,-18-17 16,18 18 46,0-1-62,0 1 0,0 0 16,0-1-16,0 1 16,18 0-16,0-1 15,-1-17-15,1 0 16,-1 0-16,19 0 0,-1 0 0,0 0 15,-17-17-15,17-1 0,1 0 0,-1 1 16,0-1-16,-17 0 0,17 1 16,-17 17-16,-1 0 0,1-18 0,-18 1 0,18 17 15,-18-18-15,17 18 16,-17-18 0,0 1-1,0-1 1,0 0-16,0 1 15,0-1 1,0 0-16,0 1 16,-17 17-16,-1-18 15,0 0-15,-35 18 0,0 0 16,18 0-16,0 0 0,-18 0 0,18 0 16,-18 0-16,17 0 0,-16 0 0,-1 0 15,-18 18-15,36 0 0,0-1 0,-1 1 16,1 0-16,0-1 0,-18 1 15,18 0-15,17-1 16,0 1-16,1-18 0,17 18 16,-18-18-16,18 17 0,0 1 15,0-1 1,0 1-16,0 0 0,0-1 16,0 1-1,0 0-15,0-1 0,0 1 0,18 0 16,-1-18-16,1 17 0,-18 1 15,18-1-15,-1 1 16,18 0-16,-17-18 0,0 0 16,17 17-16,-17-17 0,-1 0 15,1 0-15,17 0 0,0 0 0,-17 0 16,17 0-16,-17 0 0,0 0 0,-1 0 16,19 0-16,-19 0 0,1 0 0,-1 0 15,1-17-15,0-1 16,-18 0-1,17 1-15,1 17 16,0-18-16,-1 18 16,-17-17-1,18-1-15,0 18 16,-18-18-16,17 18 16,-17-17-1,18 17 1,-18-18 15,18 18-15,-1 0 15,1 0-15,-1 0-16,1-18 15,0 18-15,-1 0 16,-17-17 171,18 17-171,-53 0 15,-1 0-15,19 0-16,-18 0 0,17 0 0,-17 0 15,-1 0-15,1 0 0,17 0 0,-35 0 16,36 0-16,-18 0 16,17 0-16,0 0 0,1 0 15,-1 17-15,0-17 16,1 0-16,-1 0 16,0 0-16,1 0 15,17 18-15,-18-18 16,18 18-16,-17-18 94,17 17-94,0 1 31,0 0-16,17-18 1,1 17-16,-1-17 0,19 0 0,-19 0 16,19 0-16,-19 0 0,19 0 15,-19 0-15,1 0 0,-1 0 16,1 0-16,0 0 16,-1 0-16,1 0 0,0 0 15,-1 0-15,1 0 0,17-17 0,-17 17 16,0-18-16,-1 0 15,1 18-15,-1-17 0,1-1 16,0 18 78,-18-18-16,0 1-62,-18 17-1,18-18-15,-18 18 0,1 0 16,-1 0-16,1 0 15,-1 0-15,0 0 16,1 0-16,-1 0 0,0 0 16,1 0-16,-1 0 0,0 0 15,1 0-15,-1 0 16,0 0-16,1 0 0,-1 0 0,1 0 16,34 18 124,1-18-140,-1 0 0,1 17 16,0-17-16,-1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C64154-84F8-4E11-A73B-318CAADC7C22}" type="datetimeFigureOut">
              <a:rPr lang="en-US" smtClean="0"/>
              <a:t>10/28/2021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5DB782-5A0C-4FA7-A266-D7C332E35BE3}" type="slidenum">
              <a:rPr lang="en-US" smtClean="0"/>
              <a:t>‹#›</a:t>
            </a:fld>
            <a:endParaRPr lang="en-US"/>
          </a:p>
        </p:txBody>
      </p:sp>
    </p:spTree>
    <p:extLst>
      <p:ext uri="{BB962C8B-B14F-4D97-AF65-F5344CB8AC3E}">
        <p14:creationId xmlns:p14="http://schemas.microsoft.com/office/powerpoint/2010/main" val="21074579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smtClean="0">
              <a:cs typeface="等线"/>
            </a:endParaRPr>
          </a:p>
        </p:txBody>
      </p:sp>
      <p:sp>
        <p:nvSpPr>
          <p:cNvPr id="1946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defRPr>
                <a:solidFill>
                  <a:schemeClr val="tx1"/>
                </a:solidFill>
                <a:latin typeface="Calibri" panose="020F0502020204030204" pitchFamily="34" charset="0"/>
                <a:cs typeface="Arial" panose="020B0604020202020204" pitchFamily="34" charset="0"/>
              </a:defRPr>
            </a:lvl1pPr>
            <a:lvl2pPr marL="742950" indent="-285750" defTabSz="685800">
              <a:defRPr>
                <a:solidFill>
                  <a:schemeClr val="tx1"/>
                </a:solidFill>
                <a:latin typeface="Calibri" panose="020F0502020204030204" pitchFamily="34" charset="0"/>
                <a:cs typeface="Arial" panose="020B0604020202020204" pitchFamily="34" charset="0"/>
              </a:defRPr>
            </a:lvl2pPr>
            <a:lvl3pPr marL="1143000" indent="-228600" defTabSz="685800">
              <a:defRPr>
                <a:solidFill>
                  <a:schemeClr val="tx1"/>
                </a:solidFill>
                <a:latin typeface="Calibri" panose="020F0502020204030204" pitchFamily="34" charset="0"/>
                <a:cs typeface="Arial" panose="020B0604020202020204" pitchFamily="34" charset="0"/>
              </a:defRPr>
            </a:lvl3pPr>
            <a:lvl4pPr marL="1600200" indent="-228600" defTabSz="685800">
              <a:defRPr>
                <a:solidFill>
                  <a:schemeClr val="tx1"/>
                </a:solidFill>
                <a:latin typeface="Calibri" panose="020F0502020204030204" pitchFamily="34" charset="0"/>
                <a:cs typeface="Arial" panose="020B0604020202020204" pitchFamily="34" charset="0"/>
              </a:defRPr>
            </a:lvl4pPr>
            <a:lvl5pPr marL="2057400" indent="-228600" defTabSz="685800">
              <a:defRPr>
                <a:solidFill>
                  <a:schemeClr val="tx1"/>
                </a:solidFill>
                <a:latin typeface="Calibri" panose="020F0502020204030204" pitchFamily="34" charset="0"/>
                <a:cs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E221E997-216A-494D-BA6F-4C1E78B7A294}" type="slidenum">
              <a:rPr lang="zh-CN" altLang="en-US" smtClean="0">
                <a:solidFill>
                  <a:srgbClr val="000000"/>
                </a:solidFill>
              </a:rPr>
              <a:pPr/>
              <a:t>1</a:t>
            </a:fld>
            <a:endParaRPr lang="zh-CN" altLang="en-US" smtClean="0">
              <a:solidFill>
                <a:srgbClr val="000000"/>
              </a:solidFill>
            </a:endParaRPr>
          </a:p>
        </p:txBody>
      </p:sp>
    </p:spTree>
    <p:extLst>
      <p:ext uri="{BB962C8B-B14F-4D97-AF65-F5344CB8AC3E}">
        <p14:creationId xmlns:p14="http://schemas.microsoft.com/office/powerpoint/2010/main" val="36252727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sym typeface="+mn-ea"/>
              </a:rPr>
              <a:t>Bài giảng thiết kế bởi: Hương Thảo - tranthao121006@gmail.com</a:t>
            </a:r>
            <a:endParaRPr lang="en-US" altLang="en-US" smtClean="0"/>
          </a:p>
        </p:txBody>
      </p:sp>
      <p:sp>
        <p:nvSpPr>
          <p:cNvPr id="4" name="Slide Number Placeholder 3"/>
          <p:cNvSpPr>
            <a:spLocks noGrp="1"/>
          </p:cNvSpPr>
          <p:nvPr>
            <p:ph type="sldNum" sz="quarter" idx="5"/>
          </p:nvPr>
        </p:nvSpPr>
        <p:spPr/>
        <p:txBody>
          <a:bodyPr/>
          <a:lstStyle/>
          <a:p>
            <a:pPr fontAlgn="auto">
              <a:spcBef>
                <a:spcPts val="0"/>
              </a:spcBef>
              <a:spcAft>
                <a:spcPts val="0"/>
              </a:spcAft>
              <a:defRPr/>
            </a:pPr>
            <a:fld id="{EECBD6B0-14A3-43A3-ADBB-490CA30808A0}" type="slidenum">
              <a:rPr lang="en-US" smtClean="0">
                <a:solidFill>
                  <a:prstClr val="black"/>
                </a:solidFill>
                <a:latin typeface="Calibri" panose="020F0502020204030204"/>
                <a:cs typeface="+mn-cs"/>
              </a:rPr>
              <a:pPr fontAlgn="auto">
                <a:spcBef>
                  <a:spcPts val="0"/>
                </a:spcBef>
                <a:spcAft>
                  <a:spcPts val="0"/>
                </a:spcAft>
                <a:defRPr/>
              </a:pPr>
              <a:t>4</a:t>
            </a:fld>
            <a:endParaRPr lang="en-US">
              <a:solidFill>
                <a:prstClr val="black"/>
              </a:solidFill>
              <a:latin typeface="Calibri" panose="020F0502020204030204"/>
              <a:cs typeface="+mn-cs"/>
            </a:endParaRPr>
          </a:p>
        </p:txBody>
      </p:sp>
    </p:spTree>
    <p:extLst>
      <p:ext uri="{BB962C8B-B14F-4D97-AF65-F5344CB8AC3E}">
        <p14:creationId xmlns:p14="http://schemas.microsoft.com/office/powerpoint/2010/main" val="7813717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5772490-676B-4287-AD1F-63873F1EA647}" type="slidenum">
              <a:rPr lang="zh-CN" altLang="en-US" smtClean="0"/>
              <a:t>7</a:t>
            </a:fld>
            <a:endParaRPr lang="zh-CN" altLang="en-US"/>
          </a:p>
        </p:txBody>
      </p:sp>
    </p:spTree>
    <p:extLst>
      <p:ext uri="{BB962C8B-B14F-4D97-AF65-F5344CB8AC3E}">
        <p14:creationId xmlns:p14="http://schemas.microsoft.com/office/powerpoint/2010/main" val="21981927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sym typeface="+mn-ea"/>
              </a:rPr>
              <a:t>Bài giảng thiết kế bởi: Hương Thảo - tranthao121006@gmail.com</a:t>
            </a:r>
            <a:endParaRPr lang="en-US" altLang="en-US" smtClean="0"/>
          </a:p>
        </p:txBody>
      </p:sp>
      <p:sp>
        <p:nvSpPr>
          <p:cNvPr id="4" name="Slide Number Placeholder 3"/>
          <p:cNvSpPr>
            <a:spLocks noGrp="1"/>
          </p:cNvSpPr>
          <p:nvPr>
            <p:ph type="sldNum" sz="quarter" idx="5"/>
          </p:nvPr>
        </p:nvSpPr>
        <p:spPr/>
        <p:txBody>
          <a:bodyPr/>
          <a:lstStyle/>
          <a:p>
            <a:pPr fontAlgn="auto">
              <a:spcBef>
                <a:spcPts val="0"/>
              </a:spcBef>
              <a:spcAft>
                <a:spcPts val="0"/>
              </a:spcAft>
              <a:defRPr/>
            </a:pPr>
            <a:fld id="{EECBD6B0-14A3-43A3-ADBB-490CA30808A0}" type="slidenum">
              <a:rPr lang="en-US" smtClean="0">
                <a:solidFill>
                  <a:prstClr val="black"/>
                </a:solidFill>
                <a:latin typeface="Calibri" panose="020F0502020204030204"/>
                <a:cs typeface="+mn-cs"/>
              </a:rPr>
              <a:pPr fontAlgn="auto">
                <a:spcBef>
                  <a:spcPts val="0"/>
                </a:spcBef>
                <a:spcAft>
                  <a:spcPts val="0"/>
                </a:spcAft>
                <a:defRPr/>
              </a:pPr>
              <a:t>15</a:t>
            </a:fld>
            <a:endParaRPr lang="en-US">
              <a:solidFill>
                <a:prstClr val="black"/>
              </a:solidFill>
              <a:latin typeface="Calibri" panose="020F0502020204030204"/>
              <a:cs typeface="+mn-cs"/>
            </a:endParaRPr>
          </a:p>
        </p:txBody>
      </p:sp>
    </p:spTree>
    <p:extLst>
      <p:ext uri="{BB962C8B-B14F-4D97-AF65-F5344CB8AC3E}">
        <p14:creationId xmlns:p14="http://schemas.microsoft.com/office/powerpoint/2010/main" val="17270407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sym typeface="+mn-ea"/>
              </a:rPr>
              <a:t>Bài giảng thiết kế bởi: Hương Thảo - tranthao121006@gmail.com</a:t>
            </a:r>
            <a:endParaRPr lang="en-US" altLang="en-US" smtClean="0"/>
          </a:p>
        </p:txBody>
      </p:sp>
      <p:sp>
        <p:nvSpPr>
          <p:cNvPr id="4" name="Slide Number Placeholder 3"/>
          <p:cNvSpPr>
            <a:spLocks noGrp="1"/>
          </p:cNvSpPr>
          <p:nvPr>
            <p:ph type="sldNum" sz="quarter" idx="5"/>
          </p:nvPr>
        </p:nvSpPr>
        <p:spPr/>
        <p:txBody>
          <a:bodyPr/>
          <a:lstStyle/>
          <a:p>
            <a:pPr fontAlgn="auto">
              <a:spcBef>
                <a:spcPts val="0"/>
              </a:spcBef>
              <a:spcAft>
                <a:spcPts val="0"/>
              </a:spcAft>
              <a:defRPr/>
            </a:pPr>
            <a:fld id="{3F4209AD-DC54-4F32-B128-090CD80D3C5E}" type="slidenum">
              <a:rPr lang="en-US" smtClean="0">
                <a:solidFill>
                  <a:prstClr val="black"/>
                </a:solidFill>
                <a:latin typeface="Calibri" panose="020F0502020204030204"/>
                <a:cs typeface="+mn-cs"/>
              </a:rPr>
              <a:pPr fontAlgn="auto">
                <a:spcBef>
                  <a:spcPts val="0"/>
                </a:spcBef>
                <a:spcAft>
                  <a:spcPts val="0"/>
                </a:spcAft>
                <a:defRPr/>
              </a:pPr>
              <a:t>22</a:t>
            </a:fld>
            <a:endParaRPr lang="en-US">
              <a:solidFill>
                <a:prstClr val="black"/>
              </a:solidFill>
              <a:latin typeface="Calibri" panose="020F0502020204030204"/>
              <a:cs typeface="+mn-cs"/>
            </a:endParaRPr>
          </a:p>
        </p:txBody>
      </p:sp>
    </p:spTree>
    <p:extLst>
      <p:ext uri="{BB962C8B-B14F-4D97-AF65-F5344CB8AC3E}">
        <p14:creationId xmlns:p14="http://schemas.microsoft.com/office/powerpoint/2010/main" val="36271245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sym typeface="+mn-ea"/>
              </a:rPr>
              <a:t>Bài giảng thiết kế bởi: Hương Thảo - tranthao121006@gmail.com</a:t>
            </a:r>
            <a:endParaRPr lang="en-US" altLang="en-US" smtClean="0"/>
          </a:p>
        </p:txBody>
      </p:sp>
      <p:sp>
        <p:nvSpPr>
          <p:cNvPr id="4" name="Slide Number Placeholder 3"/>
          <p:cNvSpPr>
            <a:spLocks noGrp="1"/>
          </p:cNvSpPr>
          <p:nvPr>
            <p:ph type="sldNum" sz="quarter" idx="5"/>
          </p:nvPr>
        </p:nvSpPr>
        <p:spPr/>
        <p:txBody>
          <a:bodyPr/>
          <a:lstStyle/>
          <a:p>
            <a:pPr fontAlgn="auto">
              <a:spcBef>
                <a:spcPts val="0"/>
              </a:spcBef>
              <a:spcAft>
                <a:spcPts val="0"/>
              </a:spcAft>
              <a:defRPr/>
            </a:pPr>
            <a:fld id="{3F4209AD-DC54-4F32-B128-090CD80D3C5E}" type="slidenum">
              <a:rPr lang="en-US" smtClean="0">
                <a:solidFill>
                  <a:prstClr val="black"/>
                </a:solidFill>
                <a:latin typeface="Calibri" panose="020F0502020204030204"/>
                <a:cs typeface="+mn-cs"/>
              </a:rPr>
              <a:pPr fontAlgn="auto">
                <a:spcBef>
                  <a:spcPts val="0"/>
                </a:spcBef>
                <a:spcAft>
                  <a:spcPts val="0"/>
                </a:spcAft>
                <a:defRPr/>
              </a:pPr>
              <a:t>25</a:t>
            </a:fld>
            <a:endParaRPr lang="en-US">
              <a:solidFill>
                <a:prstClr val="black"/>
              </a:solidFill>
              <a:latin typeface="Calibri" panose="020F0502020204030204"/>
              <a:cs typeface="+mn-cs"/>
            </a:endParaRPr>
          </a:p>
        </p:txBody>
      </p:sp>
    </p:spTree>
    <p:extLst>
      <p:ext uri="{BB962C8B-B14F-4D97-AF65-F5344CB8AC3E}">
        <p14:creationId xmlns:p14="http://schemas.microsoft.com/office/powerpoint/2010/main" val="10336413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A30F9FB-DEA0-4857-BD37-DD7C6D4FF3B6}" type="datetimeFigureOut">
              <a:rPr lang="en-US" smtClean="0"/>
              <a:t>10/28/2021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31F9A9-FEBD-4145-ABBC-06D67FCBF6BD}" type="slidenum">
              <a:rPr lang="en-US" smtClean="0"/>
              <a:t>‹#›</a:t>
            </a:fld>
            <a:endParaRPr lang="en-US"/>
          </a:p>
        </p:txBody>
      </p:sp>
    </p:spTree>
    <p:extLst>
      <p:ext uri="{BB962C8B-B14F-4D97-AF65-F5344CB8AC3E}">
        <p14:creationId xmlns:p14="http://schemas.microsoft.com/office/powerpoint/2010/main" val="31183103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8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A30F9FB-DEA0-4857-BD37-DD7C6D4FF3B6}" type="datetimeFigureOut">
              <a:rPr lang="en-US" smtClean="0"/>
              <a:t>10/28/2021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31F9A9-FEBD-4145-ABBC-06D67FCBF6BD}" type="slidenum">
              <a:rPr lang="en-US" smtClean="0"/>
              <a:t>‹#›</a:t>
            </a:fld>
            <a:endParaRPr lang="en-US"/>
          </a:p>
        </p:txBody>
      </p:sp>
    </p:spTree>
    <p:extLst>
      <p:ext uri="{BB962C8B-B14F-4D97-AF65-F5344CB8AC3E}">
        <p14:creationId xmlns:p14="http://schemas.microsoft.com/office/powerpoint/2010/main" val="1184490973"/>
      </p:ext>
    </p:extLst>
  </p:cSld>
  <p:clrMapOvr>
    <a:masterClrMapping/>
  </p:clrMapOvr>
  <p:timing>
    <p:tnLst>
      <p:par>
        <p:cT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2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30F9FB-DEA0-4857-BD37-DD7C6D4FF3B6}" type="datetimeFigureOut">
              <a:rPr lang="en-US" smtClean="0"/>
              <a:t>10/28/2021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731F9A9-FEBD-4145-ABBC-06D67FCBF6BD}" type="slidenum">
              <a:rPr lang="en-US" smtClean="0"/>
              <a:t>‹#›</a:t>
            </a:fld>
            <a:endParaRPr lang="en-US"/>
          </a:p>
        </p:txBody>
      </p:sp>
    </p:spTree>
    <p:extLst>
      <p:ext uri="{BB962C8B-B14F-4D97-AF65-F5344CB8AC3E}">
        <p14:creationId xmlns:p14="http://schemas.microsoft.com/office/powerpoint/2010/main" val="521098330"/>
      </p:ext>
    </p:extLst>
  </p:cSld>
  <p:clrMapOvr>
    <a:masterClrMapping/>
  </p:clrMapOvr>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2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30F9FB-DEA0-4857-BD37-DD7C6D4FF3B6}" type="datetimeFigureOut">
              <a:rPr lang="en-US" smtClean="0"/>
              <a:t>10/28/2021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731F9A9-FEBD-4145-ABBC-06D67FCBF6BD}" type="slidenum">
              <a:rPr lang="en-US" smtClean="0"/>
              <a:t>‹#›</a:t>
            </a:fld>
            <a:endParaRPr lang="en-US"/>
          </a:p>
        </p:txBody>
      </p:sp>
    </p:spTree>
    <p:extLst>
      <p:ext uri="{BB962C8B-B14F-4D97-AF65-F5344CB8AC3E}">
        <p14:creationId xmlns:p14="http://schemas.microsoft.com/office/powerpoint/2010/main" val="3077815016"/>
      </p:ext>
    </p:extLst>
  </p:cSld>
  <p:clrMapOvr>
    <a:masterClrMapping/>
  </p:clrMapOvr>
  <p:timing>
    <p:tnLst>
      <p:par>
        <p:cT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2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30F9FB-DEA0-4857-BD37-DD7C6D4FF3B6}" type="datetimeFigureOut">
              <a:rPr lang="en-US" smtClean="0"/>
              <a:t>10/28/2021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731F9A9-FEBD-4145-ABBC-06D67FCBF6BD}" type="slidenum">
              <a:rPr lang="en-US" smtClean="0"/>
              <a:t>‹#›</a:t>
            </a:fld>
            <a:endParaRPr lang="en-US"/>
          </a:p>
        </p:txBody>
      </p:sp>
    </p:spTree>
    <p:extLst>
      <p:ext uri="{BB962C8B-B14F-4D97-AF65-F5344CB8AC3E}">
        <p14:creationId xmlns:p14="http://schemas.microsoft.com/office/powerpoint/2010/main" val="594736250"/>
      </p:ext>
    </p:extLst>
  </p:cSld>
  <p:clrMapOvr>
    <a:masterClrMapping/>
  </p:clrMapOvr>
  <p:timing>
    <p:tnLst>
      <p:par>
        <p:cT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2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30F9FB-DEA0-4857-BD37-DD7C6D4FF3B6}" type="datetimeFigureOut">
              <a:rPr lang="en-US" smtClean="0"/>
              <a:t>10/28/2021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731F9A9-FEBD-4145-ABBC-06D67FCBF6BD}" type="slidenum">
              <a:rPr lang="en-US" smtClean="0"/>
              <a:t>‹#›</a:t>
            </a:fld>
            <a:endParaRPr lang="en-US"/>
          </a:p>
        </p:txBody>
      </p:sp>
    </p:spTree>
    <p:extLst>
      <p:ext uri="{BB962C8B-B14F-4D97-AF65-F5344CB8AC3E}">
        <p14:creationId xmlns:p14="http://schemas.microsoft.com/office/powerpoint/2010/main" val="63245985"/>
      </p:ext>
    </p:extLst>
  </p:cSld>
  <p:clrMapOvr>
    <a:masterClrMapping/>
  </p:clrMapOvr>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2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30F9FB-DEA0-4857-BD37-DD7C6D4FF3B6}" type="datetimeFigureOut">
              <a:rPr lang="en-US" smtClean="0"/>
              <a:t>10/28/2021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731F9A9-FEBD-4145-ABBC-06D67FCBF6BD}" type="slidenum">
              <a:rPr lang="en-US" smtClean="0"/>
              <a:t>‹#›</a:t>
            </a:fld>
            <a:endParaRPr lang="en-US"/>
          </a:p>
        </p:txBody>
      </p:sp>
    </p:spTree>
    <p:extLst>
      <p:ext uri="{BB962C8B-B14F-4D97-AF65-F5344CB8AC3E}">
        <p14:creationId xmlns:p14="http://schemas.microsoft.com/office/powerpoint/2010/main" val="178947512"/>
      </p:ext>
    </p:extLst>
  </p:cSld>
  <p:clrMapOvr>
    <a:masterClrMapping/>
  </p:clrMapOvr>
  <p:timing>
    <p:tnLst>
      <p:par>
        <p:cT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2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30F9FB-DEA0-4857-BD37-DD7C6D4FF3B6}" type="datetimeFigureOut">
              <a:rPr lang="en-US" smtClean="0"/>
              <a:t>10/28/2021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731F9A9-FEBD-4145-ABBC-06D67FCBF6BD}" type="slidenum">
              <a:rPr lang="en-US" smtClean="0"/>
              <a:t>‹#›</a:t>
            </a:fld>
            <a:endParaRPr lang="en-US"/>
          </a:p>
        </p:txBody>
      </p:sp>
    </p:spTree>
    <p:extLst>
      <p:ext uri="{BB962C8B-B14F-4D97-AF65-F5344CB8AC3E}">
        <p14:creationId xmlns:p14="http://schemas.microsoft.com/office/powerpoint/2010/main" val="1314448705"/>
      </p:ext>
    </p:extLst>
  </p:cSld>
  <p:clrMapOvr>
    <a:masterClrMapping/>
  </p:clrMapOvr>
  <p:timing>
    <p:tnLst>
      <p:par>
        <p:cT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1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30F9FB-DEA0-4857-BD37-DD7C6D4FF3B6}" type="datetimeFigureOut">
              <a:rPr lang="en-US" smtClean="0"/>
              <a:t>10/28/2021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731F9A9-FEBD-4145-ABBC-06D67FCBF6BD}" type="slidenum">
              <a:rPr lang="en-US" smtClean="0"/>
              <a:t>‹#›</a:t>
            </a:fld>
            <a:endParaRPr lang="en-US"/>
          </a:p>
        </p:txBody>
      </p:sp>
    </p:spTree>
    <p:extLst>
      <p:ext uri="{BB962C8B-B14F-4D97-AF65-F5344CB8AC3E}">
        <p14:creationId xmlns:p14="http://schemas.microsoft.com/office/powerpoint/2010/main" val="3556605651"/>
      </p:ext>
    </p:extLst>
  </p:cSld>
  <p:clrMapOvr>
    <a:masterClrMapping/>
  </p:clrMapOvr>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1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30F9FB-DEA0-4857-BD37-DD7C6D4FF3B6}" type="datetimeFigureOut">
              <a:rPr lang="en-US" smtClean="0"/>
              <a:t>10/28/2021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731F9A9-FEBD-4145-ABBC-06D67FCBF6BD}" type="slidenum">
              <a:rPr lang="en-US" smtClean="0"/>
              <a:t>‹#›</a:t>
            </a:fld>
            <a:endParaRPr lang="en-US"/>
          </a:p>
        </p:txBody>
      </p:sp>
    </p:spTree>
    <p:extLst>
      <p:ext uri="{BB962C8B-B14F-4D97-AF65-F5344CB8AC3E}">
        <p14:creationId xmlns:p14="http://schemas.microsoft.com/office/powerpoint/2010/main" val="3862674291"/>
      </p:ext>
    </p:extLst>
  </p:cSld>
  <p:clrMapOvr>
    <a:masterClrMapping/>
  </p:clrMapOvr>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1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30F9FB-DEA0-4857-BD37-DD7C6D4FF3B6}" type="datetimeFigureOut">
              <a:rPr lang="en-US" smtClean="0"/>
              <a:t>10/28/2021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731F9A9-FEBD-4145-ABBC-06D67FCBF6BD}" type="slidenum">
              <a:rPr lang="en-US" smtClean="0"/>
              <a:t>‹#›</a:t>
            </a:fld>
            <a:endParaRPr lang="en-US"/>
          </a:p>
        </p:txBody>
      </p:sp>
    </p:spTree>
    <p:extLst>
      <p:ext uri="{BB962C8B-B14F-4D97-AF65-F5344CB8AC3E}">
        <p14:creationId xmlns:p14="http://schemas.microsoft.com/office/powerpoint/2010/main" val="3311182972"/>
      </p:ext>
    </p:extLst>
  </p:cSld>
  <p:clrMapOvr>
    <a:masterClrMapping/>
  </p:clrMapOvr>
  <p:timing>
    <p:tnLst>
      <p:par>
        <p:cT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1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30F9FB-DEA0-4857-BD37-DD7C6D4FF3B6}" type="datetimeFigureOut">
              <a:rPr lang="en-US" smtClean="0"/>
              <a:t>10/28/2021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731F9A9-FEBD-4145-ABBC-06D67FCBF6BD}" type="slidenum">
              <a:rPr lang="en-US" smtClean="0"/>
              <a:t>‹#›</a:t>
            </a:fld>
            <a:endParaRPr lang="en-US"/>
          </a:p>
        </p:txBody>
      </p:sp>
    </p:spTree>
    <p:extLst>
      <p:ext uri="{BB962C8B-B14F-4D97-AF65-F5344CB8AC3E}">
        <p14:creationId xmlns:p14="http://schemas.microsoft.com/office/powerpoint/2010/main" val="2432216501"/>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8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A30F9FB-DEA0-4857-BD37-DD7C6D4FF3B6}" type="datetimeFigureOut">
              <a:rPr lang="en-US" smtClean="0"/>
              <a:t>10/28/2021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31F9A9-FEBD-4145-ABBC-06D67FCBF6BD}" type="slidenum">
              <a:rPr lang="en-US" smtClean="0"/>
              <a:t>‹#›</a:t>
            </a:fld>
            <a:endParaRPr lang="en-US"/>
          </a:p>
        </p:txBody>
      </p:sp>
    </p:spTree>
    <p:extLst>
      <p:ext uri="{BB962C8B-B14F-4D97-AF65-F5344CB8AC3E}">
        <p14:creationId xmlns:p14="http://schemas.microsoft.com/office/powerpoint/2010/main" val="3033395033"/>
      </p:ext>
    </p:extLst>
  </p:cSld>
  <p:clrMapOvr>
    <a:masterClrMapping/>
  </p:clrMapOvr>
  <p:timing>
    <p:tnLst>
      <p:par>
        <p:cTn id="1" dur="indefinite" restart="never" nodeType="tmRoot"/>
      </p:par>
    </p:tn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1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30F9FB-DEA0-4857-BD37-DD7C6D4FF3B6}" type="datetimeFigureOut">
              <a:rPr lang="en-US" smtClean="0"/>
              <a:t>10/28/2021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731F9A9-FEBD-4145-ABBC-06D67FCBF6BD}" type="slidenum">
              <a:rPr lang="en-US" smtClean="0"/>
              <a:t>‹#›</a:t>
            </a:fld>
            <a:endParaRPr lang="en-US"/>
          </a:p>
        </p:txBody>
      </p:sp>
    </p:spTree>
    <p:extLst>
      <p:ext uri="{BB962C8B-B14F-4D97-AF65-F5344CB8AC3E}">
        <p14:creationId xmlns:p14="http://schemas.microsoft.com/office/powerpoint/2010/main" val="2592696125"/>
      </p:ext>
    </p:extLst>
  </p:cSld>
  <p:clrMapOvr>
    <a:masterClrMapping/>
  </p:clrMapOvr>
  <p:timing>
    <p:tnLst>
      <p:par>
        <p:cT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30F9FB-DEA0-4857-BD37-DD7C6D4FF3B6}" type="datetimeFigureOut">
              <a:rPr lang="en-US" smtClean="0"/>
              <a:t>10/28/2021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731F9A9-FEBD-4145-ABBC-06D67FCBF6BD}" type="slidenum">
              <a:rPr lang="en-US" smtClean="0"/>
              <a:t>‹#›</a:t>
            </a:fld>
            <a:endParaRPr lang="en-US"/>
          </a:p>
        </p:txBody>
      </p:sp>
    </p:spTree>
    <p:extLst>
      <p:ext uri="{BB962C8B-B14F-4D97-AF65-F5344CB8AC3E}">
        <p14:creationId xmlns:p14="http://schemas.microsoft.com/office/powerpoint/2010/main" val="1138302772"/>
      </p:ext>
    </p:extLst>
  </p:cSld>
  <p:clrMapOvr>
    <a:masterClrMapping/>
  </p:clrMapOvr>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30F9FB-DEA0-4857-BD37-DD7C6D4FF3B6}" type="datetimeFigureOut">
              <a:rPr lang="en-US" smtClean="0"/>
              <a:t>10/28/2021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731F9A9-FEBD-4145-ABBC-06D67FCBF6BD}" type="slidenum">
              <a:rPr lang="en-US" smtClean="0"/>
              <a:t>‹#›</a:t>
            </a:fld>
            <a:endParaRPr lang="en-US"/>
          </a:p>
        </p:txBody>
      </p:sp>
    </p:spTree>
    <p:extLst>
      <p:ext uri="{BB962C8B-B14F-4D97-AF65-F5344CB8AC3E}">
        <p14:creationId xmlns:p14="http://schemas.microsoft.com/office/powerpoint/2010/main" val="868370189"/>
      </p:ext>
    </p:extLst>
  </p:cSld>
  <p:clrMapOvr>
    <a:masterClrMapping/>
  </p:clrMapOvr>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30F9FB-DEA0-4857-BD37-DD7C6D4FF3B6}" type="datetimeFigureOut">
              <a:rPr lang="en-US" smtClean="0"/>
              <a:t>10/28/2021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731F9A9-FEBD-4145-ABBC-06D67FCBF6BD}" type="slidenum">
              <a:rPr lang="en-US" smtClean="0"/>
              <a:t>‹#›</a:t>
            </a:fld>
            <a:endParaRPr lang="en-US"/>
          </a:p>
        </p:txBody>
      </p:sp>
    </p:spTree>
    <p:extLst>
      <p:ext uri="{BB962C8B-B14F-4D97-AF65-F5344CB8AC3E}">
        <p14:creationId xmlns:p14="http://schemas.microsoft.com/office/powerpoint/2010/main" val="3911735278"/>
      </p:ext>
    </p:extLst>
  </p:cSld>
  <p:clrMapOvr>
    <a:masterClrMapping/>
  </p:clrMapOvr>
  <p:timing>
    <p:tnLst>
      <p:par>
        <p:cT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30F9FB-DEA0-4857-BD37-DD7C6D4FF3B6}" type="datetimeFigureOut">
              <a:rPr lang="en-US" smtClean="0"/>
              <a:t>10/28/2021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731F9A9-FEBD-4145-ABBC-06D67FCBF6BD}" type="slidenum">
              <a:rPr lang="en-US" smtClean="0"/>
              <a:t>‹#›</a:t>
            </a:fld>
            <a:endParaRPr lang="en-US"/>
          </a:p>
        </p:txBody>
      </p:sp>
    </p:spTree>
    <p:extLst>
      <p:ext uri="{BB962C8B-B14F-4D97-AF65-F5344CB8AC3E}">
        <p14:creationId xmlns:p14="http://schemas.microsoft.com/office/powerpoint/2010/main" val="3206270836"/>
      </p:ext>
    </p:extLst>
  </p:cSld>
  <p:clrMapOvr>
    <a:masterClrMapping/>
  </p:clrMapOvr>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30F9FB-DEA0-4857-BD37-DD7C6D4FF3B6}" type="datetimeFigureOut">
              <a:rPr lang="en-US" smtClean="0"/>
              <a:t>10/28/2021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731F9A9-FEBD-4145-ABBC-06D67FCBF6BD}" type="slidenum">
              <a:rPr lang="en-US" smtClean="0"/>
              <a:t>‹#›</a:t>
            </a:fld>
            <a:endParaRPr lang="en-US"/>
          </a:p>
        </p:txBody>
      </p:sp>
    </p:spTree>
    <p:extLst>
      <p:ext uri="{BB962C8B-B14F-4D97-AF65-F5344CB8AC3E}">
        <p14:creationId xmlns:p14="http://schemas.microsoft.com/office/powerpoint/2010/main" val="2433476318"/>
      </p:ext>
    </p:extLst>
  </p:cSld>
  <p:clrMapOvr>
    <a:masterClrMapping/>
  </p:clrMapOvr>
  <p:timing>
    <p:tnLst>
      <p:par>
        <p:cTn id="1" dur="indefinite" restart="never" nodeType="tmRoot"/>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30F9FB-DEA0-4857-BD37-DD7C6D4FF3B6}" type="datetimeFigureOut">
              <a:rPr lang="en-US" smtClean="0"/>
              <a:t>10/28/2021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731F9A9-FEBD-4145-ABBC-06D67FCBF6BD}" type="slidenum">
              <a:rPr lang="en-US" smtClean="0"/>
              <a:t>‹#›</a:t>
            </a:fld>
            <a:endParaRPr lang="en-US"/>
          </a:p>
        </p:txBody>
      </p:sp>
    </p:spTree>
    <p:extLst>
      <p:ext uri="{BB962C8B-B14F-4D97-AF65-F5344CB8AC3E}">
        <p14:creationId xmlns:p14="http://schemas.microsoft.com/office/powerpoint/2010/main" val="1565565828"/>
      </p:ext>
    </p:extLst>
  </p:cSld>
  <p:clrMapOvr>
    <a:masterClrMapping/>
  </p:clrMapOvr>
  <p:timing>
    <p:tnLst>
      <p:par>
        <p:cT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30F9FB-DEA0-4857-BD37-DD7C6D4FF3B6}" type="datetimeFigureOut">
              <a:rPr lang="en-US" smtClean="0"/>
              <a:t>10/28/2021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731F9A9-FEBD-4145-ABBC-06D67FCBF6BD}" type="slidenum">
              <a:rPr lang="en-US" smtClean="0"/>
              <a:t>‹#›</a:t>
            </a:fld>
            <a:endParaRPr lang="en-US"/>
          </a:p>
        </p:txBody>
      </p:sp>
    </p:spTree>
    <p:extLst>
      <p:ext uri="{BB962C8B-B14F-4D97-AF65-F5344CB8AC3E}">
        <p14:creationId xmlns:p14="http://schemas.microsoft.com/office/powerpoint/2010/main" val="1770813819"/>
      </p:ext>
    </p:extLst>
  </p:cSld>
  <p:clrMapOvr>
    <a:masterClrMapping/>
  </p:clrMapOvr>
  <p:timing>
    <p:tnLst>
      <p:par>
        <p:cTn id="1" dur="indefinite" restart="never" nodeType="tmRoot"/>
      </p:par>
    </p:tn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30F9FB-DEA0-4857-BD37-DD7C6D4FF3B6}" type="datetimeFigureOut">
              <a:rPr lang="en-US" smtClean="0"/>
              <a:t>10/28/2021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731F9A9-FEBD-4145-ABBC-06D67FCBF6BD}" type="slidenum">
              <a:rPr lang="en-US" smtClean="0"/>
              <a:t>‹#›</a:t>
            </a:fld>
            <a:endParaRPr lang="en-US"/>
          </a:p>
        </p:txBody>
      </p:sp>
    </p:spTree>
    <p:extLst>
      <p:ext uri="{BB962C8B-B14F-4D97-AF65-F5344CB8AC3E}">
        <p14:creationId xmlns:p14="http://schemas.microsoft.com/office/powerpoint/2010/main" val="3987383848"/>
      </p:ext>
    </p:extLst>
  </p:cSld>
  <p:clrMapOvr>
    <a:masterClrMapping/>
  </p:clrMapOvr>
  <p:timing>
    <p:tnLst>
      <p:par>
        <p:cTn id="1" dur="indefinite" restart="never" nodeType="tmRoot"/>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30F9FB-DEA0-4857-BD37-DD7C6D4FF3B6}" type="datetimeFigureOut">
              <a:rPr lang="en-US" smtClean="0"/>
              <a:t>10/28/2021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731F9A9-FEBD-4145-ABBC-06D67FCBF6BD}" type="slidenum">
              <a:rPr lang="en-US" smtClean="0"/>
              <a:t>‹#›</a:t>
            </a:fld>
            <a:endParaRPr lang="en-US"/>
          </a:p>
        </p:txBody>
      </p:sp>
    </p:spTree>
    <p:extLst>
      <p:ext uri="{BB962C8B-B14F-4D97-AF65-F5344CB8AC3E}">
        <p14:creationId xmlns:p14="http://schemas.microsoft.com/office/powerpoint/2010/main" val="2003075832"/>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8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A30F9FB-DEA0-4857-BD37-DD7C6D4FF3B6}" type="datetimeFigureOut">
              <a:rPr lang="en-US" smtClean="0"/>
              <a:t>10/28/2021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31F9A9-FEBD-4145-ABBC-06D67FCBF6BD}" type="slidenum">
              <a:rPr lang="en-US" smtClean="0"/>
              <a:t>‹#›</a:t>
            </a:fld>
            <a:endParaRPr lang="en-US"/>
          </a:p>
        </p:txBody>
      </p:sp>
    </p:spTree>
    <p:extLst>
      <p:ext uri="{BB962C8B-B14F-4D97-AF65-F5344CB8AC3E}">
        <p14:creationId xmlns:p14="http://schemas.microsoft.com/office/powerpoint/2010/main" val="724659313"/>
      </p:ext>
    </p:extLst>
  </p:cSld>
  <p:clrMapOvr>
    <a:masterClrMapping/>
  </p:clrMapOvr>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30F9FB-DEA0-4857-BD37-DD7C6D4FF3B6}" type="datetimeFigureOut">
              <a:rPr lang="en-US" smtClean="0"/>
              <a:t>10/28/2021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731F9A9-FEBD-4145-ABBC-06D67FCBF6BD}" type="slidenum">
              <a:rPr lang="en-US" smtClean="0"/>
              <a:t>‹#›</a:t>
            </a:fld>
            <a:endParaRPr lang="en-US"/>
          </a:p>
        </p:txBody>
      </p:sp>
    </p:spTree>
    <p:extLst>
      <p:ext uri="{BB962C8B-B14F-4D97-AF65-F5344CB8AC3E}">
        <p14:creationId xmlns:p14="http://schemas.microsoft.com/office/powerpoint/2010/main" val="2494472237"/>
      </p:ext>
    </p:extLst>
  </p:cSld>
  <p:clrMapOvr>
    <a:masterClrMapping/>
  </p:clrMapOvr>
  <p:timing>
    <p:tnLst>
      <p:par>
        <p:cTn id="1" dur="indefinite" restart="never" nodeType="tmRoot"/>
      </p:par>
    </p:tn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30F9FB-DEA0-4857-BD37-DD7C6D4FF3B6}" type="datetimeFigureOut">
              <a:rPr lang="en-US" smtClean="0"/>
              <a:t>10/28/2021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731F9A9-FEBD-4145-ABBC-06D67FCBF6BD}" type="slidenum">
              <a:rPr lang="en-US" smtClean="0"/>
              <a:t>‹#›</a:t>
            </a:fld>
            <a:endParaRPr lang="en-US"/>
          </a:p>
        </p:txBody>
      </p:sp>
    </p:spTree>
    <p:extLst>
      <p:ext uri="{BB962C8B-B14F-4D97-AF65-F5344CB8AC3E}">
        <p14:creationId xmlns:p14="http://schemas.microsoft.com/office/powerpoint/2010/main" val="1803703939"/>
      </p:ext>
    </p:extLst>
  </p:cSld>
  <p:clrMapOvr>
    <a:masterClrMapping/>
  </p:clrMapOvr>
  <p:timing>
    <p:tnLst>
      <p:par>
        <p:cTn id="1" dur="indefinite" restart="never" nodeType="tmRoot"/>
      </p:par>
    </p:tn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30F9FB-DEA0-4857-BD37-DD7C6D4FF3B6}" type="datetimeFigureOut">
              <a:rPr lang="en-US" smtClean="0"/>
              <a:t>10/28/2021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731F9A9-FEBD-4145-ABBC-06D67FCBF6BD}" type="slidenum">
              <a:rPr lang="en-US" smtClean="0"/>
              <a:t>‹#›</a:t>
            </a:fld>
            <a:endParaRPr lang="en-US"/>
          </a:p>
        </p:txBody>
      </p:sp>
    </p:spTree>
    <p:extLst>
      <p:ext uri="{BB962C8B-B14F-4D97-AF65-F5344CB8AC3E}">
        <p14:creationId xmlns:p14="http://schemas.microsoft.com/office/powerpoint/2010/main" val="656897652"/>
      </p:ext>
    </p:extLst>
  </p:cSld>
  <p:clrMapOvr>
    <a:masterClrMapping/>
  </p:clrMapOvr>
  <p:timing>
    <p:tnLst>
      <p:par>
        <p:cTn id="1" dur="indefinite" restart="never" nodeType="tmRoot"/>
      </p:par>
    </p:tn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30F9FB-DEA0-4857-BD37-DD7C6D4FF3B6}" type="datetimeFigureOut">
              <a:rPr lang="en-US" smtClean="0"/>
              <a:t>10/28/2021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731F9A9-FEBD-4145-ABBC-06D67FCBF6BD}" type="slidenum">
              <a:rPr lang="en-US" smtClean="0"/>
              <a:t>‹#›</a:t>
            </a:fld>
            <a:endParaRPr lang="en-US"/>
          </a:p>
        </p:txBody>
      </p:sp>
    </p:spTree>
    <p:extLst>
      <p:ext uri="{BB962C8B-B14F-4D97-AF65-F5344CB8AC3E}">
        <p14:creationId xmlns:p14="http://schemas.microsoft.com/office/powerpoint/2010/main" val="3095331141"/>
      </p:ext>
    </p:extLst>
  </p:cSld>
  <p:clrMapOvr>
    <a:masterClrMapping/>
  </p:clrMapOvr>
  <p:timing>
    <p:tnLst>
      <p:par>
        <p:cTn id="1" dur="indefinite" restart="never" nodeType="tmRoot"/>
      </p:par>
    </p:tn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30F9FB-DEA0-4857-BD37-DD7C6D4FF3B6}" type="datetimeFigureOut">
              <a:rPr lang="en-US" smtClean="0"/>
              <a:t>10/28/2021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731F9A9-FEBD-4145-ABBC-06D67FCBF6BD}" type="slidenum">
              <a:rPr lang="en-US" smtClean="0"/>
              <a:t>‹#›</a:t>
            </a:fld>
            <a:endParaRPr lang="en-US"/>
          </a:p>
        </p:txBody>
      </p:sp>
    </p:spTree>
    <p:extLst>
      <p:ext uri="{BB962C8B-B14F-4D97-AF65-F5344CB8AC3E}">
        <p14:creationId xmlns:p14="http://schemas.microsoft.com/office/powerpoint/2010/main" val="4084640951"/>
      </p:ext>
    </p:extLst>
  </p:cSld>
  <p:clrMapOvr>
    <a:masterClrMapping/>
  </p:clrMapOvr>
  <p:timing>
    <p:tnLst>
      <p:par>
        <p:cTn id="1" dur="indefinite" restart="never" nodeType="tmRoot"/>
      </p:par>
    </p:tn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A30F9FB-DEA0-4857-BD37-DD7C6D4FF3B6}" type="datetimeFigureOut">
              <a:rPr lang="en-US" smtClean="0"/>
              <a:t>10/28/2021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31F9A9-FEBD-4145-ABBC-06D67FCBF6BD}" type="slidenum">
              <a:rPr lang="en-US" smtClean="0"/>
              <a:t>‹#›</a:t>
            </a:fld>
            <a:endParaRPr lang="en-US"/>
          </a:p>
        </p:txBody>
      </p:sp>
    </p:spTree>
    <p:extLst>
      <p:ext uri="{BB962C8B-B14F-4D97-AF65-F5344CB8AC3E}">
        <p14:creationId xmlns:p14="http://schemas.microsoft.com/office/powerpoint/2010/main" val="333197939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A30F9FB-DEA0-4857-BD37-DD7C6D4FF3B6}" type="datetimeFigureOut">
              <a:rPr lang="en-US" smtClean="0"/>
              <a:t>10/28/2021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31F9A9-FEBD-4145-ABBC-06D67FCBF6BD}" type="slidenum">
              <a:rPr lang="en-US" smtClean="0"/>
              <a:t>‹#›</a:t>
            </a:fld>
            <a:endParaRPr lang="en-US"/>
          </a:p>
        </p:txBody>
      </p:sp>
    </p:spTree>
    <p:extLst>
      <p:ext uri="{BB962C8B-B14F-4D97-AF65-F5344CB8AC3E}">
        <p14:creationId xmlns:p14="http://schemas.microsoft.com/office/powerpoint/2010/main" val="248579066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A30F9FB-DEA0-4857-BD37-DD7C6D4FF3B6}" type="datetimeFigureOut">
              <a:rPr lang="en-US" smtClean="0"/>
              <a:t>10/28/2021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31F9A9-FEBD-4145-ABBC-06D67FCBF6BD}" type="slidenum">
              <a:rPr lang="en-US" smtClean="0"/>
              <a:t>‹#›</a:t>
            </a:fld>
            <a:endParaRPr lang="en-US"/>
          </a:p>
        </p:txBody>
      </p:sp>
    </p:spTree>
    <p:extLst>
      <p:ext uri="{BB962C8B-B14F-4D97-AF65-F5344CB8AC3E}">
        <p14:creationId xmlns:p14="http://schemas.microsoft.com/office/powerpoint/2010/main" val="246217428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A30F9FB-DEA0-4857-BD37-DD7C6D4FF3B6}" type="datetimeFigureOut">
              <a:rPr lang="en-US" smtClean="0"/>
              <a:t>10/28/2021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31F9A9-FEBD-4145-ABBC-06D67FCBF6BD}" type="slidenum">
              <a:rPr lang="en-US" smtClean="0"/>
              <a:t>‹#›</a:t>
            </a:fld>
            <a:endParaRPr lang="en-US"/>
          </a:p>
        </p:txBody>
      </p:sp>
    </p:spTree>
    <p:extLst>
      <p:ext uri="{BB962C8B-B14F-4D97-AF65-F5344CB8AC3E}">
        <p14:creationId xmlns:p14="http://schemas.microsoft.com/office/powerpoint/2010/main" val="137841520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82_Title and Content">
    <p:spTree>
      <p:nvGrpSpPr>
        <p:cNvPr id="1" name=""/>
        <p:cNvGrpSpPr/>
        <p:nvPr/>
      </p:nvGrpSpPr>
      <p:grpSpPr>
        <a:xfrm>
          <a:off x="0" y="0"/>
          <a:ext cx="0" cy="0"/>
          <a:chOff x="0" y="0"/>
          <a:chExt cx="0" cy="0"/>
        </a:xfrm>
      </p:grpSpPr>
      <p:sp>
        <p:nvSpPr>
          <p:cNvPr id="2" name="Title 1">
            <a:extLst/>
          </p:cNvPr>
          <p:cNvSpPr>
            <a:spLocks noGrp="1"/>
          </p:cNvSpPr>
          <p:nvPr>
            <p:ph type="title"/>
          </p:nvPr>
        </p:nvSpPr>
        <p:spPr/>
        <p:txBody>
          <a:bodyPr/>
          <a:lstStyle/>
          <a:p>
            <a:r>
              <a:rPr lang="en-US"/>
              <a:t>Click to edit Master title style</a:t>
            </a:r>
          </a:p>
        </p:txBody>
      </p:sp>
      <p:sp>
        <p:nvSpPr>
          <p:cNvPr id="3" name="Content Placeholder 2">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8">
            <a:extLst/>
          </p:cNvPr>
          <p:cNvSpPr>
            <a:spLocks noGrp="1"/>
          </p:cNvSpPr>
          <p:nvPr>
            <p:ph type="pic" sz="quarter" idx="13"/>
          </p:nvPr>
        </p:nvSpPr>
        <p:spPr>
          <a:xfrm>
            <a:off x="12301538" y="4252913"/>
            <a:ext cx="914400" cy="914400"/>
          </a:xfrm>
        </p:spPr>
        <p:txBody>
          <a:bodyPr/>
          <a:lstStyle/>
          <a:p>
            <a:pPr lvl="0"/>
            <a:endParaRPr lang="en-US" noProof="0"/>
          </a:p>
        </p:txBody>
      </p:sp>
      <p:sp>
        <p:nvSpPr>
          <p:cNvPr id="5" name="Date Placeholder 3">
            <a:extLst/>
          </p:cNvPr>
          <p:cNvSpPr>
            <a:spLocks noGrp="1"/>
          </p:cNvSpPr>
          <p:nvPr>
            <p:ph type="dt" sz="half" idx="14"/>
          </p:nvPr>
        </p:nvSpPr>
        <p:spPr/>
        <p:txBody>
          <a:bodyPr/>
          <a:lstStyle>
            <a:lvl1pPr>
              <a:defRPr smtClean="0"/>
            </a:lvl1pPr>
          </a:lstStyle>
          <a:p>
            <a:pPr>
              <a:defRPr/>
            </a:pPr>
            <a:fld id="{A2194386-893E-4A50-B2D8-D3A62A7B5FDA}" type="datetimeFigureOut">
              <a:rPr lang="en-US"/>
              <a:pPr>
                <a:defRPr/>
              </a:pPr>
              <a:t>10/28/2021</a:t>
            </a:fld>
            <a:endParaRPr lang="en-US"/>
          </a:p>
        </p:txBody>
      </p:sp>
      <p:sp>
        <p:nvSpPr>
          <p:cNvPr id="6" name="Footer Placeholder 4">
            <a:extLst/>
          </p:cNvPr>
          <p:cNvSpPr>
            <a:spLocks noGrp="1"/>
          </p:cNvSpPr>
          <p:nvPr>
            <p:ph type="ftr" sz="quarter" idx="15"/>
          </p:nvPr>
        </p:nvSpPr>
        <p:spPr/>
        <p:txBody>
          <a:bodyPr/>
          <a:lstStyle>
            <a:lvl1pPr>
              <a:defRPr/>
            </a:lvl1pPr>
          </a:lstStyle>
          <a:p>
            <a:pPr>
              <a:defRPr/>
            </a:pPr>
            <a:endParaRPr lang="en-US"/>
          </a:p>
        </p:txBody>
      </p:sp>
      <p:sp>
        <p:nvSpPr>
          <p:cNvPr id="7" name="Slide Number Placeholder 5">
            <a:extLst/>
          </p:cNvPr>
          <p:cNvSpPr>
            <a:spLocks noGrp="1"/>
          </p:cNvSpPr>
          <p:nvPr>
            <p:ph type="sldNum" sz="quarter" idx="16"/>
          </p:nvPr>
        </p:nvSpPr>
        <p:spPr/>
        <p:txBody>
          <a:bodyPr/>
          <a:lstStyle>
            <a:lvl1pPr>
              <a:defRPr smtClean="0"/>
            </a:lvl1pPr>
          </a:lstStyle>
          <a:p>
            <a:pPr>
              <a:defRPr/>
            </a:pPr>
            <a:fld id="{4EF2D325-A1E0-4266-A16E-E09744B0DF45}" type="slidenum">
              <a:rPr lang="en-US"/>
              <a:pPr>
                <a:defRPr/>
              </a:pPr>
              <a:t>‹#›</a:t>
            </a:fld>
            <a:endParaRPr lang="en-US"/>
          </a:p>
        </p:txBody>
      </p:sp>
    </p:spTree>
    <p:extLst>
      <p:ext uri="{BB962C8B-B14F-4D97-AF65-F5344CB8AC3E}">
        <p14:creationId xmlns:p14="http://schemas.microsoft.com/office/powerpoint/2010/main" val="2971727295"/>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6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A30F9FB-DEA0-4857-BD37-DD7C6D4FF3B6}" type="datetimeFigureOut">
              <a:rPr lang="en-US" smtClean="0"/>
              <a:t>10/28/2021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31F9A9-FEBD-4145-ABBC-06D67FCBF6BD}" type="slidenum">
              <a:rPr lang="en-US" smtClean="0"/>
              <a:t>‹#›</a:t>
            </a:fld>
            <a:endParaRPr lang="en-US"/>
          </a:p>
        </p:txBody>
      </p:sp>
    </p:spTree>
    <p:extLst>
      <p:ext uri="{BB962C8B-B14F-4D97-AF65-F5344CB8AC3E}">
        <p14:creationId xmlns:p14="http://schemas.microsoft.com/office/powerpoint/2010/main" val="3044522811"/>
      </p:ext>
    </p:extLst>
  </p:cSld>
  <p:clrMapOvr>
    <a:masterClrMapping/>
  </p:clrMapOvr>
  <p:timing>
    <p:tnLst>
      <p:par>
        <p:cT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71_Title and Content">
    <p:spTree>
      <p:nvGrpSpPr>
        <p:cNvPr id="1" name=""/>
        <p:cNvGrpSpPr/>
        <p:nvPr/>
      </p:nvGrpSpPr>
      <p:grpSpPr>
        <a:xfrm>
          <a:off x="0" y="0"/>
          <a:ext cx="0" cy="0"/>
          <a:chOff x="0" y="0"/>
          <a:chExt cx="0" cy="0"/>
        </a:xfrm>
      </p:grpSpPr>
      <p:sp>
        <p:nvSpPr>
          <p:cNvPr id="2" name="Title 1">
            <a:extLst/>
          </p:cNvPr>
          <p:cNvSpPr>
            <a:spLocks noGrp="1"/>
          </p:cNvSpPr>
          <p:nvPr>
            <p:ph type="title"/>
          </p:nvPr>
        </p:nvSpPr>
        <p:spPr/>
        <p:txBody>
          <a:bodyPr/>
          <a:lstStyle/>
          <a:p>
            <a:r>
              <a:rPr lang="en-US"/>
              <a:t>Click to edit Master title style</a:t>
            </a:r>
          </a:p>
        </p:txBody>
      </p:sp>
      <p:sp>
        <p:nvSpPr>
          <p:cNvPr id="3" name="Content Placeholder 2">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8">
            <a:extLst/>
          </p:cNvPr>
          <p:cNvSpPr>
            <a:spLocks noGrp="1"/>
          </p:cNvSpPr>
          <p:nvPr>
            <p:ph type="pic" sz="quarter" idx="13"/>
          </p:nvPr>
        </p:nvSpPr>
        <p:spPr>
          <a:xfrm>
            <a:off x="12301538" y="4252913"/>
            <a:ext cx="914400" cy="914400"/>
          </a:xfrm>
        </p:spPr>
        <p:txBody>
          <a:bodyPr/>
          <a:lstStyle/>
          <a:p>
            <a:pPr lvl="0"/>
            <a:endParaRPr lang="en-US" noProof="0"/>
          </a:p>
        </p:txBody>
      </p:sp>
      <p:sp>
        <p:nvSpPr>
          <p:cNvPr id="5" name="Date Placeholder 3">
            <a:extLst/>
          </p:cNvPr>
          <p:cNvSpPr>
            <a:spLocks noGrp="1"/>
          </p:cNvSpPr>
          <p:nvPr>
            <p:ph type="dt" sz="half" idx="14"/>
          </p:nvPr>
        </p:nvSpPr>
        <p:spPr/>
        <p:txBody>
          <a:bodyPr/>
          <a:lstStyle>
            <a:lvl1pPr>
              <a:defRPr smtClean="0"/>
            </a:lvl1pPr>
          </a:lstStyle>
          <a:p>
            <a:pPr>
              <a:defRPr/>
            </a:pPr>
            <a:fld id="{A2194386-893E-4A50-B2D8-D3A62A7B5FDA}" type="datetimeFigureOut">
              <a:rPr lang="en-US"/>
              <a:pPr>
                <a:defRPr/>
              </a:pPr>
              <a:t>10/28/2021</a:t>
            </a:fld>
            <a:endParaRPr lang="en-US"/>
          </a:p>
        </p:txBody>
      </p:sp>
      <p:sp>
        <p:nvSpPr>
          <p:cNvPr id="6" name="Footer Placeholder 4">
            <a:extLst/>
          </p:cNvPr>
          <p:cNvSpPr>
            <a:spLocks noGrp="1"/>
          </p:cNvSpPr>
          <p:nvPr>
            <p:ph type="ftr" sz="quarter" idx="15"/>
          </p:nvPr>
        </p:nvSpPr>
        <p:spPr/>
        <p:txBody>
          <a:bodyPr/>
          <a:lstStyle>
            <a:lvl1pPr>
              <a:defRPr/>
            </a:lvl1pPr>
          </a:lstStyle>
          <a:p>
            <a:pPr>
              <a:defRPr/>
            </a:pPr>
            <a:endParaRPr lang="en-US"/>
          </a:p>
        </p:txBody>
      </p:sp>
      <p:sp>
        <p:nvSpPr>
          <p:cNvPr id="7" name="Slide Number Placeholder 5">
            <a:extLst/>
          </p:cNvPr>
          <p:cNvSpPr>
            <a:spLocks noGrp="1"/>
          </p:cNvSpPr>
          <p:nvPr>
            <p:ph type="sldNum" sz="quarter" idx="16"/>
          </p:nvPr>
        </p:nvSpPr>
        <p:spPr/>
        <p:txBody>
          <a:bodyPr/>
          <a:lstStyle>
            <a:lvl1pPr>
              <a:defRPr smtClean="0"/>
            </a:lvl1pPr>
          </a:lstStyle>
          <a:p>
            <a:pPr>
              <a:defRPr/>
            </a:pPr>
            <a:fld id="{4EF2D325-A1E0-4266-A16E-E09744B0DF45}" type="slidenum">
              <a:rPr lang="en-US"/>
              <a:pPr>
                <a:defRPr/>
              </a:pPr>
              <a:t>‹#›</a:t>
            </a:fld>
            <a:endParaRPr lang="en-US"/>
          </a:p>
        </p:txBody>
      </p:sp>
    </p:spTree>
    <p:extLst>
      <p:ext uri="{BB962C8B-B14F-4D97-AF65-F5344CB8AC3E}">
        <p14:creationId xmlns:p14="http://schemas.microsoft.com/office/powerpoint/2010/main" val="1062896415"/>
      </p:ext>
    </p:extLst>
  </p:cSld>
  <p:clrMapOvr>
    <a:masterClrMapping/>
  </p:clrMapOvr>
  <p:timing>
    <p:tnLst>
      <p:par>
        <p:cTn id="1" dur="indefinite" restart="never" nodeType="tmRoot"/>
      </p:par>
    </p:tn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两栏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7E0125CD-D016-4F87-BDB3-ED14F9D7EE7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9048"/>
          <a:stretch/>
        </p:blipFill>
        <p:spPr>
          <a:xfrm>
            <a:off x="0" y="182880"/>
            <a:ext cx="12192000" cy="6675120"/>
          </a:xfrm>
          <a:prstGeom prst="rect">
            <a:avLst/>
          </a:prstGeom>
        </p:spPr>
      </p:pic>
      <p:pic>
        <p:nvPicPr>
          <p:cNvPr id="11" name="图片 10">
            <a:extLst>
              <a:ext uri="{FF2B5EF4-FFF2-40B4-BE49-F238E27FC236}">
                <a16:creationId xmlns:a16="http://schemas.microsoft.com/office/drawing/2014/main" id="{B1708CEF-19A1-4E9B-871F-98207F0F27A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0006" t="11242" r="10227" b="54380"/>
          <a:stretch/>
        </p:blipFill>
        <p:spPr>
          <a:xfrm>
            <a:off x="1108364" y="547254"/>
            <a:ext cx="10002981" cy="5763492"/>
          </a:xfrm>
          <a:prstGeom prst="rect">
            <a:avLst/>
          </a:prstGeom>
        </p:spPr>
      </p:pic>
      <p:pic>
        <p:nvPicPr>
          <p:cNvPr id="12" name="图片 11" descr="图片包含 矢量图形&#10;&#10;描述已自动生成">
            <a:extLst>
              <a:ext uri="{FF2B5EF4-FFF2-40B4-BE49-F238E27FC236}">
                <a16:creationId xmlns:a16="http://schemas.microsoft.com/office/drawing/2014/main" id="{7C9AAD7B-634C-44C4-B820-7787B3527CA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34990" y="182880"/>
            <a:ext cx="2274367" cy="2006316"/>
          </a:xfrm>
          <a:prstGeom prst="rect">
            <a:avLst/>
          </a:prstGeom>
          <a:effectLst>
            <a:outerShdw blurRad="50800" dist="38100" dir="2700000" algn="tl" rotWithShape="0">
              <a:prstClr val="black">
                <a:alpha val="40000"/>
              </a:prstClr>
            </a:outerShdw>
          </a:effectLst>
        </p:spPr>
      </p:pic>
      <p:pic>
        <p:nvPicPr>
          <p:cNvPr id="14" name="图片 13">
            <a:extLst>
              <a:ext uri="{FF2B5EF4-FFF2-40B4-BE49-F238E27FC236}">
                <a16:creationId xmlns:a16="http://schemas.microsoft.com/office/drawing/2014/main" id="{54DC35F7-6701-4EA1-ACF1-128E3FCBAC3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144001" y="4156363"/>
            <a:ext cx="2817984" cy="3420899"/>
          </a:xfrm>
          <a:prstGeom prst="rect">
            <a:avLst/>
          </a:prstGeom>
        </p:spPr>
      </p:pic>
    </p:spTree>
    <p:extLst>
      <p:ext uri="{BB962C8B-B14F-4D97-AF65-F5344CB8AC3E}">
        <p14:creationId xmlns:p14="http://schemas.microsoft.com/office/powerpoint/2010/main" val="1709287456"/>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61_Title and Content">
    <p:spTree>
      <p:nvGrpSpPr>
        <p:cNvPr id="1" name=""/>
        <p:cNvGrpSpPr/>
        <p:nvPr/>
      </p:nvGrpSpPr>
      <p:grpSpPr>
        <a:xfrm>
          <a:off x="0" y="0"/>
          <a:ext cx="0" cy="0"/>
          <a:chOff x="0" y="0"/>
          <a:chExt cx="0" cy="0"/>
        </a:xfrm>
      </p:grpSpPr>
      <p:sp>
        <p:nvSpPr>
          <p:cNvPr id="2" name="Title 1">
            <a:extLst/>
          </p:cNvPr>
          <p:cNvSpPr>
            <a:spLocks noGrp="1"/>
          </p:cNvSpPr>
          <p:nvPr>
            <p:ph type="title"/>
          </p:nvPr>
        </p:nvSpPr>
        <p:spPr/>
        <p:txBody>
          <a:bodyPr/>
          <a:lstStyle/>
          <a:p>
            <a:r>
              <a:rPr lang="en-US"/>
              <a:t>Click to edit Master title style</a:t>
            </a:r>
          </a:p>
        </p:txBody>
      </p:sp>
      <p:sp>
        <p:nvSpPr>
          <p:cNvPr id="3" name="Content Placeholder 2">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8">
            <a:extLst/>
          </p:cNvPr>
          <p:cNvSpPr>
            <a:spLocks noGrp="1"/>
          </p:cNvSpPr>
          <p:nvPr>
            <p:ph type="pic" sz="quarter" idx="13"/>
          </p:nvPr>
        </p:nvSpPr>
        <p:spPr>
          <a:xfrm>
            <a:off x="12301538" y="4252913"/>
            <a:ext cx="914400" cy="914400"/>
          </a:xfrm>
        </p:spPr>
        <p:txBody>
          <a:bodyPr/>
          <a:lstStyle/>
          <a:p>
            <a:pPr lvl="0"/>
            <a:endParaRPr lang="en-US" noProof="0"/>
          </a:p>
        </p:txBody>
      </p:sp>
      <p:sp>
        <p:nvSpPr>
          <p:cNvPr id="5" name="Date Placeholder 3">
            <a:extLst/>
          </p:cNvPr>
          <p:cNvSpPr>
            <a:spLocks noGrp="1"/>
          </p:cNvSpPr>
          <p:nvPr>
            <p:ph type="dt" sz="half" idx="14"/>
          </p:nvPr>
        </p:nvSpPr>
        <p:spPr/>
        <p:txBody>
          <a:bodyPr/>
          <a:lstStyle>
            <a:lvl1pPr>
              <a:defRPr smtClean="0"/>
            </a:lvl1pPr>
          </a:lstStyle>
          <a:p>
            <a:pPr>
              <a:defRPr/>
            </a:pPr>
            <a:fld id="{A2194386-893E-4A50-B2D8-D3A62A7B5FDA}" type="datetimeFigureOut">
              <a:rPr lang="en-US"/>
              <a:pPr>
                <a:defRPr/>
              </a:pPr>
              <a:t>10/28/2021</a:t>
            </a:fld>
            <a:endParaRPr lang="en-US"/>
          </a:p>
        </p:txBody>
      </p:sp>
      <p:sp>
        <p:nvSpPr>
          <p:cNvPr id="6" name="Footer Placeholder 4">
            <a:extLst/>
          </p:cNvPr>
          <p:cNvSpPr>
            <a:spLocks noGrp="1"/>
          </p:cNvSpPr>
          <p:nvPr>
            <p:ph type="ftr" sz="quarter" idx="15"/>
          </p:nvPr>
        </p:nvSpPr>
        <p:spPr/>
        <p:txBody>
          <a:bodyPr/>
          <a:lstStyle>
            <a:lvl1pPr>
              <a:defRPr/>
            </a:lvl1pPr>
          </a:lstStyle>
          <a:p>
            <a:pPr>
              <a:defRPr/>
            </a:pPr>
            <a:endParaRPr lang="en-US"/>
          </a:p>
        </p:txBody>
      </p:sp>
      <p:sp>
        <p:nvSpPr>
          <p:cNvPr id="7" name="Slide Number Placeholder 5">
            <a:extLst/>
          </p:cNvPr>
          <p:cNvSpPr>
            <a:spLocks noGrp="1"/>
          </p:cNvSpPr>
          <p:nvPr>
            <p:ph type="sldNum" sz="quarter" idx="16"/>
          </p:nvPr>
        </p:nvSpPr>
        <p:spPr/>
        <p:txBody>
          <a:bodyPr/>
          <a:lstStyle>
            <a:lvl1pPr>
              <a:defRPr smtClean="0"/>
            </a:lvl1pPr>
          </a:lstStyle>
          <a:p>
            <a:pPr>
              <a:defRPr/>
            </a:pPr>
            <a:fld id="{4EF2D325-A1E0-4266-A16E-E09744B0DF45}" type="slidenum">
              <a:rPr lang="en-US"/>
              <a:pPr>
                <a:defRPr/>
              </a:pPr>
              <a:t>‹#›</a:t>
            </a:fld>
            <a:endParaRPr lang="en-US"/>
          </a:p>
        </p:txBody>
      </p:sp>
    </p:spTree>
    <p:extLst>
      <p:ext uri="{BB962C8B-B14F-4D97-AF65-F5344CB8AC3E}">
        <p14:creationId xmlns:p14="http://schemas.microsoft.com/office/powerpoint/2010/main" val="1623106063"/>
      </p:ext>
    </p:extLst>
  </p:cSld>
  <p:clrMapOvr>
    <a:masterClrMapping/>
  </p:clrMapOvr>
  <p:timing>
    <p:tnLst>
      <p:par>
        <p:cTn id="1" dur="indefinite" restart="never" nodeType="tmRoot"/>
      </p:par>
    </p:tn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93_Title and Content">
    <p:spTree>
      <p:nvGrpSpPr>
        <p:cNvPr id="1" name=""/>
        <p:cNvGrpSpPr/>
        <p:nvPr/>
      </p:nvGrpSpPr>
      <p:grpSpPr>
        <a:xfrm>
          <a:off x="0" y="0"/>
          <a:ext cx="0" cy="0"/>
          <a:chOff x="0" y="0"/>
          <a:chExt cx="0" cy="0"/>
        </a:xfrm>
      </p:grpSpPr>
      <p:sp>
        <p:nvSpPr>
          <p:cNvPr id="2" name="Title 1">
            <a:extLst/>
          </p:cNvPr>
          <p:cNvSpPr>
            <a:spLocks noGrp="1"/>
          </p:cNvSpPr>
          <p:nvPr>
            <p:ph type="title"/>
          </p:nvPr>
        </p:nvSpPr>
        <p:spPr/>
        <p:txBody>
          <a:bodyPr/>
          <a:lstStyle/>
          <a:p>
            <a:r>
              <a:rPr lang="en-US"/>
              <a:t>Click to edit Master title style</a:t>
            </a:r>
          </a:p>
        </p:txBody>
      </p:sp>
      <p:sp>
        <p:nvSpPr>
          <p:cNvPr id="3" name="Content Placeholder 2">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8">
            <a:extLst/>
          </p:cNvPr>
          <p:cNvSpPr>
            <a:spLocks noGrp="1"/>
          </p:cNvSpPr>
          <p:nvPr>
            <p:ph type="pic" sz="quarter" idx="13"/>
          </p:nvPr>
        </p:nvSpPr>
        <p:spPr>
          <a:xfrm>
            <a:off x="12301538" y="4252913"/>
            <a:ext cx="914400" cy="914400"/>
          </a:xfrm>
        </p:spPr>
        <p:txBody>
          <a:bodyPr/>
          <a:lstStyle/>
          <a:p>
            <a:pPr lvl="0"/>
            <a:endParaRPr lang="en-US" noProof="0"/>
          </a:p>
        </p:txBody>
      </p:sp>
      <p:sp>
        <p:nvSpPr>
          <p:cNvPr id="5" name="Date Placeholder 3">
            <a:extLst/>
          </p:cNvPr>
          <p:cNvSpPr>
            <a:spLocks noGrp="1"/>
          </p:cNvSpPr>
          <p:nvPr>
            <p:ph type="dt" sz="half" idx="14"/>
          </p:nvPr>
        </p:nvSpPr>
        <p:spPr/>
        <p:txBody>
          <a:bodyPr/>
          <a:lstStyle>
            <a:lvl1pPr>
              <a:defRPr smtClean="0"/>
            </a:lvl1pPr>
          </a:lstStyle>
          <a:p>
            <a:pPr>
              <a:defRPr/>
            </a:pPr>
            <a:fld id="{A2194386-893E-4A50-B2D8-D3A62A7B5FDA}" type="datetimeFigureOut">
              <a:rPr lang="en-US"/>
              <a:pPr>
                <a:defRPr/>
              </a:pPr>
              <a:t>10/28/2021</a:t>
            </a:fld>
            <a:endParaRPr lang="en-US"/>
          </a:p>
        </p:txBody>
      </p:sp>
      <p:sp>
        <p:nvSpPr>
          <p:cNvPr id="6" name="Footer Placeholder 4">
            <a:extLst/>
          </p:cNvPr>
          <p:cNvSpPr>
            <a:spLocks noGrp="1"/>
          </p:cNvSpPr>
          <p:nvPr>
            <p:ph type="ftr" sz="quarter" idx="15"/>
          </p:nvPr>
        </p:nvSpPr>
        <p:spPr/>
        <p:txBody>
          <a:bodyPr/>
          <a:lstStyle>
            <a:lvl1pPr>
              <a:defRPr/>
            </a:lvl1pPr>
          </a:lstStyle>
          <a:p>
            <a:pPr>
              <a:defRPr/>
            </a:pPr>
            <a:endParaRPr lang="en-US"/>
          </a:p>
        </p:txBody>
      </p:sp>
      <p:sp>
        <p:nvSpPr>
          <p:cNvPr id="7" name="Slide Number Placeholder 5">
            <a:extLst/>
          </p:cNvPr>
          <p:cNvSpPr>
            <a:spLocks noGrp="1"/>
          </p:cNvSpPr>
          <p:nvPr>
            <p:ph type="sldNum" sz="quarter" idx="16"/>
          </p:nvPr>
        </p:nvSpPr>
        <p:spPr/>
        <p:txBody>
          <a:bodyPr/>
          <a:lstStyle>
            <a:lvl1pPr>
              <a:defRPr smtClean="0"/>
            </a:lvl1pPr>
          </a:lstStyle>
          <a:p>
            <a:pPr>
              <a:defRPr/>
            </a:pPr>
            <a:fld id="{4EF2D325-A1E0-4266-A16E-E09744B0DF45}" type="slidenum">
              <a:rPr lang="en-US"/>
              <a:pPr>
                <a:defRPr/>
              </a:pPr>
              <a:t>‹#›</a:t>
            </a:fld>
            <a:endParaRPr lang="en-US"/>
          </a:p>
        </p:txBody>
      </p:sp>
    </p:spTree>
    <p:extLst>
      <p:ext uri="{BB962C8B-B14F-4D97-AF65-F5344CB8AC3E}">
        <p14:creationId xmlns:p14="http://schemas.microsoft.com/office/powerpoint/2010/main" val="3841995898"/>
      </p:ext>
    </p:extLst>
  </p:cSld>
  <p:clrMapOvr>
    <a:masterClrMapping/>
  </p:clrMapOvr>
  <p:timing>
    <p:tnLst>
      <p:par>
        <p:cTn id="1" dur="indefinite" restart="never" nodeType="tmRoot"/>
      </p:par>
    </p:tn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92_Title and Content">
    <p:spTree>
      <p:nvGrpSpPr>
        <p:cNvPr id="1" name=""/>
        <p:cNvGrpSpPr/>
        <p:nvPr/>
      </p:nvGrpSpPr>
      <p:grpSpPr>
        <a:xfrm>
          <a:off x="0" y="0"/>
          <a:ext cx="0" cy="0"/>
          <a:chOff x="0" y="0"/>
          <a:chExt cx="0" cy="0"/>
        </a:xfrm>
      </p:grpSpPr>
      <p:sp>
        <p:nvSpPr>
          <p:cNvPr id="2" name="Title 1">
            <a:extLst/>
          </p:cNvPr>
          <p:cNvSpPr>
            <a:spLocks noGrp="1"/>
          </p:cNvSpPr>
          <p:nvPr>
            <p:ph type="title"/>
          </p:nvPr>
        </p:nvSpPr>
        <p:spPr/>
        <p:txBody>
          <a:bodyPr/>
          <a:lstStyle/>
          <a:p>
            <a:r>
              <a:rPr lang="en-US"/>
              <a:t>Click to edit Master title style</a:t>
            </a:r>
          </a:p>
        </p:txBody>
      </p:sp>
      <p:sp>
        <p:nvSpPr>
          <p:cNvPr id="3" name="Content Placeholder 2">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8">
            <a:extLst/>
          </p:cNvPr>
          <p:cNvSpPr>
            <a:spLocks noGrp="1"/>
          </p:cNvSpPr>
          <p:nvPr>
            <p:ph type="pic" sz="quarter" idx="13"/>
          </p:nvPr>
        </p:nvSpPr>
        <p:spPr>
          <a:xfrm>
            <a:off x="12301538" y="4252913"/>
            <a:ext cx="914400" cy="914400"/>
          </a:xfrm>
        </p:spPr>
        <p:txBody>
          <a:bodyPr/>
          <a:lstStyle/>
          <a:p>
            <a:pPr lvl="0"/>
            <a:endParaRPr lang="en-US" noProof="0"/>
          </a:p>
        </p:txBody>
      </p:sp>
      <p:sp>
        <p:nvSpPr>
          <p:cNvPr id="5" name="Date Placeholder 3">
            <a:extLst/>
          </p:cNvPr>
          <p:cNvSpPr>
            <a:spLocks noGrp="1"/>
          </p:cNvSpPr>
          <p:nvPr>
            <p:ph type="dt" sz="half" idx="14"/>
          </p:nvPr>
        </p:nvSpPr>
        <p:spPr/>
        <p:txBody>
          <a:bodyPr/>
          <a:lstStyle>
            <a:lvl1pPr>
              <a:defRPr smtClean="0"/>
            </a:lvl1pPr>
          </a:lstStyle>
          <a:p>
            <a:pPr>
              <a:defRPr/>
            </a:pPr>
            <a:fld id="{A2194386-893E-4A50-B2D8-D3A62A7B5FDA}" type="datetimeFigureOut">
              <a:rPr lang="en-US"/>
              <a:pPr>
                <a:defRPr/>
              </a:pPr>
              <a:t>10/28/2021</a:t>
            </a:fld>
            <a:endParaRPr lang="en-US"/>
          </a:p>
        </p:txBody>
      </p:sp>
      <p:sp>
        <p:nvSpPr>
          <p:cNvPr id="6" name="Footer Placeholder 4">
            <a:extLst/>
          </p:cNvPr>
          <p:cNvSpPr>
            <a:spLocks noGrp="1"/>
          </p:cNvSpPr>
          <p:nvPr>
            <p:ph type="ftr" sz="quarter" idx="15"/>
          </p:nvPr>
        </p:nvSpPr>
        <p:spPr/>
        <p:txBody>
          <a:bodyPr/>
          <a:lstStyle>
            <a:lvl1pPr>
              <a:defRPr/>
            </a:lvl1pPr>
          </a:lstStyle>
          <a:p>
            <a:pPr>
              <a:defRPr/>
            </a:pPr>
            <a:endParaRPr lang="en-US"/>
          </a:p>
        </p:txBody>
      </p:sp>
      <p:sp>
        <p:nvSpPr>
          <p:cNvPr id="7" name="Slide Number Placeholder 5">
            <a:extLst/>
          </p:cNvPr>
          <p:cNvSpPr>
            <a:spLocks noGrp="1"/>
          </p:cNvSpPr>
          <p:nvPr>
            <p:ph type="sldNum" sz="quarter" idx="16"/>
          </p:nvPr>
        </p:nvSpPr>
        <p:spPr/>
        <p:txBody>
          <a:bodyPr/>
          <a:lstStyle>
            <a:lvl1pPr>
              <a:defRPr smtClean="0"/>
            </a:lvl1pPr>
          </a:lstStyle>
          <a:p>
            <a:pPr>
              <a:defRPr/>
            </a:pPr>
            <a:fld id="{4EF2D325-A1E0-4266-A16E-E09744B0DF45}" type="slidenum">
              <a:rPr lang="en-US"/>
              <a:pPr>
                <a:defRPr/>
              </a:pPr>
              <a:t>‹#›</a:t>
            </a:fld>
            <a:endParaRPr lang="en-US"/>
          </a:p>
        </p:txBody>
      </p:sp>
    </p:spTree>
    <p:extLst>
      <p:ext uri="{BB962C8B-B14F-4D97-AF65-F5344CB8AC3E}">
        <p14:creationId xmlns:p14="http://schemas.microsoft.com/office/powerpoint/2010/main" val="973896929"/>
      </p:ext>
    </p:extLst>
  </p:cSld>
  <p:clrMapOvr>
    <a:masterClrMapping/>
  </p:clrMapOvr>
  <p:timing>
    <p:tnLst>
      <p:par>
        <p:cTn id="1" dur="indefinite" restart="never" nodeType="tmRoot"/>
      </p:par>
    </p:tn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84_Title and Content">
    <p:spTree>
      <p:nvGrpSpPr>
        <p:cNvPr id="1" name=""/>
        <p:cNvGrpSpPr/>
        <p:nvPr/>
      </p:nvGrpSpPr>
      <p:grpSpPr>
        <a:xfrm>
          <a:off x="0" y="0"/>
          <a:ext cx="0" cy="0"/>
          <a:chOff x="0" y="0"/>
          <a:chExt cx="0" cy="0"/>
        </a:xfrm>
      </p:grpSpPr>
      <p:sp>
        <p:nvSpPr>
          <p:cNvPr id="2" name="Title 1">
            <a:extLst/>
          </p:cNvPr>
          <p:cNvSpPr>
            <a:spLocks noGrp="1"/>
          </p:cNvSpPr>
          <p:nvPr>
            <p:ph type="title"/>
          </p:nvPr>
        </p:nvSpPr>
        <p:spPr/>
        <p:txBody>
          <a:bodyPr/>
          <a:lstStyle/>
          <a:p>
            <a:r>
              <a:rPr lang="en-US"/>
              <a:t>Click to edit Master title style</a:t>
            </a:r>
          </a:p>
        </p:txBody>
      </p:sp>
      <p:sp>
        <p:nvSpPr>
          <p:cNvPr id="3" name="Content Placeholder 2">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8">
            <a:extLst/>
          </p:cNvPr>
          <p:cNvSpPr>
            <a:spLocks noGrp="1"/>
          </p:cNvSpPr>
          <p:nvPr>
            <p:ph type="pic" sz="quarter" idx="13"/>
          </p:nvPr>
        </p:nvSpPr>
        <p:spPr>
          <a:xfrm>
            <a:off x="12301538" y="4252913"/>
            <a:ext cx="914400" cy="914400"/>
          </a:xfrm>
        </p:spPr>
        <p:txBody>
          <a:bodyPr/>
          <a:lstStyle/>
          <a:p>
            <a:pPr lvl="0"/>
            <a:endParaRPr lang="en-US" noProof="0"/>
          </a:p>
        </p:txBody>
      </p:sp>
      <p:sp>
        <p:nvSpPr>
          <p:cNvPr id="5" name="Date Placeholder 3">
            <a:extLst/>
          </p:cNvPr>
          <p:cNvSpPr>
            <a:spLocks noGrp="1"/>
          </p:cNvSpPr>
          <p:nvPr>
            <p:ph type="dt" sz="half" idx="14"/>
          </p:nvPr>
        </p:nvSpPr>
        <p:spPr/>
        <p:txBody>
          <a:bodyPr/>
          <a:lstStyle>
            <a:lvl1pPr>
              <a:defRPr smtClean="0"/>
            </a:lvl1pPr>
          </a:lstStyle>
          <a:p>
            <a:pPr>
              <a:defRPr/>
            </a:pPr>
            <a:fld id="{A2194386-893E-4A50-B2D8-D3A62A7B5FDA}" type="datetimeFigureOut">
              <a:rPr lang="en-US"/>
              <a:pPr>
                <a:defRPr/>
              </a:pPr>
              <a:t>10/28/2021</a:t>
            </a:fld>
            <a:endParaRPr lang="en-US"/>
          </a:p>
        </p:txBody>
      </p:sp>
      <p:sp>
        <p:nvSpPr>
          <p:cNvPr id="6" name="Footer Placeholder 4">
            <a:extLst/>
          </p:cNvPr>
          <p:cNvSpPr>
            <a:spLocks noGrp="1"/>
          </p:cNvSpPr>
          <p:nvPr>
            <p:ph type="ftr" sz="quarter" idx="15"/>
          </p:nvPr>
        </p:nvSpPr>
        <p:spPr/>
        <p:txBody>
          <a:bodyPr/>
          <a:lstStyle>
            <a:lvl1pPr>
              <a:defRPr/>
            </a:lvl1pPr>
          </a:lstStyle>
          <a:p>
            <a:pPr>
              <a:defRPr/>
            </a:pPr>
            <a:endParaRPr lang="en-US"/>
          </a:p>
        </p:txBody>
      </p:sp>
      <p:sp>
        <p:nvSpPr>
          <p:cNvPr id="7" name="Slide Number Placeholder 5">
            <a:extLst/>
          </p:cNvPr>
          <p:cNvSpPr>
            <a:spLocks noGrp="1"/>
          </p:cNvSpPr>
          <p:nvPr>
            <p:ph type="sldNum" sz="quarter" idx="16"/>
          </p:nvPr>
        </p:nvSpPr>
        <p:spPr/>
        <p:txBody>
          <a:bodyPr/>
          <a:lstStyle>
            <a:lvl1pPr>
              <a:defRPr smtClean="0"/>
            </a:lvl1pPr>
          </a:lstStyle>
          <a:p>
            <a:pPr>
              <a:defRPr/>
            </a:pPr>
            <a:fld id="{4EF2D325-A1E0-4266-A16E-E09744B0DF45}" type="slidenum">
              <a:rPr lang="en-US"/>
              <a:pPr>
                <a:defRPr/>
              </a:pPr>
              <a:t>‹#›</a:t>
            </a:fld>
            <a:endParaRPr lang="en-US"/>
          </a:p>
        </p:txBody>
      </p:sp>
    </p:spTree>
    <p:extLst>
      <p:ext uri="{BB962C8B-B14F-4D97-AF65-F5344CB8AC3E}">
        <p14:creationId xmlns:p14="http://schemas.microsoft.com/office/powerpoint/2010/main" val="956457258"/>
      </p:ext>
    </p:extLst>
  </p:cSld>
  <p:clrMapOvr>
    <a:masterClrMapping/>
  </p:clrMapOvr>
  <p:timing>
    <p:tnLst>
      <p:par>
        <p:cTn id="1" dur="indefinite" restart="never" nodeType="tmRoot"/>
      </p:par>
    </p:tn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83_Title and Content">
    <p:spTree>
      <p:nvGrpSpPr>
        <p:cNvPr id="1" name=""/>
        <p:cNvGrpSpPr/>
        <p:nvPr/>
      </p:nvGrpSpPr>
      <p:grpSpPr>
        <a:xfrm>
          <a:off x="0" y="0"/>
          <a:ext cx="0" cy="0"/>
          <a:chOff x="0" y="0"/>
          <a:chExt cx="0" cy="0"/>
        </a:xfrm>
      </p:grpSpPr>
      <p:sp>
        <p:nvSpPr>
          <p:cNvPr id="2" name="Title 1">
            <a:extLst/>
          </p:cNvPr>
          <p:cNvSpPr>
            <a:spLocks noGrp="1"/>
          </p:cNvSpPr>
          <p:nvPr>
            <p:ph type="title"/>
          </p:nvPr>
        </p:nvSpPr>
        <p:spPr/>
        <p:txBody>
          <a:bodyPr/>
          <a:lstStyle/>
          <a:p>
            <a:r>
              <a:rPr lang="en-US"/>
              <a:t>Click to edit Master title style</a:t>
            </a:r>
          </a:p>
        </p:txBody>
      </p:sp>
      <p:sp>
        <p:nvSpPr>
          <p:cNvPr id="3" name="Content Placeholder 2">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8">
            <a:extLst/>
          </p:cNvPr>
          <p:cNvSpPr>
            <a:spLocks noGrp="1"/>
          </p:cNvSpPr>
          <p:nvPr>
            <p:ph type="pic" sz="quarter" idx="13"/>
          </p:nvPr>
        </p:nvSpPr>
        <p:spPr>
          <a:xfrm>
            <a:off x="12301538" y="4252913"/>
            <a:ext cx="914400" cy="914400"/>
          </a:xfrm>
        </p:spPr>
        <p:txBody>
          <a:bodyPr/>
          <a:lstStyle/>
          <a:p>
            <a:pPr lvl="0"/>
            <a:endParaRPr lang="en-US" noProof="0"/>
          </a:p>
        </p:txBody>
      </p:sp>
      <p:sp>
        <p:nvSpPr>
          <p:cNvPr id="5" name="Date Placeholder 3">
            <a:extLst/>
          </p:cNvPr>
          <p:cNvSpPr>
            <a:spLocks noGrp="1"/>
          </p:cNvSpPr>
          <p:nvPr>
            <p:ph type="dt" sz="half" idx="14"/>
          </p:nvPr>
        </p:nvSpPr>
        <p:spPr/>
        <p:txBody>
          <a:bodyPr/>
          <a:lstStyle>
            <a:lvl1pPr>
              <a:defRPr smtClean="0"/>
            </a:lvl1pPr>
          </a:lstStyle>
          <a:p>
            <a:pPr>
              <a:defRPr/>
            </a:pPr>
            <a:fld id="{A2194386-893E-4A50-B2D8-D3A62A7B5FDA}" type="datetimeFigureOut">
              <a:rPr lang="en-US"/>
              <a:pPr>
                <a:defRPr/>
              </a:pPr>
              <a:t>10/28/2021</a:t>
            </a:fld>
            <a:endParaRPr lang="en-US"/>
          </a:p>
        </p:txBody>
      </p:sp>
      <p:sp>
        <p:nvSpPr>
          <p:cNvPr id="6" name="Footer Placeholder 4">
            <a:extLst/>
          </p:cNvPr>
          <p:cNvSpPr>
            <a:spLocks noGrp="1"/>
          </p:cNvSpPr>
          <p:nvPr>
            <p:ph type="ftr" sz="quarter" idx="15"/>
          </p:nvPr>
        </p:nvSpPr>
        <p:spPr/>
        <p:txBody>
          <a:bodyPr/>
          <a:lstStyle>
            <a:lvl1pPr>
              <a:defRPr/>
            </a:lvl1pPr>
          </a:lstStyle>
          <a:p>
            <a:pPr>
              <a:defRPr/>
            </a:pPr>
            <a:endParaRPr lang="en-US"/>
          </a:p>
        </p:txBody>
      </p:sp>
      <p:sp>
        <p:nvSpPr>
          <p:cNvPr id="7" name="Slide Number Placeholder 5">
            <a:extLst/>
          </p:cNvPr>
          <p:cNvSpPr>
            <a:spLocks noGrp="1"/>
          </p:cNvSpPr>
          <p:nvPr>
            <p:ph type="sldNum" sz="quarter" idx="16"/>
          </p:nvPr>
        </p:nvSpPr>
        <p:spPr/>
        <p:txBody>
          <a:bodyPr/>
          <a:lstStyle>
            <a:lvl1pPr>
              <a:defRPr smtClean="0"/>
            </a:lvl1pPr>
          </a:lstStyle>
          <a:p>
            <a:pPr>
              <a:defRPr/>
            </a:pPr>
            <a:fld id="{4EF2D325-A1E0-4266-A16E-E09744B0DF45}" type="slidenum">
              <a:rPr lang="en-US"/>
              <a:pPr>
                <a:defRPr/>
              </a:pPr>
              <a:t>‹#›</a:t>
            </a:fld>
            <a:endParaRPr lang="en-US"/>
          </a:p>
        </p:txBody>
      </p:sp>
    </p:spTree>
    <p:extLst>
      <p:ext uri="{BB962C8B-B14F-4D97-AF65-F5344CB8AC3E}">
        <p14:creationId xmlns:p14="http://schemas.microsoft.com/office/powerpoint/2010/main" val="2550749118"/>
      </p:ext>
    </p:extLst>
  </p:cSld>
  <p:clrMapOvr>
    <a:masterClrMapping/>
  </p:clrMapOvr>
  <p:timing>
    <p:tnLst>
      <p:par>
        <p:cTn id="1" dur="indefinite" restart="never" nodeType="tmRoot"/>
      </p:par>
    </p:tn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72_Title and Content">
    <p:spTree>
      <p:nvGrpSpPr>
        <p:cNvPr id="1" name=""/>
        <p:cNvGrpSpPr/>
        <p:nvPr/>
      </p:nvGrpSpPr>
      <p:grpSpPr>
        <a:xfrm>
          <a:off x="0" y="0"/>
          <a:ext cx="0" cy="0"/>
          <a:chOff x="0" y="0"/>
          <a:chExt cx="0" cy="0"/>
        </a:xfrm>
      </p:grpSpPr>
      <p:sp>
        <p:nvSpPr>
          <p:cNvPr id="2" name="Title 1">
            <a:extLst/>
          </p:cNvPr>
          <p:cNvSpPr>
            <a:spLocks noGrp="1"/>
          </p:cNvSpPr>
          <p:nvPr>
            <p:ph type="title"/>
          </p:nvPr>
        </p:nvSpPr>
        <p:spPr/>
        <p:txBody>
          <a:bodyPr/>
          <a:lstStyle/>
          <a:p>
            <a:r>
              <a:rPr lang="en-US"/>
              <a:t>Click to edit Master title style</a:t>
            </a:r>
          </a:p>
        </p:txBody>
      </p:sp>
      <p:sp>
        <p:nvSpPr>
          <p:cNvPr id="3" name="Content Placeholder 2">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8">
            <a:extLst/>
          </p:cNvPr>
          <p:cNvSpPr>
            <a:spLocks noGrp="1"/>
          </p:cNvSpPr>
          <p:nvPr>
            <p:ph type="pic" sz="quarter" idx="13"/>
          </p:nvPr>
        </p:nvSpPr>
        <p:spPr>
          <a:xfrm>
            <a:off x="12301538" y="4252913"/>
            <a:ext cx="914400" cy="914400"/>
          </a:xfrm>
        </p:spPr>
        <p:txBody>
          <a:bodyPr/>
          <a:lstStyle/>
          <a:p>
            <a:pPr lvl="0"/>
            <a:endParaRPr lang="en-US" noProof="0"/>
          </a:p>
        </p:txBody>
      </p:sp>
      <p:sp>
        <p:nvSpPr>
          <p:cNvPr id="5" name="Date Placeholder 3">
            <a:extLst/>
          </p:cNvPr>
          <p:cNvSpPr>
            <a:spLocks noGrp="1"/>
          </p:cNvSpPr>
          <p:nvPr>
            <p:ph type="dt" sz="half" idx="14"/>
          </p:nvPr>
        </p:nvSpPr>
        <p:spPr/>
        <p:txBody>
          <a:bodyPr/>
          <a:lstStyle>
            <a:lvl1pPr>
              <a:defRPr smtClean="0"/>
            </a:lvl1pPr>
          </a:lstStyle>
          <a:p>
            <a:pPr>
              <a:defRPr/>
            </a:pPr>
            <a:fld id="{A2194386-893E-4A50-B2D8-D3A62A7B5FDA}" type="datetimeFigureOut">
              <a:rPr lang="en-US"/>
              <a:pPr>
                <a:defRPr/>
              </a:pPr>
              <a:t>10/28/2021</a:t>
            </a:fld>
            <a:endParaRPr lang="en-US"/>
          </a:p>
        </p:txBody>
      </p:sp>
      <p:sp>
        <p:nvSpPr>
          <p:cNvPr id="6" name="Footer Placeholder 4">
            <a:extLst/>
          </p:cNvPr>
          <p:cNvSpPr>
            <a:spLocks noGrp="1"/>
          </p:cNvSpPr>
          <p:nvPr>
            <p:ph type="ftr" sz="quarter" idx="15"/>
          </p:nvPr>
        </p:nvSpPr>
        <p:spPr/>
        <p:txBody>
          <a:bodyPr/>
          <a:lstStyle>
            <a:lvl1pPr>
              <a:defRPr/>
            </a:lvl1pPr>
          </a:lstStyle>
          <a:p>
            <a:pPr>
              <a:defRPr/>
            </a:pPr>
            <a:endParaRPr lang="en-US"/>
          </a:p>
        </p:txBody>
      </p:sp>
      <p:sp>
        <p:nvSpPr>
          <p:cNvPr id="7" name="Slide Number Placeholder 5">
            <a:extLst/>
          </p:cNvPr>
          <p:cNvSpPr>
            <a:spLocks noGrp="1"/>
          </p:cNvSpPr>
          <p:nvPr>
            <p:ph type="sldNum" sz="quarter" idx="16"/>
          </p:nvPr>
        </p:nvSpPr>
        <p:spPr/>
        <p:txBody>
          <a:bodyPr/>
          <a:lstStyle>
            <a:lvl1pPr>
              <a:defRPr smtClean="0"/>
            </a:lvl1pPr>
          </a:lstStyle>
          <a:p>
            <a:pPr>
              <a:defRPr/>
            </a:pPr>
            <a:fld id="{4EF2D325-A1E0-4266-A16E-E09744B0DF45}" type="slidenum">
              <a:rPr lang="en-US"/>
              <a:pPr>
                <a:defRPr/>
              </a:pPr>
              <a:t>‹#›</a:t>
            </a:fld>
            <a:endParaRPr lang="en-US"/>
          </a:p>
        </p:txBody>
      </p:sp>
    </p:spTree>
    <p:extLst>
      <p:ext uri="{BB962C8B-B14F-4D97-AF65-F5344CB8AC3E}">
        <p14:creationId xmlns:p14="http://schemas.microsoft.com/office/powerpoint/2010/main" val="3663822983"/>
      </p:ext>
    </p:extLst>
  </p:cSld>
  <p:clrMapOvr>
    <a:masterClrMapping/>
  </p:clrMapOvr>
  <p:timing>
    <p:tnLst>
      <p:par>
        <p:cTn id="1" dur="indefinite" restart="never" nodeType="tmRoot"/>
      </p:par>
    </p:tn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userDrawn="1">
  <p:cSld name="62_Title and Content">
    <p:spTree>
      <p:nvGrpSpPr>
        <p:cNvPr id="1" name=""/>
        <p:cNvGrpSpPr/>
        <p:nvPr/>
      </p:nvGrpSpPr>
      <p:grpSpPr>
        <a:xfrm>
          <a:off x="0" y="0"/>
          <a:ext cx="0" cy="0"/>
          <a:chOff x="0" y="0"/>
          <a:chExt cx="0" cy="0"/>
        </a:xfrm>
      </p:grpSpPr>
      <p:sp>
        <p:nvSpPr>
          <p:cNvPr id="2" name="Title 1">
            <a:extLst/>
          </p:cNvPr>
          <p:cNvSpPr>
            <a:spLocks noGrp="1"/>
          </p:cNvSpPr>
          <p:nvPr>
            <p:ph type="title"/>
          </p:nvPr>
        </p:nvSpPr>
        <p:spPr/>
        <p:txBody>
          <a:bodyPr/>
          <a:lstStyle/>
          <a:p>
            <a:r>
              <a:rPr lang="en-US"/>
              <a:t>Click to edit Master title style</a:t>
            </a:r>
          </a:p>
        </p:txBody>
      </p:sp>
      <p:sp>
        <p:nvSpPr>
          <p:cNvPr id="3" name="Content Placeholder 2">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8">
            <a:extLst/>
          </p:cNvPr>
          <p:cNvSpPr>
            <a:spLocks noGrp="1"/>
          </p:cNvSpPr>
          <p:nvPr>
            <p:ph type="pic" sz="quarter" idx="13"/>
          </p:nvPr>
        </p:nvSpPr>
        <p:spPr>
          <a:xfrm>
            <a:off x="12301538" y="4252913"/>
            <a:ext cx="914400" cy="914400"/>
          </a:xfrm>
        </p:spPr>
        <p:txBody>
          <a:bodyPr/>
          <a:lstStyle/>
          <a:p>
            <a:pPr lvl="0"/>
            <a:endParaRPr lang="en-US" noProof="0"/>
          </a:p>
        </p:txBody>
      </p:sp>
      <p:sp>
        <p:nvSpPr>
          <p:cNvPr id="5" name="Date Placeholder 3">
            <a:extLst/>
          </p:cNvPr>
          <p:cNvSpPr>
            <a:spLocks noGrp="1"/>
          </p:cNvSpPr>
          <p:nvPr>
            <p:ph type="dt" sz="half" idx="14"/>
          </p:nvPr>
        </p:nvSpPr>
        <p:spPr/>
        <p:txBody>
          <a:bodyPr/>
          <a:lstStyle>
            <a:lvl1pPr>
              <a:defRPr smtClean="0"/>
            </a:lvl1pPr>
          </a:lstStyle>
          <a:p>
            <a:pPr>
              <a:defRPr/>
            </a:pPr>
            <a:fld id="{6211B73D-6771-401B-99AC-7F9A30043456}" type="datetimeFigureOut">
              <a:rPr lang="en-US"/>
              <a:pPr>
                <a:defRPr/>
              </a:pPr>
              <a:t>10/28/2021</a:t>
            </a:fld>
            <a:endParaRPr lang="en-US"/>
          </a:p>
        </p:txBody>
      </p:sp>
      <p:sp>
        <p:nvSpPr>
          <p:cNvPr id="6" name="Footer Placeholder 4">
            <a:extLst/>
          </p:cNvPr>
          <p:cNvSpPr>
            <a:spLocks noGrp="1"/>
          </p:cNvSpPr>
          <p:nvPr>
            <p:ph type="ftr" sz="quarter" idx="15"/>
          </p:nvPr>
        </p:nvSpPr>
        <p:spPr/>
        <p:txBody>
          <a:bodyPr/>
          <a:lstStyle>
            <a:lvl1pPr>
              <a:defRPr/>
            </a:lvl1pPr>
          </a:lstStyle>
          <a:p>
            <a:pPr>
              <a:defRPr/>
            </a:pPr>
            <a:endParaRPr lang="en-US"/>
          </a:p>
        </p:txBody>
      </p:sp>
      <p:sp>
        <p:nvSpPr>
          <p:cNvPr id="7" name="Slide Number Placeholder 5">
            <a:extLst/>
          </p:cNvPr>
          <p:cNvSpPr>
            <a:spLocks noGrp="1"/>
          </p:cNvSpPr>
          <p:nvPr>
            <p:ph type="sldNum" sz="quarter" idx="16"/>
          </p:nvPr>
        </p:nvSpPr>
        <p:spPr/>
        <p:txBody>
          <a:bodyPr/>
          <a:lstStyle>
            <a:lvl1pPr>
              <a:defRPr smtClean="0"/>
            </a:lvl1pPr>
          </a:lstStyle>
          <a:p>
            <a:pPr>
              <a:defRPr/>
            </a:pPr>
            <a:fld id="{730535D0-97E1-4403-B5D9-F20B7F4657EB}" type="slidenum">
              <a:rPr lang="en-US"/>
              <a:pPr>
                <a:defRPr/>
              </a:pPr>
              <a:t>‹#›</a:t>
            </a:fld>
            <a:endParaRPr lang="en-US"/>
          </a:p>
        </p:txBody>
      </p:sp>
    </p:spTree>
    <p:extLst>
      <p:ext uri="{BB962C8B-B14F-4D97-AF65-F5344CB8AC3E}">
        <p14:creationId xmlns:p14="http://schemas.microsoft.com/office/powerpoint/2010/main" val="3096473495"/>
      </p:ext>
    </p:extLst>
  </p:cSld>
  <p:clrMapOvr>
    <a:masterClrMapping/>
  </p:clrMapOvr>
  <p:timing>
    <p:tnLst>
      <p:par>
        <p:cTn id="1" dur="indefinite" restart="never" nodeType="tmRoot"/>
      </p:par>
    </p:tn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99_Title and Content">
    <p:spTree>
      <p:nvGrpSpPr>
        <p:cNvPr id="1" name=""/>
        <p:cNvGrpSpPr/>
        <p:nvPr/>
      </p:nvGrpSpPr>
      <p:grpSpPr>
        <a:xfrm>
          <a:off x="0" y="0"/>
          <a:ext cx="0" cy="0"/>
          <a:chOff x="0" y="0"/>
          <a:chExt cx="0" cy="0"/>
        </a:xfrm>
      </p:grpSpPr>
      <p:sp>
        <p:nvSpPr>
          <p:cNvPr id="2" name="Title 1">
            <a:extLst/>
          </p:cNvPr>
          <p:cNvSpPr>
            <a:spLocks noGrp="1"/>
          </p:cNvSpPr>
          <p:nvPr>
            <p:ph type="title"/>
          </p:nvPr>
        </p:nvSpPr>
        <p:spPr/>
        <p:txBody>
          <a:bodyPr/>
          <a:lstStyle/>
          <a:p>
            <a:r>
              <a:rPr lang="en-US"/>
              <a:t>Click to edit Master title style</a:t>
            </a:r>
          </a:p>
        </p:txBody>
      </p:sp>
      <p:sp>
        <p:nvSpPr>
          <p:cNvPr id="3" name="Content Placeholder 2">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8">
            <a:extLst/>
          </p:cNvPr>
          <p:cNvSpPr>
            <a:spLocks noGrp="1"/>
          </p:cNvSpPr>
          <p:nvPr>
            <p:ph type="pic" sz="quarter" idx="13"/>
          </p:nvPr>
        </p:nvSpPr>
        <p:spPr>
          <a:xfrm>
            <a:off x="12301538" y="4252913"/>
            <a:ext cx="914400" cy="914400"/>
          </a:xfrm>
        </p:spPr>
        <p:txBody>
          <a:bodyPr/>
          <a:lstStyle/>
          <a:p>
            <a:pPr lvl="0"/>
            <a:endParaRPr lang="en-US" noProof="0"/>
          </a:p>
        </p:txBody>
      </p:sp>
      <p:sp>
        <p:nvSpPr>
          <p:cNvPr id="5" name="Date Placeholder 3">
            <a:extLst/>
          </p:cNvPr>
          <p:cNvSpPr>
            <a:spLocks noGrp="1"/>
          </p:cNvSpPr>
          <p:nvPr>
            <p:ph type="dt" sz="half" idx="14"/>
          </p:nvPr>
        </p:nvSpPr>
        <p:spPr/>
        <p:txBody>
          <a:bodyPr/>
          <a:lstStyle>
            <a:lvl1pPr>
              <a:defRPr smtClean="0"/>
            </a:lvl1pPr>
          </a:lstStyle>
          <a:p>
            <a:pPr>
              <a:defRPr/>
            </a:pPr>
            <a:fld id="{6211B73D-6771-401B-99AC-7F9A30043456}" type="datetimeFigureOut">
              <a:rPr lang="en-US"/>
              <a:pPr>
                <a:defRPr/>
              </a:pPr>
              <a:t>10/28/2021</a:t>
            </a:fld>
            <a:endParaRPr lang="en-US"/>
          </a:p>
        </p:txBody>
      </p:sp>
      <p:sp>
        <p:nvSpPr>
          <p:cNvPr id="6" name="Footer Placeholder 4">
            <a:extLst/>
          </p:cNvPr>
          <p:cNvSpPr>
            <a:spLocks noGrp="1"/>
          </p:cNvSpPr>
          <p:nvPr>
            <p:ph type="ftr" sz="quarter" idx="15"/>
          </p:nvPr>
        </p:nvSpPr>
        <p:spPr/>
        <p:txBody>
          <a:bodyPr/>
          <a:lstStyle>
            <a:lvl1pPr>
              <a:defRPr/>
            </a:lvl1pPr>
          </a:lstStyle>
          <a:p>
            <a:pPr>
              <a:defRPr/>
            </a:pPr>
            <a:endParaRPr lang="en-US"/>
          </a:p>
        </p:txBody>
      </p:sp>
      <p:sp>
        <p:nvSpPr>
          <p:cNvPr id="7" name="Slide Number Placeholder 5">
            <a:extLst/>
          </p:cNvPr>
          <p:cNvSpPr>
            <a:spLocks noGrp="1"/>
          </p:cNvSpPr>
          <p:nvPr>
            <p:ph type="sldNum" sz="quarter" idx="16"/>
          </p:nvPr>
        </p:nvSpPr>
        <p:spPr/>
        <p:txBody>
          <a:bodyPr/>
          <a:lstStyle>
            <a:lvl1pPr>
              <a:defRPr smtClean="0"/>
            </a:lvl1pPr>
          </a:lstStyle>
          <a:p>
            <a:pPr>
              <a:defRPr/>
            </a:pPr>
            <a:fld id="{730535D0-97E1-4403-B5D9-F20B7F4657EB}" type="slidenum">
              <a:rPr lang="en-US"/>
              <a:pPr>
                <a:defRPr/>
              </a:pPr>
              <a:t>‹#›</a:t>
            </a:fld>
            <a:endParaRPr lang="en-US"/>
          </a:p>
        </p:txBody>
      </p:sp>
    </p:spTree>
    <p:extLst>
      <p:ext uri="{BB962C8B-B14F-4D97-AF65-F5344CB8AC3E}">
        <p14:creationId xmlns:p14="http://schemas.microsoft.com/office/powerpoint/2010/main" val="1469674474"/>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8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A30F9FB-DEA0-4857-BD37-DD7C6D4FF3B6}" type="datetimeFigureOut">
              <a:rPr lang="en-US" smtClean="0"/>
              <a:t>10/28/2021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31F9A9-FEBD-4145-ABBC-06D67FCBF6BD}" type="slidenum">
              <a:rPr lang="en-US" smtClean="0"/>
              <a:t>‹#›</a:t>
            </a:fld>
            <a:endParaRPr lang="en-US"/>
          </a:p>
        </p:txBody>
      </p:sp>
    </p:spTree>
    <p:extLst>
      <p:ext uri="{BB962C8B-B14F-4D97-AF65-F5344CB8AC3E}">
        <p14:creationId xmlns:p14="http://schemas.microsoft.com/office/powerpoint/2010/main" val="997149151"/>
      </p:ext>
    </p:extLst>
  </p:cSld>
  <p:clrMapOvr>
    <a:masterClrMapping/>
  </p:clrMapOvr>
  <p:timing>
    <p:tnLst>
      <p:par>
        <p:cTn id="1" dur="indefinite" restart="never" nodeType="tmRoot"/>
      </p:par>
    </p:tn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89_Title and Content">
    <p:spTree>
      <p:nvGrpSpPr>
        <p:cNvPr id="1" name=""/>
        <p:cNvGrpSpPr/>
        <p:nvPr/>
      </p:nvGrpSpPr>
      <p:grpSpPr>
        <a:xfrm>
          <a:off x="0" y="0"/>
          <a:ext cx="0" cy="0"/>
          <a:chOff x="0" y="0"/>
          <a:chExt cx="0" cy="0"/>
        </a:xfrm>
      </p:grpSpPr>
      <p:sp>
        <p:nvSpPr>
          <p:cNvPr id="2" name="Title 1">
            <a:extLst/>
          </p:cNvPr>
          <p:cNvSpPr>
            <a:spLocks noGrp="1"/>
          </p:cNvSpPr>
          <p:nvPr>
            <p:ph type="title"/>
          </p:nvPr>
        </p:nvSpPr>
        <p:spPr/>
        <p:txBody>
          <a:bodyPr/>
          <a:lstStyle/>
          <a:p>
            <a:r>
              <a:rPr lang="en-US"/>
              <a:t>Click to edit Master title style</a:t>
            </a:r>
          </a:p>
        </p:txBody>
      </p:sp>
      <p:sp>
        <p:nvSpPr>
          <p:cNvPr id="3" name="Content Placeholder 2">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8">
            <a:extLst/>
          </p:cNvPr>
          <p:cNvSpPr>
            <a:spLocks noGrp="1"/>
          </p:cNvSpPr>
          <p:nvPr>
            <p:ph type="pic" sz="quarter" idx="13"/>
          </p:nvPr>
        </p:nvSpPr>
        <p:spPr>
          <a:xfrm>
            <a:off x="12301538" y="4252913"/>
            <a:ext cx="914400" cy="914400"/>
          </a:xfrm>
        </p:spPr>
        <p:txBody>
          <a:bodyPr/>
          <a:lstStyle/>
          <a:p>
            <a:pPr lvl="0"/>
            <a:endParaRPr lang="en-US" noProof="0"/>
          </a:p>
        </p:txBody>
      </p:sp>
      <p:sp>
        <p:nvSpPr>
          <p:cNvPr id="5" name="Date Placeholder 3">
            <a:extLst/>
          </p:cNvPr>
          <p:cNvSpPr>
            <a:spLocks noGrp="1"/>
          </p:cNvSpPr>
          <p:nvPr>
            <p:ph type="dt" sz="half" idx="14"/>
          </p:nvPr>
        </p:nvSpPr>
        <p:spPr/>
        <p:txBody>
          <a:bodyPr/>
          <a:lstStyle>
            <a:lvl1pPr>
              <a:defRPr smtClean="0"/>
            </a:lvl1pPr>
          </a:lstStyle>
          <a:p>
            <a:pPr>
              <a:defRPr/>
            </a:pPr>
            <a:fld id="{6211B73D-6771-401B-99AC-7F9A30043456}" type="datetimeFigureOut">
              <a:rPr lang="en-US"/>
              <a:pPr>
                <a:defRPr/>
              </a:pPr>
              <a:t>10/28/2021</a:t>
            </a:fld>
            <a:endParaRPr lang="en-US"/>
          </a:p>
        </p:txBody>
      </p:sp>
      <p:sp>
        <p:nvSpPr>
          <p:cNvPr id="6" name="Footer Placeholder 4">
            <a:extLst/>
          </p:cNvPr>
          <p:cNvSpPr>
            <a:spLocks noGrp="1"/>
          </p:cNvSpPr>
          <p:nvPr>
            <p:ph type="ftr" sz="quarter" idx="15"/>
          </p:nvPr>
        </p:nvSpPr>
        <p:spPr/>
        <p:txBody>
          <a:bodyPr/>
          <a:lstStyle>
            <a:lvl1pPr>
              <a:defRPr/>
            </a:lvl1pPr>
          </a:lstStyle>
          <a:p>
            <a:pPr>
              <a:defRPr/>
            </a:pPr>
            <a:endParaRPr lang="en-US"/>
          </a:p>
        </p:txBody>
      </p:sp>
      <p:sp>
        <p:nvSpPr>
          <p:cNvPr id="7" name="Slide Number Placeholder 5">
            <a:extLst/>
          </p:cNvPr>
          <p:cNvSpPr>
            <a:spLocks noGrp="1"/>
          </p:cNvSpPr>
          <p:nvPr>
            <p:ph type="sldNum" sz="quarter" idx="16"/>
          </p:nvPr>
        </p:nvSpPr>
        <p:spPr/>
        <p:txBody>
          <a:bodyPr/>
          <a:lstStyle>
            <a:lvl1pPr>
              <a:defRPr smtClean="0"/>
            </a:lvl1pPr>
          </a:lstStyle>
          <a:p>
            <a:pPr>
              <a:defRPr/>
            </a:pPr>
            <a:fld id="{730535D0-97E1-4403-B5D9-F20B7F4657EB}" type="slidenum">
              <a:rPr lang="en-US"/>
              <a:pPr>
                <a:defRPr/>
              </a:pPr>
              <a:t>‹#›</a:t>
            </a:fld>
            <a:endParaRPr lang="en-US"/>
          </a:p>
        </p:txBody>
      </p:sp>
    </p:spTree>
    <p:extLst>
      <p:ext uri="{BB962C8B-B14F-4D97-AF65-F5344CB8AC3E}">
        <p14:creationId xmlns:p14="http://schemas.microsoft.com/office/powerpoint/2010/main" val="2761544744"/>
      </p:ext>
    </p:extLst>
  </p:cSld>
  <p:clrMapOvr>
    <a:masterClrMapping/>
  </p:clrMapOvr>
  <p:timing>
    <p:tnLst>
      <p:par>
        <p:cTn id="1" dur="indefinite" restart="never" nodeType="tmRoot"/>
      </p:par>
    </p:tnLst>
  </p:timing>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78_Title and Content">
    <p:spTree>
      <p:nvGrpSpPr>
        <p:cNvPr id="1" name=""/>
        <p:cNvGrpSpPr/>
        <p:nvPr/>
      </p:nvGrpSpPr>
      <p:grpSpPr>
        <a:xfrm>
          <a:off x="0" y="0"/>
          <a:ext cx="0" cy="0"/>
          <a:chOff x="0" y="0"/>
          <a:chExt cx="0" cy="0"/>
        </a:xfrm>
      </p:grpSpPr>
      <p:sp>
        <p:nvSpPr>
          <p:cNvPr id="2" name="Title 1">
            <a:extLst/>
          </p:cNvPr>
          <p:cNvSpPr>
            <a:spLocks noGrp="1"/>
          </p:cNvSpPr>
          <p:nvPr>
            <p:ph type="title"/>
          </p:nvPr>
        </p:nvSpPr>
        <p:spPr/>
        <p:txBody>
          <a:bodyPr/>
          <a:lstStyle/>
          <a:p>
            <a:r>
              <a:rPr lang="en-US"/>
              <a:t>Click to edit Master title style</a:t>
            </a:r>
          </a:p>
        </p:txBody>
      </p:sp>
      <p:sp>
        <p:nvSpPr>
          <p:cNvPr id="3" name="Content Placeholder 2">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8">
            <a:extLst/>
          </p:cNvPr>
          <p:cNvSpPr>
            <a:spLocks noGrp="1"/>
          </p:cNvSpPr>
          <p:nvPr>
            <p:ph type="pic" sz="quarter" idx="13"/>
          </p:nvPr>
        </p:nvSpPr>
        <p:spPr>
          <a:xfrm>
            <a:off x="12301538" y="4252913"/>
            <a:ext cx="914400" cy="914400"/>
          </a:xfrm>
        </p:spPr>
        <p:txBody>
          <a:bodyPr/>
          <a:lstStyle/>
          <a:p>
            <a:pPr lvl="0"/>
            <a:endParaRPr lang="en-US" noProof="0"/>
          </a:p>
        </p:txBody>
      </p:sp>
      <p:sp>
        <p:nvSpPr>
          <p:cNvPr id="5" name="Date Placeholder 3">
            <a:extLst/>
          </p:cNvPr>
          <p:cNvSpPr>
            <a:spLocks noGrp="1"/>
          </p:cNvSpPr>
          <p:nvPr>
            <p:ph type="dt" sz="half" idx="14"/>
          </p:nvPr>
        </p:nvSpPr>
        <p:spPr/>
        <p:txBody>
          <a:bodyPr/>
          <a:lstStyle>
            <a:lvl1pPr>
              <a:defRPr smtClean="0"/>
            </a:lvl1pPr>
          </a:lstStyle>
          <a:p>
            <a:pPr>
              <a:defRPr/>
            </a:pPr>
            <a:fld id="{6211B73D-6771-401B-99AC-7F9A30043456}" type="datetimeFigureOut">
              <a:rPr lang="en-US"/>
              <a:pPr>
                <a:defRPr/>
              </a:pPr>
              <a:t>10/28/2021</a:t>
            </a:fld>
            <a:endParaRPr lang="en-US"/>
          </a:p>
        </p:txBody>
      </p:sp>
      <p:sp>
        <p:nvSpPr>
          <p:cNvPr id="6" name="Footer Placeholder 4">
            <a:extLst/>
          </p:cNvPr>
          <p:cNvSpPr>
            <a:spLocks noGrp="1"/>
          </p:cNvSpPr>
          <p:nvPr>
            <p:ph type="ftr" sz="quarter" idx="15"/>
          </p:nvPr>
        </p:nvSpPr>
        <p:spPr/>
        <p:txBody>
          <a:bodyPr/>
          <a:lstStyle>
            <a:lvl1pPr>
              <a:defRPr/>
            </a:lvl1pPr>
          </a:lstStyle>
          <a:p>
            <a:pPr>
              <a:defRPr/>
            </a:pPr>
            <a:endParaRPr lang="en-US"/>
          </a:p>
        </p:txBody>
      </p:sp>
      <p:sp>
        <p:nvSpPr>
          <p:cNvPr id="7" name="Slide Number Placeholder 5">
            <a:extLst/>
          </p:cNvPr>
          <p:cNvSpPr>
            <a:spLocks noGrp="1"/>
          </p:cNvSpPr>
          <p:nvPr>
            <p:ph type="sldNum" sz="quarter" idx="16"/>
          </p:nvPr>
        </p:nvSpPr>
        <p:spPr/>
        <p:txBody>
          <a:bodyPr/>
          <a:lstStyle>
            <a:lvl1pPr>
              <a:defRPr smtClean="0"/>
            </a:lvl1pPr>
          </a:lstStyle>
          <a:p>
            <a:pPr>
              <a:defRPr/>
            </a:pPr>
            <a:fld id="{730535D0-97E1-4403-B5D9-F20B7F4657EB}" type="slidenum">
              <a:rPr lang="en-US"/>
              <a:pPr>
                <a:defRPr/>
              </a:pPr>
              <a:t>‹#›</a:t>
            </a:fld>
            <a:endParaRPr lang="en-US"/>
          </a:p>
        </p:txBody>
      </p:sp>
    </p:spTree>
    <p:extLst>
      <p:ext uri="{BB962C8B-B14F-4D97-AF65-F5344CB8AC3E}">
        <p14:creationId xmlns:p14="http://schemas.microsoft.com/office/powerpoint/2010/main" val="3972098601"/>
      </p:ext>
    </p:extLst>
  </p:cSld>
  <p:clrMapOvr>
    <a:masterClrMapping/>
  </p:clrMapOvr>
  <p:timing>
    <p:tnLst>
      <p:par>
        <p:cTn id="1" dur="indefinite" restart="never" nodeType="tmRoot"/>
      </p:par>
    </p:tnLst>
  </p:timing>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63_Title and Content">
    <p:spTree>
      <p:nvGrpSpPr>
        <p:cNvPr id="1" name=""/>
        <p:cNvGrpSpPr/>
        <p:nvPr/>
      </p:nvGrpSpPr>
      <p:grpSpPr>
        <a:xfrm>
          <a:off x="0" y="0"/>
          <a:ext cx="0" cy="0"/>
          <a:chOff x="0" y="0"/>
          <a:chExt cx="0" cy="0"/>
        </a:xfrm>
      </p:grpSpPr>
      <p:sp>
        <p:nvSpPr>
          <p:cNvPr id="2" name="Title 1">
            <a:extLst/>
          </p:cNvPr>
          <p:cNvSpPr>
            <a:spLocks noGrp="1"/>
          </p:cNvSpPr>
          <p:nvPr>
            <p:ph type="title"/>
          </p:nvPr>
        </p:nvSpPr>
        <p:spPr/>
        <p:txBody>
          <a:bodyPr/>
          <a:lstStyle/>
          <a:p>
            <a:r>
              <a:rPr lang="en-US"/>
              <a:t>Click to edit Master title style</a:t>
            </a:r>
          </a:p>
        </p:txBody>
      </p:sp>
      <p:sp>
        <p:nvSpPr>
          <p:cNvPr id="3" name="Content Placeholder 2">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8">
            <a:extLst/>
          </p:cNvPr>
          <p:cNvSpPr>
            <a:spLocks noGrp="1"/>
          </p:cNvSpPr>
          <p:nvPr>
            <p:ph type="pic" sz="quarter" idx="13"/>
          </p:nvPr>
        </p:nvSpPr>
        <p:spPr>
          <a:xfrm>
            <a:off x="12301538" y="4252913"/>
            <a:ext cx="914400" cy="914400"/>
          </a:xfrm>
        </p:spPr>
        <p:txBody>
          <a:bodyPr/>
          <a:lstStyle/>
          <a:p>
            <a:pPr lvl="0"/>
            <a:endParaRPr lang="en-US" noProof="0"/>
          </a:p>
        </p:txBody>
      </p:sp>
      <p:sp>
        <p:nvSpPr>
          <p:cNvPr id="5" name="Date Placeholder 3">
            <a:extLst/>
          </p:cNvPr>
          <p:cNvSpPr>
            <a:spLocks noGrp="1"/>
          </p:cNvSpPr>
          <p:nvPr>
            <p:ph type="dt" sz="half" idx="14"/>
          </p:nvPr>
        </p:nvSpPr>
        <p:spPr/>
        <p:txBody>
          <a:bodyPr/>
          <a:lstStyle>
            <a:lvl1pPr>
              <a:defRPr smtClean="0"/>
            </a:lvl1pPr>
          </a:lstStyle>
          <a:p>
            <a:pPr>
              <a:defRPr/>
            </a:pPr>
            <a:fld id="{6211B73D-6771-401B-99AC-7F9A30043456}" type="datetimeFigureOut">
              <a:rPr lang="en-US"/>
              <a:pPr>
                <a:defRPr/>
              </a:pPr>
              <a:t>10/28/2021</a:t>
            </a:fld>
            <a:endParaRPr lang="en-US"/>
          </a:p>
        </p:txBody>
      </p:sp>
      <p:sp>
        <p:nvSpPr>
          <p:cNvPr id="6" name="Footer Placeholder 4">
            <a:extLst/>
          </p:cNvPr>
          <p:cNvSpPr>
            <a:spLocks noGrp="1"/>
          </p:cNvSpPr>
          <p:nvPr>
            <p:ph type="ftr" sz="quarter" idx="15"/>
          </p:nvPr>
        </p:nvSpPr>
        <p:spPr/>
        <p:txBody>
          <a:bodyPr/>
          <a:lstStyle>
            <a:lvl1pPr>
              <a:defRPr/>
            </a:lvl1pPr>
          </a:lstStyle>
          <a:p>
            <a:pPr>
              <a:defRPr/>
            </a:pPr>
            <a:endParaRPr lang="en-US"/>
          </a:p>
        </p:txBody>
      </p:sp>
      <p:sp>
        <p:nvSpPr>
          <p:cNvPr id="7" name="Slide Number Placeholder 5">
            <a:extLst/>
          </p:cNvPr>
          <p:cNvSpPr>
            <a:spLocks noGrp="1"/>
          </p:cNvSpPr>
          <p:nvPr>
            <p:ph type="sldNum" sz="quarter" idx="16"/>
          </p:nvPr>
        </p:nvSpPr>
        <p:spPr/>
        <p:txBody>
          <a:bodyPr/>
          <a:lstStyle>
            <a:lvl1pPr>
              <a:defRPr smtClean="0"/>
            </a:lvl1pPr>
          </a:lstStyle>
          <a:p>
            <a:pPr>
              <a:defRPr/>
            </a:pPr>
            <a:fld id="{730535D0-97E1-4403-B5D9-F20B7F4657EB}" type="slidenum">
              <a:rPr lang="en-US"/>
              <a:pPr>
                <a:defRPr/>
              </a:pPr>
              <a:t>‹#›</a:t>
            </a:fld>
            <a:endParaRPr lang="en-US"/>
          </a:p>
        </p:txBody>
      </p:sp>
    </p:spTree>
    <p:extLst>
      <p:ext uri="{BB962C8B-B14F-4D97-AF65-F5344CB8AC3E}">
        <p14:creationId xmlns:p14="http://schemas.microsoft.com/office/powerpoint/2010/main" val="1446000508"/>
      </p:ext>
    </p:extLst>
  </p:cSld>
  <p:clrMapOvr>
    <a:masterClrMapping/>
  </p:clrMapOvr>
  <p:timing>
    <p:tnLst>
      <p:par>
        <p:cTn id="1" dur="indefinite" restart="never" nodeType="tmRoot"/>
      </p:par>
    </p:tnLst>
  </p:timing>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100_Title and Content">
    <p:spTree>
      <p:nvGrpSpPr>
        <p:cNvPr id="1" name=""/>
        <p:cNvGrpSpPr/>
        <p:nvPr/>
      </p:nvGrpSpPr>
      <p:grpSpPr>
        <a:xfrm>
          <a:off x="0" y="0"/>
          <a:ext cx="0" cy="0"/>
          <a:chOff x="0" y="0"/>
          <a:chExt cx="0" cy="0"/>
        </a:xfrm>
      </p:grpSpPr>
      <p:sp>
        <p:nvSpPr>
          <p:cNvPr id="2" name="Title 1">
            <a:extLst/>
          </p:cNvPr>
          <p:cNvSpPr>
            <a:spLocks noGrp="1"/>
          </p:cNvSpPr>
          <p:nvPr>
            <p:ph type="title"/>
          </p:nvPr>
        </p:nvSpPr>
        <p:spPr/>
        <p:txBody>
          <a:bodyPr/>
          <a:lstStyle/>
          <a:p>
            <a:r>
              <a:rPr lang="en-US"/>
              <a:t>Click to edit Master title style</a:t>
            </a:r>
          </a:p>
        </p:txBody>
      </p:sp>
      <p:sp>
        <p:nvSpPr>
          <p:cNvPr id="3" name="Content Placeholder 2">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8">
            <a:extLst/>
          </p:cNvPr>
          <p:cNvSpPr>
            <a:spLocks noGrp="1"/>
          </p:cNvSpPr>
          <p:nvPr>
            <p:ph type="pic" sz="quarter" idx="13"/>
          </p:nvPr>
        </p:nvSpPr>
        <p:spPr>
          <a:xfrm>
            <a:off x="12301538" y="4252913"/>
            <a:ext cx="914400" cy="914400"/>
          </a:xfrm>
        </p:spPr>
        <p:txBody>
          <a:bodyPr/>
          <a:lstStyle/>
          <a:p>
            <a:pPr lvl="0"/>
            <a:endParaRPr lang="en-US" noProof="0"/>
          </a:p>
        </p:txBody>
      </p:sp>
      <p:sp>
        <p:nvSpPr>
          <p:cNvPr id="5" name="Date Placeholder 3">
            <a:extLst/>
          </p:cNvPr>
          <p:cNvSpPr>
            <a:spLocks noGrp="1"/>
          </p:cNvSpPr>
          <p:nvPr>
            <p:ph type="dt" sz="half" idx="14"/>
          </p:nvPr>
        </p:nvSpPr>
        <p:spPr/>
        <p:txBody>
          <a:bodyPr/>
          <a:lstStyle>
            <a:lvl1pPr>
              <a:defRPr smtClean="0"/>
            </a:lvl1pPr>
          </a:lstStyle>
          <a:p>
            <a:pPr>
              <a:defRPr/>
            </a:pPr>
            <a:fld id="{6211B73D-6771-401B-99AC-7F9A30043456}" type="datetimeFigureOut">
              <a:rPr lang="en-US"/>
              <a:pPr>
                <a:defRPr/>
              </a:pPr>
              <a:t>10/28/2021</a:t>
            </a:fld>
            <a:endParaRPr lang="en-US"/>
          </a:p>
        </p:txBody>
      </p:sp>
      <p:sp>
        <p:nvSpPr>
          <p:cNvPr id="6" name="Footer Placeholder 4">
            <a:extLst/>
          </p:cNvPr>
          <p:cNvSpPr>
            <a:spLocks noGrp="1"/>
          </p:cNvSpPr>
          <p:nvPr>
            <p:ph type="ftr" sz="quarter" idx="15"/>
          </p:nvPr>
        </p:nvSpPr>
        <p:spPr/>
        <p:txBody>
          <a:bodyPr/>
          <a:lstStyle>
            <a:lvl1pPr>
              <a:defRPr/>
            </a:lvl1pPr>
          </a:lstStyle>
          <a:p>
            <a:pPr>
              <a:defRPr/>
            </a:pPr>
            <a:endParaRPr lang="en-US"/>
          </a:p>
        </p:txBody>
      </p:sp>
      <p:sp>
        <p:nvSpPr>
          <p:cNvPr id="7" name="Slide Number Placeholder 5">
            <a:extLst/>
          </p:cNvPr>
          <p:cNvSpPr>
            <a:spLocks noGrp="1"/>
          </p:cNvSpPr>
          <p:nvPr>
            <p:ph type="sldNum" sz="quarter" idx="16"/>
          </p:nvPr>
        </p:nvSpPr>
        <p:spPr/>
        <p:txBody>
          <a:bodyPr/>
          <a:lstStyle>
            <a:lvl1pPr>
              <a:defRPr smtClean="0"/>
            </a:lvl1pPr>
          </a:lstStyle>
          <a:p>
            <a:pPr>
              <a:defRPr/>
            </a:pPr>
            <a:fld id="{730535D0-97E1-4403-B5D9-F20B7F4657EB}" type="slidenum">
              <a:rPr lang="en-US"/>
              <a:pPr>
                <a:defRPr/>
              </a:pPr>
              <a:t>‹#›</a:t>
            </a:fld>
            <a:endParaRPr lang="en-US"/>
          </a:p>
        </p:txBody>
      </p:sp>
    </p:spTree>
    <p:extLst>
      <p:ext uri="{BB962C8B-B14F-4D97-AF65-F5344CB8AC3E}">
        <p14:creationId xmlns:p14="http://schemas.microsoft.com/office/powerpoint/2010/main" val="3732130472"/>
      </p:ext>
    </p:extLst>
  </p:cSld>
  <p:clrMapOvr>
    <a:masterClrMapping/>
  </p:clrMapOvr>
  <p:timing>
    <p:tnLst>
      <p:par>
        <p:cTn id="1" dur="indefinite" restart="never" nodeType="tmRoot"/>
      </p:par>
    </p:tnLst>
  </p:timing>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90_Title and Content">
    <p:spTree>
      <p:nvGrpSpPr>
        <p:cNvPr id="1" name=""/>
        <p:cNvGrpSpPr/>
        <p:nvPr/>
      </p:nvGrpSpPr>
      <p:grpSpPr>
        <a:xfrm>
          <a:off x="0" y="0"/>
          <a:ext cx="0" cy="0"/>
          <a:chOff x="0" y="0"/>
          <a:chExt cx="0" cy="0"/>
        </a:xfrm>
      </p:grpSpPr>
      <p:sp>
        <p:nvSpPr>
          <p:cNvPr id="2" name="Title 1">
            <a:extLst/>
          </p:cNvPr>
          <p:cNvSpPr>
            <a:spLocks noGrp="1"/>
          </p:cNvSpPr>
          <p:nvPr>
            <p:ph type="title"/>
          </p:nvPr>
        </p:nvSpPr>
        <p:spPr/>
        <p:txBody>
          <a:bodyPr/>
          <a:lstStyle/>
          <a:p>
            <a:r>
              <a:rPr lang="en-US"/>
              <a:t>Click to edit Master title style</a:t>
            </a:r>
          </a:p>
        </p:txBody>
      </p:sp>
      <p:sp>
        <p:nvSpPr>
          <p:cNvPr id="3" name="Content Placeholder 2">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8">
            <a:extLst/>
          </p:cNvPr>
          <p:cNvSpPr>
            <a:spLocks noGrp="1"/>
          </p:cNvSpPr>
          <p:nvPr>
            <p:ph type="pic" sz="quarter" idx="13"/>
          </p:nvPr>
        </p:nvSpPr>
        <p:spPr>
          <a:xfrm>
            <a:off x="12301538" y="4252913"/>
            <a:ext cx="914400" cy="914400"/>
          </a:xfrm>
        </p:spPr>
        <p:txBody>
          <a:bodyPr/>
          <a:lstStyle/>
          <a:p>
            <a:pPr lvl="0"/>
            <a:endParaRPr lang="en-US" noProof="0"/>
          </a:p>
        </p:txBody>
      </p:sp>
      <p:sp>
        <p:nvSpPr>
          <p:cNvPr id="5" name="Date Placeholder 3">
            <a:extLst/>
          </p:cNvPr>
          <p:cNvSpPr>
            <a:spLocks noGrp="1"/>
          </p:cNvSpPr>
          <p:nvPr>
            <p:ph type="dt" sz="half" idx="14"/>
          </p:nvPr>
        </p:nvSpPr>
        <p:spPr/>
        <p:txBody>
          <a:bodyPr/>
          <a:lstStyle>
            <a:lvl1pPr>
              <a:defRPr smtClean="0"/>
            </a:lvl1pPr>
          </a:lstStyle>
          <a:p>
            <a:pPr>
              <a:defRPr/>
            </a:pPr>
            <a:fld id="{6211B73D-6771-401B-99AC-7F9A30043456}" type="datetimeFigureOut">
              <a:rPr lang="en-US"/>
              <a:pPr>
                <a:defRPr/>
              </a:pPr>
              <a:t>10/28/2021</a:t>
            </a:fld>
            <a:endParaRPr lang="en-US"/>
          </a:p>
        </p:txBody>
      </p:sp>
      <p:sp>
        <p:nvSpPr>
          <p:cNvPr id="6" name="Footer Placeholder 4">
            <a:extLst/>
          </p:cNvPr>
          <p:cNvSpPr>
            <a:spLocks noGrp="1"/>
          </p:cNvSpPr>
          <p:nvPr>
            <p:ph type="ftr" sz="quarter" idx="15"/>
          </p:nvPr>
        </p:nvSpPr>
        <p:spPr/>
        <p:txBody>
          <a:bodyPr/>
          <a:lstStyle>
            <a:lvl1pPr>
              <a:defRPr/>
            </a:lvl1pPr>
          </a:lstStyle>
          <a:p>
            <a:pPr>
              <a:defRPr/>
            </a:pPr>
            <a:endParaRPr lang="en-US"/>
          </a:p>
        </p:txBody>
      </p:sp>
      <p:sp>
        <p:nvSpPr>
          <p:cNvPr id="7" name="Slide Number Placeholder 5">
            <a:extLst/>
          </p:cNvPr>
          <p:cNvSpPr>
            <a:spLocks noGrp="1"/>
          </p:cNvSpPr>
          <p:nvPr>
            <p:ph type="sldNum" sz="quarter" idx="16"/>
          </p:nvPr>
        </p:nvSpPr>
        <p:spPr/>
        <p:txBody>
          <a:bodyPr/>
          <a:lstStyle>
            <a:lvl1pPr>
              <a:defRPr smtClean="0"/>
            </a:lvl1pPr>
          </a:lstStyle>
          <a:p>
            <a:pPr>
              <a:defRPr/>
            </a:pPr>
            <a:fld id="{730535D0-97E1-4403-B5D9-F20B7F4657EB}" type="slidenum">
              <a:rPr lang="en-US"/>
              <a:pPr>
                <a:defRPr/>
              </a:pPr>
              <a:t>‹#›</a:t>
            </a:fld>
            <a:endParaRPr lang="en-US"/>
          </a:p>
        </p:txBody>
      </p:sp>
    </p:spTree>
    <p:extLst>
      <p:ext uri="{BB962C8B-B14F-4D97-AF65-F5344CB8AC3E}">
        <p14:creationId xmlns:p14="http://schemas.microsoft.com/office/powerpoint/2010/main" val="2702122786"/>
      </p:ext>
    </p:extLst>
  </p:cSld>
  <p:clrMapOvr>
    <a:masterClrMapping/>
  </p:clrMapOvr>
  <p:timing>
    <p:tnLst>
      <p:par>
        <p:cTn id="1" dur="indefinite" restart="never" nodeType="tmRoot"/>
      </p:par>
    </p:tnLst>
  </p:timing>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79_Title and Content">
    <p:spTree>
      <p:nvGrpSpPr>
        <p:cNvPr id="1" name=""/>
        <p:cNvGrpSpPr/>
        <p:nvPr/>
      </p:nvGrpSpPr>
      <p:grpSpPr>
        <a:xfrm>
          <a:off x="0" y="0"/>
          <a:ext cx="0" cy="0"/>
          <a:chOff x="0" y="0"/>
          <a:chExt cx="0" cy="0"/>
        </a:xfrm>
      </p:grpSpPr>
      <p:sp>
        <p:nvSpPr>
          <p:cNvPr id="2" name="Title 1">
            <a:extLst/>
          </p:cNvPr>
          <p:cNvSpPr>
            <a:spLocks noGrp="1"/>
          </p:cNvSpPr>
          <p:nvPr>
            <p:ph type="title"/>
          </p:nvPr>
        </p:nvSpPr>
        <p:spPr/>
        <p:txBody>
          <a:bodyPr/>
          <a:lstStyle/>
          <a:p>
            <a:r>
              <a:rPr lang="en-US"/>
              <a:t>Click to edit Master title style</a:t>
            </a:r>
          </a:p>
        </p:txBody>
      </p:sp>
      <p:sp>
        <p:nvSpPr>
          <p:cNvPr id="3" name="Content Placeholder 2">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8">
            <a:extLst/>
          </p:cNvPr>
          <p:cNvSpPr>
            <a:spLocks noGrp="1"/>
          </p:cNvSpPr>
          <p:nvPr>
            <p:ph type="pic" sz="quarter" idx="13"/>
          </p:nvPr>
        </p:nvSpPr>
        <p:spPr>
          <a:xfrm>
            <a:off x="12301538" y="4252913"/>
            <a:ext cx="914400" cy="914400"/>
          </a:xfrm>
        </p:spPr>
        <p:txBody>
          <a:bodyPr/>
          <a:lstStyle/>
          <a:p>
            <a:pPr lvl="0"/>
            <a:endParaRPr lang="en-US" noProof="0"/>
          </a:p>
        </p:txBody>
      </p:sp>
      <p:sp>
        <p:nvSpPr>
          <p:cNvPr id="5" name="Date Placeholder 3">
            <a:extLst/>
          </p:cNvPr>
          <p:cNvSpPr>
            <a:spLocks noGrp="1"/>
          </p:cNvSpPr>
          <p:nvPr>
            <p:ph type="dt" sz="half" idx="14"/>
          </p:nvPr>
        </p:nvSpPr>
        <p:spPr/>
        <p:txBody>
          <a:bodyPr/>
          <a:lstStyle>
            <a:lvl1pPr>
              <a:defRPr smtClean="0"/>
            </a:lvl1pPr>
          </a:lstStyle>
          <a:p>
            <a:pPr>
              <a:defRPr/>
            </a:pPr>
            <a:fld id="{6211B73D-6771-401B-99AC-7F9A30043456}" type="datetimeFigureOut">
              <a:rPr lang="en-US"/>
              <a:pPr>
                <a:defRPr/>
              </a:pPr>
              <a:t>10/28/2021</a:t>
            </a:fld>
            <a:endParaRPr lang="en-US"/>
          </a:p>
        </p:txBody>
      </p:sp>
      <p:sp>
        <p:nvSpPr>
          <p:cNvPr id="6" name="Footer Placeholder 4">
            <a:extLst/>
          </p:cNvPr>
          <p:cNvSpPr>
            <a:spLocks noGrp="1"/>
          </p:cNvSpPr>
          <p:nvPr>
            <p:ph type="ftr" sz="quarter" idx="15"/>
          </p:nvPr>
        </p:nvSpPr>
        <p:spPr/>
        <p:txBody>
          <a:bodyPr/>
          <a:lstStyle>
            <a:lvl1pPr>
              <a:defRPr/>
            </a:lvl1pPr>
          </a:lstStyle>
          <a:p>
            <a:pPr>
              <a:defRPr/>
            </a:pPr>
            <a:endParaRPr lang="en-US"/>
          </a:p>
        </p:txBody>
      </p:sp>
      <p:sp>
        <p:nvSpPr>
          <p:cNvPr id="7" name="Slide Number Placeholder 5">
            <a:extLst/>
          </p:cNvPr>
          <p:cNvSpPr>
            <a:spLocks noGrp="1"/>
          </p:cNvSpPr>
          <p:nvPr>
            <p:ph type="sldNum" sz="quarter" idx="16"/>
          </p:nvPr>
        </p:nvSpPr>
        <p:spPr/>
        <p:txBody>
          <a:bodyPr/>
          <a:lstStyle>
            <a:lvl1pPr>
              <a:defRPr smtClean="0"/>
            </a:lvl1pPr>
          </a:lstStyle>
          <a:p>
            <a:pPr>
              <a:defRPr/>
            </a:pPr>
            <a:fld id="{730535D0-97E1-4403-B5D9-F20B7F4657EB}" type="slidenum">
              <a:rPr lang="en-US"/>
              <a:pPr>
                <a:defRPr/>
              </a:pPr>
              <a:t>‹#›</a:t>
            </a:fld>
            <a:endParaRPr lang="en-US"/>
          </a:p>
        </p:txBody>
      </p:sp>
    </p:spTree>
    <p:extLst>
      <p:ext uri="{BB962C8B-B14F-4D97-AF65-F5344CB8AC3E}">
        <p14:creationId xmlns:p14="http://schemas.microsoft.com/office/powerpoint/2010/main" val="3914397548"/>
      </p:ext>
    </p:extLst>
  </p:cSld>
  <p:clrMapOvr>
    <a:masterClrMapping/>
  </p:clrMapOvr>
  <p:timing>
    <p:tnLst>
      <p:par>
        <p:cTn id="1" dur="indefinite" restart="never" nodeType="tmRoot"/>
      </p:par>
    </p:tnLst>
  </p:timing>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64_Title and Content">
    <p:spTree>
      <p:nvGrpSpPr>
        <p:cNvPr id="1" name=""/>
        <p:cNvGrpSpPr/>
        <p:nvPr/>
      </p:nvGrpSpPr>
      <p:grpSpPr>
        <a:xfrm>
          <a:off x="0" y="0"/>
          <a:ext cx="0" cy="0"/>
          <a:chOff x="0" y="0"/>
          <a:chExt cx="0" cy="0"/>
        </a:xfrm>
      </p:grpSpPr>
      <p:sp>
        <p:nvSpPr>
          <p:cNvPr id="2" name="Title 1">
            <a:extLst/>
          </p:cNvPr>
          <p:cNvSpPr>
            <a:spLocks noGrp="1"/>
          </p:cNvSpPr>
          <p:nvPr>
            <p:ph type="title"/>
          </p:nvPr>
        </p:nvSpPr>
        <p:spPr/>
        <p:txBody>
          <a:bodyPr/>
          <a:lstStyle/>
          <a:p>
            <a:r>
              <a:rPr lang="en-US"/>
              <a:t>Click to edit Master title style</a:t>
            </a:r>
          </a:p>
        </p:txBody>
      </p:sp>
      <p:sp>
        <p:nvSpPr>
          <p:cNvPr id="3" name="Content Placeholder 2">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8">
            <a:extLst/>
          </p:cNvPr>
          <p:cNvSpPr>
            <a:spLocks noGrp="1"/>
          </p:cNvSpPr>
          <p:nvPr>
            <p:ph type="pic" sz="quarter" idx="13"/>
          </p:nvPr>
        </p:nvSpPr>
        <p:spPr>
          <a:xfrm>
            <a:off x="12301538" y="4252913"/>
            <a:ext cx="914400" cy="914400"/>
          </a:xfrm>
        </p:spPr>
        <p:txBody>
          <a:bodyPr/>
          <a:lstStyle/>
          <a:p>
            <a:pPr lvl="0"/>
            <a:endParaRPr lang="en-US" noProof="0"/>
          </a:p>
        </p:txBody>
      </p:sp>
      <p:sp>
        <p:nvSpPr>
          <p:cNvPr id="5" name="Date Placeholder 3">
            <a:extLst/>
          </p:cNvPr>
          <p:cNvSpPr>
            <a:spLocks noGrp="1"/>
          </p:cNvSpPr>
          <p:nvPr>
            <p:ph type="dt" sz="half" idx="14"/>
          </p:nvPr>
        </p:nvSpPr>
        <p:spPr/>
        <p:txBody>
          <a:bodyPr/>
          <a:lstStyle>
            <a:lvl1pPr>
              <a:defRPr smtClean="0"/>
            </a:lvl1pPr>
          </a:lstStyle>
          <a:p>
            <a:pPr>
              <a:defRPr/>
            </a:pPr>
            <a:fld id="{A2194386-893E-4A50-B2D8-D3A62A7B5FDA}" type="datetimeFigureOut">
              <a:rPr lang="en-US"/>
              <a:pPr>
                <a:defRPr/>
              </a:pPr>
              <a:t>10/28/2021</a:t>
            </a:fld>
            <a:endParaRPr lang="en-US"/>
          </a:p>
        </p:txBody>
      </p:sp>
      <p:sp>
        <p:nvSpPr>
          <p:cNvPr id="6" name="Footer Placeholder 4">
            <a:extLst/>
          </p:cNvPr>
          <p:cNvSpPr>
            <a:spLocks noGrp="1"/>
          </p:cNvSpPr>
          <p:nvPr>
            <p:ph type="ftr" sz="quarter" idx="15"/>
          </p:nvPr>
        </p:nvSpPr>
        <p:spPr/>
        <p:txBody>
          <a:bodyPr/>
          <a:lstStyle>
            <a:lvl1pPr>
              <a:defRPr/>
            </a:lvl1pPr>
          </a:lstStyle>
          <a:p>
            <a:pPr>
              <a:defRPr/>
            </a:pPr>
            <a:endParaRPr lang="en-US"/>
          </a:p>
        </p:txBody>
      </p:sp>
      <p:sp>
        <p:nvSpPr>
          <p:cNvPr id="7" name="Slide Number Placeholder 5">
            <a:extLst/>
          </p:cNvPr>
          <p:cNvSpPr>
            <a:spLocks noGrp="1"/>
          </p:cNvSpPr>
          <p:nvPr>
            <p:ph type="sldNum" sz="quarter" idx="16"/>
          </p:nvPr>
        </p:nvSpPr>
        <p:spPr/>
        <p:txBody>
          <a:bodyPr/>
          <a:lstStyle>
            <a:lvl1pPr>
              <a:defRPr smtClean="0"/>
            </a:lvl1pPr>
          </a:lstStyle>
          <a:p>
            <a:pPr>
              <a:defRPr/>
            </a:pPr>
            <a:fld id="{4EF2D325-A1E0-4266-A16E-E09744B0DF45}" type="slidenum">
              <a:rPr lang="en-US"/>
              <a:pPr>
                <a:defRPr/>
              </a:pPr>
              <a:t>‹#›</a:t>
            </a:fld>
            <a:endParaRPr lang="en-US"/>
          </a:p>
        </p:txBody>
      </p:sp>
    </p:spTree>
    <p:extLst>
      <p:ext uri="{BB962C8B-B14F-4D97-AF65-F5344CB8AC3E}">
        <p14:creationId xmlns:p14="http://schemas.microsoft.com/office/powerpoint/2010/main" val="1794037639"/>
      </p:ext>
    </p:extLst>
  </p:cSld>
  <p:clrMapOvr>
    <a:masterClrMapping/>
  </p:clrMapOvr>
  <p:timing>
    <p:tnLst>
      <p:par>
        <p:cTn id="1" dur="indefinite" restart="never" nodeType="tmRoot"/>
      </p:par>
    </p:tnLst>
  </p:timing>
</p:sldLayout>
</file>

<file path=ppt/slideLayouts/slideLayout147.xml><?xml version="1.0" encoding="utf-8"?>
<p:sldLayout xmlns:a="http://schemas.openxmlformats.org/drawingml/2006/main" xmlns:r="http://schemas.openxmlformats.org/officeDocument/2006/relationships" xmlns:p="http://schemas.openxmlformats.org/presentationml/2006/main" userDrawn="1">
  <p:cSld name="65_Title and Content">
    <p:spTree>
      <p:nvGrpSpPr>
        <p:cNvPr id="1" name=""/>
        <p:cNvGrpSpPr/>
        <p:nvPr/>
      </p:nvGrpSpPr>
      <p:grpSpPr>
        <a:xfrm>
          <a:off x="0" y="0"/>
          <a:ext cx="0" cy="0"/>
          <a:chOff x="0" y="0"/>
          <a:chExt cx="0" cy="0"/>
        </a:xfrm>
      </p:grpSpPr>
      <p:sp>
        <p:nvSpPr>
          <p:cNvPr id="2" name="Title 1">
            <a:extLst/>
          </p:cNvPr>
          <p:cNvSpPr>
            <a:spLocks noGrp="1"/>
          </p:cNvSpPr>
          <p:nvPr>
            <p:ph type="title"/>
          </p:nvPr>
        </p:nvSpPr>
        <p:spPr/>
        <p:txBody>
          <a:bodyPr/>
          <a:lstStyle/>
          <a:p>
            <a:r>
              <a:rPr lang="en-US"/>
              <a:t>Click to edit Master title style</a:t>
            </a:r>
          </a:p>
        </p:txBody>
      </p:sp>
      <p:sp>
        <p:nvSpPr>
          <p:cNvPr id="3" name="Content Placeholder 2">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8">
            <a:extLst/>
          </p:cNvPr>
          <p:cNvSpPr>
            <a:spLocks noGrp="1"/>
          </p:cNvSpPr>
          <p:nvPr>
            <p:ph type="pic" sz="quarter" idx="13"/>
          </p:nvPr>
        </p:nvSpPr>
        <p:spPr>
          <a:xfrm>
            <a:off x="12301538" y="4252913"/>
            <a:ext cx="914400" cy="914400"/>
          </a:xfrm>
        </p:spPr>
        <p:txBody>
          <a:bodyPr/>
          <a:lstStyle/>
          <a:p>
            <a:pPr lvl="0"/>
            <a:endParaRPr lang="en-US" noProof="0"/>
          </a:p>
        </p:txBody>
      </p:sp>
      <p:sp>
        <p:nvSpPr>
          <p:cNvPr id="5" name="Date Placeholder 3">
            <a:extLst/>
          </p:cNvPr>
          <p:cNvSpPr>
            <a:spLocks noGrp="1"/>
          </p:cNvSpPr>
          <p:nvPr>
            <p:ph type="dt" sz="half" idx="14"/>
          </p:nvPr>
        </p:nvSpPr>
        <p:spPr/>
        <p:txBody>
          <a:bodyPr/>
          <a:lstStyle>
            <a:lvl1pPr>
              <a:defRPr smtClean="0"/>
            </a:lvl1pPr>
          </a:lstStyle>
          <a:p>
            <a:pPr>
              <a:defRPr/>
            </a:pPr>
            <a:fld id="{A2194386-893E-4A50-B2D8-D3A62A7B5FDA}" type="datetimeFigureOut">
              <a:rPr lang="en-US"/>
              <a:pPr>
                <a:defRPr/>
              </a:pPr>
              <a:t>10/28/2021</a:t>
            </a:fld>
            <a:endParaRPr lang="en-US"/>
          </a:p>
        </p:txBody>
      </p:sp>
      <p:sp>
        <p:nvSpPr>
          <p:cNvPr id="6" name="Footer Placeholder 4">
            <a:extLst/>
          </p:cNvPr>
          <p:cNvSpPr>
            <a:spLocks noGrp="1"/>
          </p:cNvSpPr>
          <p:nvPr>
            <p:ph type="ftr" sz="quarter" idx="15"/>
          </p:nvPr>
        </p:nvSpPr>
        <p:spPr/>
        <p:txBody>
          <a:bodyPr/>
          <a:lstStyle>
            <a:lvl1pPr>
              <a:defRPr/>
            </a:lvl1pPr>
          </a:lstStyle>
          <a:p>
            <a:pPr>
              <a:defRPr/>
            </a:pPr>
            <a:endParaRPr lang="en-US"/>
          </a:p>
        </p:txBody>
      </p:sp>
      <p:sp>
        <p:nvSpPr>
          <p:cNvPr id="7" name="Slide Number Placeholder 5">
            <a:extLst/>
          </p:cNvPr>
          <p:cNvSpPr>
            <a:spLocks noGrp="1"/>
          </p:cNvSpPr>
          <p:nvPr>
            <p:ph type="sldNum" sz="quarter" idx="16"/>
          </p:nvPr>
        </p:nvSpPr>
        <p:spPr/>
        <p:txBody>
          <a:bodyPr/>
          <a:lstStyle>
            <a:lvl1pPr>
              <a:defRPr smtClean="0"/>
            </a:lvl1pPr>
          </a:lstStyle>
          <a:p>
            <a:pPr>
              <a:defRPr/>
            </a:pPr>
            <a:fld id="{4EF2D325-A1E0-4266-A16E-E09744B0DF45}" type="slidenum">
              <a:rPr lang="en-US"/>
              <a:pPr>
                <a:defRPr/>
              </a:pPr>
              <a:t>‹#›</a:t>
            </a:fld>
            <a:endParaRPr lang="en-US"/>
          </a:p>
        </p:txBody>
      </p:sp>
    </p:spTree>
    <p:extLst>
      <p:ext uri="{BB962C8B-B14F-4D97-AF65-F5344CB8AC3E}">
        <p14:creationId xmlns:p14="http://schemas.microsoft.com/office/powerpoint/2010/main" val="2126846621"/>
      </p:ext>
    </p:extLst>
  </p:cSld>
  <p:clrMapOvr>
    <a:masterClrMapping/>
  </p:clrMapOvr>
  <p:timing>
    <p:tnLst>
      <p:par>
        <p:cTn id="1" dur="indefinite" restart="never" nodeType="tmRoot"/>
      </p:par>
    </p:tnLst>
  </p:timing>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66_Title and Content">
    <p:spTree>
      <p:nvGrpSpPr>
        <p:cNvPr id="1" name=""/>
        <p:cNvGrpSpPr/>
        <p:nvPr/>
      </p:nvGrpSpPr>
      <p:grpSpPr>
        <a:xfrm>
          <a:off x="0" y="0"/>
          <a:ext cx="0" cy="0"/>
          <a:chOff x="0" y="0"/>
          <a:chExt cx="0" cy="0"/>
        </a:xfrm>
      </p:grpSpPr>
      <p:sp>
        <p:nvSpPr>
          <p:cNvPr id="2" name="Title 1">
            <a:extLst/>
          </p:cNvPr>
          <p:cNvSpPr>
            <a:spLocks noGrp="1"/>
          </p:cNvSpPr>
          <p:nvPr>
            <p:ph type="title"/>
          </p:nvPr>
        </p:nvSpPr>
        <p:spPr/>
        <p:txBody>
          <a:bodyPr/>
          <a:lstStyle/>
          <a:p>
            <a:r>
              <a:rPr lang="en-US"/>
              <a:t>Click to edit Master title style</a:t>
            </a:r>
          </a:p>
        </p:txBody>
      </p:sp>
      <p:sp>
        <p:nvSpPr>
          <p:cNvPr id="3" name="Content Placeholder 2">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8">
            <a:extLst/>
          </p:cNvPr>
          <p:cNvSpPr>
            <a:spLocks noGrp="1"/>
          </p:cNvSpPr>
          <p:nvPr>
            <p:ph type="pic" sz="quarter" idx="13"/>
          </p:nvPr>
        </p:nvSpPr>
        <p:spPr>
          <a:xfrm>
            <a:off x="12301538" y="4252913"/>
            <a:ext cx="914400" cy="914400"/>
          </a:xfrm>
        </p:spPr>
        <p:txBody>
          <a:bodyPr/>
          <a:lstStyle/>
          <a:p>
            <a:pPr lvl="0"/>
            <a:endParaRPr lang="en-US" noProof="0"/>
          </a:p>
        </p:txBody>
      </p:sp>
      <p:sp>
        <p:nvSpPr>
          <p:cNvPr id="5" name="Date Placeholder 3">
            <a:extLst/>
          </p:cNvPr>
          <p:cNvSpPr>
            <a:spLocks noGrp="1"/>
          </p:cNvSpPr>
          <p:nvPr>
            <p:ph type="dt" sz="half" idx="14"/>
          </p:nvPr>
        </p:nvSpPr>
        <p:spPr/>
        <p:txBody>
          <a:bodyPr/>
          <a:lstStyle>
            <a:lvl1pPr>
              <a:defRPr smtClean="0"/>
            </a:lvl1pPr>
          </a:lstStyle>
          <a:p>
            <a:pPr>
              <a:defRPr/>
            </a:pPr>
            <a:fld id="{6211B73D-6771-401B-99AC-7F9A30043456}" type="datetimeFigureOut">
              <a:rPr lang="en-US"/>
              <a:pPr>
                <a:defRPr/>
              </a:pPr>
              <a:t>10/28/2021</a:t>
            </a:fld>
            <a:endParaRPr lang="en-US"/>
          </a:p>
        </p:txBody>
      </p:sp>
      <p:sp>
        <p:nvSpPr>
          <p:cNvPr id="6" name="Footer Placeholder 4">
            <a:extLst/>
          </p:cNvPr>
          <p:cNvSpPr>
            <a:spLocks noGrp="1"/>
          </p:cNvSpPr>
          <p:nvPr>
            <p:ph type="ftr" sz="quarter" idx="15"/>
          </p:nvPr>
        </p:nvSpPr>
        <p:spPr/>
        <p:txBody>
          <a:bodyPr/>
          <a:lstStyle>
            <a:lvl1pPr>
              <a:defRPr/>
            </a:lvl1pPr>
          </a:lstStyle>
          <a:p>
            <a:pPr>
              <a:defRPr/>
            </a:pPr>
            <a:endParaRPr lang="en-US"/>
          </a:p>
        </p:txBody>
      </p:sp>
      <p:sp>
        <p:nvSpPr>
          <p:cNvPr id="7" name="Slide Number Placeholder 5">
            <a:extLst/>
          </p:cNvPr>
          <p:cNvSpPr>
            <a:spLocks noGrp="1"/>
          </p:cNvSpPr>
          <p:nvPr>
            <p:ph type="sldNum" sz="quarter" idx="16"/>
          </p:nvPr>
        </p:nvSpPr>
        <p:spPr/>
        <p:txBody>
          <a:bodyPr/>
          <a:lstStyle>
            <a:lvl1pPr>
              <a:defRPr smtClean="0"/>
            </a:lvl1pPr>
          </a:lstStyle>
          <a:p>
            <a:pPr>
              <a:defRPr/>
            </a:pPr>
            <a:fld id="{730535D0-97E1-4403-B5D9-F20B7F4657EB}" type="slidenum">
              <a:rPr lang="en-US"/>
              <a:pPr>
                <a:defRPr/>
              </a:pPr>
              <a:t>‹#›</a:t>
            </a:fld>
            <a:endParaRPr lang="en-US"/>
          </a:p>
        </p:txBody>
      </p:sp>
    </p:spTree>
    <p:extLst>
      <p:ext uri="{BB962C8B-B14F-4D97-AF65-F5344CB8AC3E}">
        <p14:creationId xmlns:p14="http://schemas.microsoft.com/office/powerpoint/2010/main" val="4013249463"/>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8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A30F9FB-DEA0-4857-BD37-DD7C6D4FF3B6}" type="datetimeFigureOut">
              <a:rPr lang="en-US" smtClean="0"/>
              <a:t>10/28/2021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31F9A9-FEBD-4145-ABBC-06D67FCBF6BD}" type="slidenum">
              <a:rPr lang="en-US" smtClean="0"/>
              <a:t>‹#›</a:t>
            </a:fld>
            <a:endParaRPr lang="en-US"/>
          </a:p>
        </p:txBody>
      </p:sp>
    </p:spTree>
    <p:extLst>
      <p:ext uri="{BB962C8B-B14F-4D97-AF65-F5344CB8AC3E}">
        <p14:creationId xmlns:p14="http://schemas.microsoft.com/office/powerpoint/2010/main" val="3014704426"/>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7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A30F9FB-DEA0-4857-BD37-DD7C6D4FF3B6}" type="datetimeFigureOut">
              <a:rPr lang="en-US" smtClean="0"/>
              <a:t>10/28/2021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31F9A9-FEBD-4145-ABBC-06D67FCBF6BD}" type="slidenum">
              <a:rPr lang="en-US" smtClean="0"/>
              <a:t>‹#›</a:t>
            </a:fld>
            <a:endParaRPr lang="en-US"/>
          </a:p>
        </p:txBody>
      </p:sp>
    </p:spTree>
    <p:extLst>
      <p:ext uri="{BB962C8B-B14F-4D97-AF65-F5344CB8AC3E}">
        <p14:creationId xmlns:p14="http://schemas.microsoft.com/office/powerpoint/2010/main" val="2097629200"/>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7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A30F9FB-DEA0-4857-BD37-DD7C6D4FF3B6}" type="datetimeFigureOut">
              <a:rPr lang="en-US" smtClean="0"/>
              <a:t>10/28/2021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31F9A9-FEBD-4145-ABBC-06D67FCBF6BD}" type="slidenum">
              <a:rPr lang="en-US" smtClean="0"/>
              <a:t>‹#›</a:t>
            </a:fld>
            <a:endParaRPr lang="en-US"/>
          </a:p>
        </p:txBody>
      </p:sp>
    </p:spTree>
    <p:extLst>
      <p:ext uri="{BB962C8B-B14F-4D97-AF65-F5344CB8AC3E}">
        <p14:creationId xmlns:p14="http://schemas.microsoft.com/office/powerpoint/2010/main" val="1808680217"/>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7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A30F9FB-DEA0-4857-BD37-DD7C6D4FF3B6}" type="datetimeFigureOut">
              <a:rPr lang="en-US" smtClean="0"/>
              <a:t>10/28/2021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31F9A9-FEBD-4145-ABBC-06D67FCBF6BD}" type="slidenum">
              <a:rPr lang="en-US" smtClean="0"/>
              <a:t>‹#›</a:t>
            </a:fld>
            <a:endParaRPr lang="en-US"/>
          </a:p>
        </p:txBody>
      </p:sp>
    </p:spTree>
    <p:extLst>
      <p:ext uri="{BB962C8B-B14F-4D97-AF65-F5344CB8AC3E}">
        <p14:creationId xmlns:p14="http://schemas.microsoft.com/office/powerpoint/2010/main" val="1675173646"/>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7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A30F9FB-DEA0-4857-BD37-DD7C6D4FF3B6}" type="datetimeFigureOut">
              <a:rPr lang="en-US" smtClean="0"/>
              <a:t>10/28/2021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31F9A9-FEBD-4145-ABBC-06D67FCBF6BD}" type="slidenum">
              <a:rPr lang="en-US" smtClean="0"/>
              <a:t>‹#›</a:t>
            </a:fld>
            <a:endParaRPr lang="en-US"/>
          </a:p>
        </p:txBody>
      </p:sp>
    </p:spTree>
    <p:extLst>
      <p:ext uri="{BB962C8B-B14F-4D97-AF65-F5344CB8AC3E}">
        <p14:creationId xmlns:p14="http://schemas.microsoft.com/office/powerpoint/2010/main" val="312084012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A30F9FB-DEA0-4857-BD37-DD7C6D4FF3B6}" type="datetimeFigureOut">
              <a:rPr lang="en-US" smtClean="0"/>
              <a:t>10/28/2021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31F9A9-FEBD-4145-ABBC-06D67FCBF6BD}" type="slidenum">
              <a:rPr lang="en-US" smtClean="0"/>
              <a:t>‹#›</a:t>
            </a:fld>
            <a:endParaRPr lang="en-US"/>
          </a:p>
        </p:txBody>
      </p:sp>
    </p:spTree>
    <p:extLst>
      <p:ext uri="{BB962C8B-B14F-4D97-AF65-F5344CB8AC3E}">
        <p14:creationId xmlns:p14="http://schemas.microsoft.com/office/powerpoint/2010/main" val="3668774433"/>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7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A30F9FB-DEA0-4857-BD37-DD7C6D4FF3B6}" type="datetimeFigureOut">
              <a:rPr lang="en-US" smtClean="0"/>
              <a:t>10/28/2021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31F9A9-FEBD-4145-ABBC-06D67FCBF6BD}" type="slidenum">
              <a:rPr lang="en-US" smtClean="0"/>
              <a:t>‹#›</a:t>
            </a:fld>
            <a:endParaRPr lang="en-US"/>
          </a:p>
        </p:txBody>
      </p:sp>
    </p:spTree>
    <p:extLst>
      <p:ext uri="{BB962C8B-B14F-4D97-AF65-F5344CB8AC3E}">
        <p14:creationId xmlns:p14="http://schemas.microsoft.com/office/powerpoint/2010/main" val="3644220161"/>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7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A30F9FB-DEA0-4857-BD37-DD7C6D4FF3B6}" type="datetimeFigureOut">
              <a:rPr lang="en-US" smtClean="0"/>
              <a:t>10/28/2021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31F9A9-FEBD-4145-ABBC-06D67FCBF6BD}" type="slidenum">
              <a:rPr lang="en-US" smtClean="0"/>
              <a:t>‹#›</a:t>
            </a:fld>
            <a:endParaRPr lang="en-US"/>
          </a:p>
        </p:txBody>
      </p:sp>
    </p:spTree>
    <p:extLst>
      <p:ext uri="{BB962C8B-B14F-4D97-AF65-F5344CB8AC3E}">
        <p14:creationId xmlns:p14="http://schemas.microsoft.com/office/powerpoint/2010/main" val="1145382616"/>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6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A30F9FB-DEA0-4857-BD37-DD7C6D4FF3B6}" type="datetimeFigureOut">
              <a:rPr lang="en-US" smtClean="0"/>
              <a:t>10/28/2021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31F9A9-FEBD-4145-ABBC-06D67FCBF6BD}" type="slidenum">
              <a:rPr lang="en-US" smtClean="0"/>
              <a:t>‹#›</a:t>
            </a:fld>
            <a:endParaRPr lang="en-US"/>
          </a:p>
        </p:txBody>
      </p:sp>
    </p:spTree>
    <p:extLst>
      <p:ext uri="{BB962C8B-B14F-4D97-AF65-F5344CB8AC3E}">
        <p14:creationId xmlns:p14="http://schemas.microsoft.com/office/powerpoint/2010/main" val="1302860119"/>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6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A30F9FB-DEA0-4857-BD37-DD7C6D4FF3B6}" type="datetimeFigureOut">
              <a:rPr lang="en-US" smtClean="0"/>
              <a:t>10/28/2021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31F9A9-FEBD-4145-ABBC-06D67FCBF6BD}" type="slidenum">
              <a:rPr lang="en-US" smtClean="0"/>
              <a:t>‹#›</a:t>
            </a:fld>
            <a:endParaRPr lang="en-US"/>
          </a:p>
        </p:txBody>
      </p:sp>
    </p:spTree>
    <p:extLst>
      <p:ext uri="{BB962C8B-B14F-4D97-AF65-F5344CB8AC3E}">
        <p14:creationId xmlns:p14="http://schemas.microsoft.com/office/powerpoint/2010/main" val="1758285039"/>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6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A30F9FB-DEA0-4857-BD37-DD7C6D4FF3B6}" type="datetimeFigureOut">
              <a:rPr lang="en-US" smtClean="0"/>
              <a:t>10/28/2021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31F9A9-FEBD-4145-ABBC-06D67FCBF6BD}" type="slidenum">
              <a:rPr lang="en-US" smtClean="0"/>
              <a:t>‹#›</a:t>
            </a:fld>
            <a:endParaRPr lang="en-US"/>
          </a:p>
        </p:txBody>
      </p:sp>
    </p:spTree>
    <p:extLst>
      <p:ext uri="{BB962C8B-B14F-4D97-AF65-F5344CB8AC3E}">
        <p14:creationId xmlns:p14="http://schemas.microsoft.com/office/powerpoint/2010/main" val="1584608013"/>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5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A30F9FB-DEA0-4857-BD37-DD7C6D4FF3B6}" type="datetimeFigureOut">
              <a:rPr lang="en-US" smtClean="0"/>
              <a:t>10/28/2021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31F9A9-FEBD-4145-ABBC-06D67FCBF6BD}" type="slidenum">
              <a:rPr lang="en-US" smtClean="0"/>
              <a:t>‹#›</a:t>
            </a:fld>
            <a:endParaRPr lang="en-US"/>
          </a:p>
        </p:txBody>
      </p:sp>
    </p:spTree>
    <p:extLst>
      <p:ext uri="{BB962C8B-B14F-4D97-AF65-F5344CB8AC3E}">
        <p14:creationId xmlns:p14="http://schemas.microsoft.com/office/powerpoint/2010/main" val="2900563304"/>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5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A30F9FB-DEA0-4857-BD37-DD7C6D4FF3B6}" type="datetimeFigureOut">
              <a:rPr lang="en-US" smtClean="0"/>
              <a:t>10/28/2021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31F9A9-FEBD-4145-ABBC-06D67FCBF6BD}" type="slidenum">
              <a:rPr lang="en-US" smtClean="0"/>
              <a:t>‹#›</a:t>
            </a:fld>
            <a:endParaRPr lang="en-US"/>
          </a:p>
        </p:txBody>
      </p:sp>
    </p:spTree>
    <p:extLst>
      <p:ext uri="{BB962C8B-B14F-4D97-AF65-F5344CB8AC3E}">
        <p14:creationId xmlns:p14="http://schemas.microsoft.com/office/powerpoint/2010/main" val="437696915"/>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5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A30F9FB-DEA0-4857-BD37-DD7C6D4FF3B6}" type="datetimeFigureOut">
              <a:rPr lang="en-US" smtClean="0"/>
              <a:t>10/28/2021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31F9A9-FEBD-4145-ABBC-06D67FCBF6BD}" type="slidenum">
              <a:rPr lang="en-US" smtClean="0"/>
              <a:t>‹#›</a:t>
            </a:fld>
            <a:endParaRPr lang="en-US"/>
          </a:p>
        </p:txBody>
      </p:sp>
    </p:spTree>
    <p:extLst>
      <p:ext uri="{BB962C8B-B14F-4D97-AF65-F5344CB8AC3E}">
        <p14:creationId xmlns:p14="http://schemas.microsoft.com/office/powerpoint/2010/main" val="3196963192"/>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5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A30F9FB-DEA0-4857-BD37-DD7C6D4FF3B6}" type="datetimeFigureOut">
              <a:rPr lang="en-US" smtClean="0"/>
              <a:t>10/28/2021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31F9A9-FEBD-4145-ABBC-06D67FCBF6BD}" type="slidenum">
              <a:rPr lang="en-US" smtClean="0"/>
              <a:t>‹#›</a:t>
            </a:fld>
            <a:endParaRPr lang="en-US"/>
          </a:p>
        </p:txBody>
      </p:sp>
    </p:spTree>
    <p:extLst>
      <p:ext uri="{BB962C8B-B14F-4D97-AF65-F5344CB8AC3E}">
        <p14:creationId xmlns:p14="http://schemas.microsoft.com/office/powerpoint/2010/main" val="2069235343"/>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5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A30F9FB-DEA0-4857-BD37-DD7C6D4FF3B6}" type="datetimeFigureOut">
              <a:rPr lang="en-US" smtClean="0"/>
              <a:t>10/28/2021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31F9A9-FEBD-4145-ABBC-06D67FCBF6BD}" type="slidenum">
              <a:rPr lang="en-US" smtClean="0"/>
              <a:t>‹#›</a:t>
            </a:fld>
            <a:endParaRPr lang="en-US"/>
          </a:p>
        </p:txBody>
      </p:sp>
    </p:spTree>
    <p:extLst>
      <p:ext uri="{BB962C8B-B14F-4D97-AF65-F5344CB8AC3E}">
        <p14:creationId xmlns:p14="http://schemas.microsoft.com/office/powerpoint/2010/main" val="203410816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9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A30F9FB-DEA0-4857-BD37-DD7C6D4FF3B6}" type="datetimeFigureOut">
              <a:rPr lang="en-US" smtClean="0"/>
              <a:t>10/28/2021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31F9A9-FEBD-4145-ABBC-06D67FCBF6BD}" type="slidenum">
              <a:rPr lang="en-US" smtClean="0"/>
              <a:t>‹#›</a:t>
            </a:fld>
            <a:endParaRPr lang="en-US"/>
          </a:p>
        </p:txBody>
      </p:sp>
    </p:spTree>
    <p:extLst>
      <p:ext uri="{BB962C8B-B14F-4D97-AF65-F5344CB8AC3E}">
        <p14:creationId xmlns:p14="http://schemas.microsoft.com/office/powerpoint/2010/main" val="1748139721"/>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5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A30F9FB-DEA0-4857-BD37-DD7C6D4FF3B6}" type="datetimeFigureOut">
              <a:rPr lang="en-US" smtClean="0"/>
              <a:t>10/28/2021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31F9A9-FEBD-4145-ABBC-06D67FCBF6BD}" type="slidenum">
              <a:rPr lang="en-US" smtClean="0"/>
              <a:t>‹#›</a:t>
            </a:fld>
            <a:endParaRPr lang="en-US"/>
          </a:p>
        </p:txBody>
      </p:sp>
    </p:spTree>
    <p:extLst>
      <p:ext uri="{BB962C8B-B14F-4D97-AF65-F5344CB8AC3E}">
        <p14:creationId xmlns:p14="http://schemas.microsoft.com/office/powerpoint/2010/main" val="3500406711"/>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5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A30F9FB-DEA0-4857-BD37-DD7C6D4FF3B6}" type="datetimeFigureOut">
              <a:rPr lang="en-US" smtClean="0"/>
              <a:t>10/28/2021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31F9A9-FEBD-4145-ABBC-06D67FCBF6BD}" type="slidenum">
              <a:rPr lang="en-US" smtClean="0"/>
              <a:t>‹#›</a:t>
            </a:fld>
            <a:endParaRPr lang="en-US"/>
          </a:p>
        </p:txBody>
      </p:sp>
    </p:spTree>
    <p:extLst>
      <p:ext uri="{BB962C8B-B14F-4D97-AF65-F5344CB8AC3E}">
        <p14:creationId xmlns:p14="http://schemas.microsoft.com/office/powerpoint/2010/main" val="2715717710"/>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5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A30F9FB-DEA0-4857-BD37-DD7C6D4FF3B6}" type="datetimeFigureOut">
              <a:rPr lang="en-US" smtClean="0"/>
              <a:t>10/28/2021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31F9A9-FEBD-4145-ABBC-06D67FCBF6BD}" type="slidenum">
              <a:rPr lang="en-US" smtClean="0"/>
              <a:t>‹#›</a:t>
            </a:fld>
            <a:endParaRPr lang="en-US"/>
          </a:p>
        </p:txBody>
      </p:sp>
    </p:spTree>
    <p:extLst>
      <p:ext uri="{BB962C8B-B14F-4D97-AF65-F5344CB8AC3E}">
        <p14:creationId xmlns:p14="http://schemas.microsoft.com/office/powerpoint/2010/main" val="1040866050"/>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5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A30F9FB-DEA0-4857-BD37-DD7C6D4FF3B6}" type="datetimeFigureOut">
              <a:rPr lang="en-US" smtClean="0"/>
              <a:t>10/28/2021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31F9A9-FEBD-4145-ABBC-06D67FCBF6BD}" type="slidenum">
              <a:rPr lang="en-US" smtClean="0"/>
              <a:t>‹#›</a:t>
            </a:fld>
            <a:endParaRPr lang="en-US"/>
          </a:p>
        </p:txBody>
      </p:sp>
    </p:spTree>
    <p:extLst>
      <p:ext uri="{BB962C8B-B14F-4D97-AF65-F5344CB8AC3E}">
        <p14:creationId xmlns:p14="http://schemas.microsoft.com/office/powerpoint/2010/main" val="3780492833"/>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5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A30F9FB-DEA0-4857-BD37-DD7C6D4FF3B6}" type="datetimeFigureOut">
              <a:rPr lang="en-US" smtClean="0"/>
              <a:t>10/28/2021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31F9A9-FEBD-4145-ABBC-06D67FCBF6BD}" type="slidenum">
              <a:rPr lang="en-US" smtClean="0"/>
              <a:t>‹#›</a:t>
            </a:fld>
            <a:endParaRPr lang="en-US"/>
          </a:p>
        </p:txBody>
      </p:sp>
    </p:spTree>
    <p:extLst>
      <p:ext uri="{BB962C8B-B14F-4D97-AF65-F5344CB8AC3E}">
        <p14:creationId xmlns:p14="http://schemas.microsoft.com/office/powerpoint/2010/main" val="3869277570"/>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4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A30F9FB-DEA0-4857-BD37-DD7C6D4FF3B6}" type="datetimeFigureOut">
              <a:rPr lang="en-US" smtClean="0"/>
              <a:t>10/28/2021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31F9A9-FEBD-4145-ABBC-06D67FCBF6BD}" type="slidenum">
              <a:rPr lang="en-US" smtClean="0"/>
              <a:t>‹#›</a:t>
            </a:fld>
            <a:endParaRPr lang="en-US"/>
          </a:p>
        </p:txBody>
      </p:sp>
    </p:spTree>
    <p:extLst>
      <p:ext uri="{BB962C8B-B14F-4D97-AF65-F5344CB8AC3E}">
        <p14:creationId xmlns:p14="http://schemas.microsoft.com/office/powerpoint/2010/main" val="4164408662"/>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4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A30F9FB-DEA0-4857-BD37-DD7C6D4FF3B6}" type="datetimeFigureOut">
              <a:rPr lang="en-US" smtClean="0"/>
              <a:t>10/28/2021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31F9A9-FEBD-4145-ABBC-06D67FCBF6BD}" type="slidenum">
              <a:rPr lang="en-US" smtClean="0"/>
              <a:t>‹#›</a:t>
            </a:fld>
            <a:endParaRPr lang="en-US"/>
          </a:p>
        </p:txBody>
      </p:sp>
    </p:spTree>
    <p:extLst>
      <p:ext uri="{BB962C8B-B14F-4D97-AF65-F5344CB8AC3E}">
        <p14:creationId xmlns:p14="http://schemas.microsoft.com/office/powerpoint/2010/main" val="2033756866"/>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4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A30F9FB-DEA0-4857-BD37-DD7C6D4FF3B6}" type="datetimeFigureOut">
              <a:rPr lang="en-US" smtClean="0"/>
              <a:t>10/28/2021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31F9A9-FEBD-4145-ABBC-06D67FCBF6BD}" type="slidenum">
              <a:rPr lang="en-US" smtClean="0"/>
              <a:t>‹#›</a:t>
            </a:fld>
            <a:endParaRPr lang="en-US"/>
          </a:p>
        </p:txBody>
      </p:sp>
    </p:spTree>
    <p:extLst>
      <p:ext uri="{BB962C8B-B14F-4D97-AF65-F5344CB8AC3E}">
        <p14:creationId xmlns:p14="http://schemas.microsoft.com/office/powerpoint/2010/main" val="2888084305"/>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4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A30F9FB-DEA0-4857-BD37-DD7C6D4FF3B6}" type="datetimeFigureOut">
              <a:rPr lang="en-US" smtClean="0"/>
              <a:t>10/28/2021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31F9A9-FEBD-4145-ABBC-06D67FCBF6BD}" type="slidenum">
              <a:rPr lang="en-US" smtClean="0"/>
              <a:t>‹#›</a:t>
            </a:fld>
            <a:endParaRPr lang="en-US"/>
          </a:p>
        </p:txBody>
      </p:sp>
    </p:spTree>
    <p:extLst>
      <p:ext uri="{BB962C8B-B14F-4D97-AF65-F5344CB8AC3E}">
        <p14:creationId xmlns:p14="http://schemas.microsoft.com/office/powerpoint/2010/main" val="3224062025"/>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4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A30F9FB-DEA0-4857-BD37-DD7C6D4FF3B6}" type="datetimeFigureOut">
              <a:rPr lang="en-US" smtClean="0"/>
              <a:t>10/28/2021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31F9A9-FEBD-4145-ABBC-06D67FCBF6BD}" type="slidenum">
              <a:rPr lang="en-US" smtClean="0"/>
              <a:t>‹#›</a:t>
            </a:fld>
            <a:endParaRPr lang="en-US"/>
          </a:p>
        </p:txBody>
      </p:sp>
    </p:spTree>
    <p:extLst>
      <p:ext uri="{BB962C8B-B14F-4D97-AF65-F5344CB8AC3E}">
        <p14:creationId xmlns:p14="http://schemas.microsoft.com/office/powerpoint/2010/main" val="2884514448"/>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9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A30F9FB-DEA0-4857-BD37-DD7C6D4FF3B6}" type="datetimeFigureOut">
              <a:rPr lang="en-US" smtClean="0"/>
              <a:t>10/28/2021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31F9A9-FEBD-4145-ABBC-06D67FCBF6BD}" type="slidenum">
              <a:rPr lang="en-US" smtClean="0"/>
              <a:t>‹#›</a:t>
            </a:fld>
            <a:endParaRPr lang="en-US"/>
          </a:p>
        </p:txBody>
      </p:sp>
    </p:spTree>
    <p:extLst>
      <p:ext uri="{BB962C8B-B14F-4D97-AF65-F5344CB8AC3E}">
        <p14:creationId xmlns:p14="http://schemas.microsoft.com/office/powerpoint/2010/main" val="4114636994"/>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4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A30F9FB-DEA0-4857-BD37-DD7C6D4FF3B6}" type="datetimeFigureOut">
              <a:rPr lang="en-US" smtClean="0"/>
              <a:t>10/28/2021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31F9A9-FEBD-4145-ABBC-06D67FCBF6BD}" type="slidenum">
              <a:rPr lang="en-US" smtClean="0"/>
              <a:t>‹#›</a:t>
            </a:fld>
            <a:endParaRPr lang="en-US"/>
          </a:p>
        </p:txBody>
      </p:sp>
    </p:spTree>
    <p:extLst>
      <p:ext uri="{BB962C8B-B14F-4D97-AF65-F5344CB8AC3E}">
        <p14:creationId xmlns:p14="http://schemas.microsoft.com/office/powerpoint/2010/main" val="3589030502"/>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4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A30F9FB-DEA0-4857-BD37-DD7C6D4FF3B6}" type="datetimeFigureOut">
              <a:rPr lang="en-US" smtClean="0"/>
              <a:t>10/28/2021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31F9A9-FEBD-4145-ABBC-06D67FCBF6BD}" type="slidenum">
              <a:rPr lang="en-US" smtClean="0"/>
              <a:t>‹#›</a:t>
            </a:fld>
            <a:endParaRPr lang="en-US"/>
          </a:p>
        </p:txBody>
      </p:sp>
    </p:spTree>
    <p:extLst>
      <p:ext uri="{BB962C8B-B14F-4D97-AF65-F5344CB8AC3E}">
        <p14:creationId xmlns:p14="http://schemas.microsoft.com/office/powerpoint/2010/main" val="4219746309"/>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4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A30F9FB-DEA0-4857-BD37-DD7C6D4FF3B6}" type="datetimeFigureOut">
              <a:rPr lang="en-US" smtClean="0"/>
              <a:t>10/28/2021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31F9A9-FEBD-4145-ABBC-06D67FCBF6BD}" type="slidenum">
              <a:rPr lang="en-US" smtClean="0"/>
              <a:t>‹#›</a:t>
            </a:fld>
            <a:endParaRPr lang="en-US"/>
          </a:p>
        </p:txBody>
      </p:sp>
    </p:spTree>
    <p:extLst>
      <p:ext uri="{BB962C8B-B14F-4D97-AF65-F5344CB8AC3E}">
        <p14:creationId xmlns:p14="http://schemas.microsoft.com/office/powerpoint/2010/main" val="3551464981"/>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4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A30F9FB-DEA0-4857-BD37-DD7C6D4FF3B6}" type="datetimeFigureOut">
              <a:rPr lang="en-US" smtClean="0"/>
              <a:t>10/28/2021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31F9A9-FEBD-4145-ABBC-06D67FCBF6BD}" type="slidenum">
              <a:rPr lang="en-US" smtClean="0"/>
              <a:t>‹#›</a:t>
            </a:fld>
            <a:endParaRPr lang="en-US"/>
          </a:p>
        </p:txBody>
      </p:sp>
    </p:spTree>
    <p:extLst>
      <p:ext uri="{BB962C8B-B14F-4D97-AF65-F5344CB8AC3E}">
        <p14:creationId xmlns:p14="http://schemas.microsoft.com/office/powerpoint/2010/main" val="3195788805"/>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4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A30F9FB-DEA0-4857-BD37-DD7C6D4FF3B6}" type="datetimeFigureOut">
              <a:rPr lang="en-US" smtClean="0"/>
              <a:t>10/28/2021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31F9A9-FEBD-4145-ABBC-06D67FCBF6BD}" type="slidenum">
              <a:rPr lang="en-US" smtClean="0"/>
              <a:t>‹#›</a:t>
            </a:fld>
            <a:endParaRPr lang="en-US"/>
          </a:p>
        </p:txBody>
      </p:sp>
    </p:spTree>
    <p:extLst>
      <p:ext uri="{BB962C8B-B14F-4D97-AF65-F5344CB8AC3E}">
        <p14:creationId xmlns:p14="http://schemas.microsoft.com/office/powerpoint/2010/main" val="735120371"/>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3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A30F9FB-DEA0-4857-BD37-DD7C6D4FF3B6}" type="datetimeFigureOut">
              <a:rPr lang="en-US" smtClean="0"/>
              <a:t>10/28/2021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31F9A9-FEBD-4145-ABBC-06D67FCBF6BD}" type="slidenum">
              <a:rPr lang="en-US" smtClean="0"/>
              <a:t>‹#›</a:t>
            </a:fld>
            <a:endParaRPr lang="en-US"/>
          </a:p>
        </p:txBody>
      </p:sp>
    </p:spTree>
    <p:extLst>
      <p:ext uri="{BB962C8B-B14F-4D97-AF65-F5344CB8AC3E}">
        <p14:creationId xmlns:p14="http://schemas.microsoft.com/office/powerpoint/2010/main" val="1972553363"/>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3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A30F9FB-DEA0-4857-BD37-DD7C6D4FF3B6}" type="datetimeFigureOut">
              <a:rPr lang="en-US" smtClean="0"/>
              <a:t>10/28/2021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31F9A9-FEBD-4145-ABBC-06D67FCBF6BD}" type="slidenum">
              <a:rPr lang="en-US" smtClean="0"/>
              <a:t>‹#›</a:t>
            </a:fld>
            <a:endParaRPr lang="en-US"/>
          </a:p>
        </p:txBody>
      </p:sp>
    </p:spTree>
    <p:extLst>
      <p:ext uri="{BB962C8B-B14F-4D97-AF65-F5344CB8AC3E}">
        <p14:creationId xmlns:p14="http://schemas.microsoft.com/office/powerpoint/2010/main" val="3247750770"/>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3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A30F9FB-DEA0-4857-BD37-DD7C6D4FF3B6}" type="datetimeFigureOut">
              <a:rPr lang="en-US" smtClean="0"/>
              <a:t>10/28/2021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31F9A9-FEBD-4145-ABBC-06D67FCBF6BD}" type="slidenum">
              <a:rPr lang="en-US" smtClean="0"/>
              <a:t>‹#›</a:t>
            </a:fld>
            <a:endParaRPr lang="en-US"/>
          </a:p>
        </p:txBody>
      </p:sp>
    </p:spTree>
    <p:extLst>
      <p:ext uri="{BB962C8B-B14F-4D97-AF65-F5344CB8AC3E}">
        <p14:creationId xmlns:p14="http://schemas.microsoft.com/office/powerpoint/2010/main" val="3567430642"/>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3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A30F9FB-DEA0-4857-BD37-DD7C6D4FF3B6}" type="datetimeFigureOut">
              <a:rPr lang="en-US" smtClean="0"/>
              <a:t>10/28/2021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31F9A9-FEBD-4145-ABBC-06D67FCBF6BD}" type="slidenum">
              <a:rPr lang="en-US" smtClean="0"/>
              <a:t>‹#›</a:t>
            </a:fld>
            <a:endParaRPr lang="en-US"/>
          </a:p>
        </p:txBody>
      </p:sp>
    </p:spTree>
    <p:extLst>
      <p:ext uri="{BB962C8B-B14F-4D97-AF65-F5344CB8AC3E}">
        <p14:creationId xmlns:p14="http://schemas.microsoft.com/office/powerpoint/2010/main" val="996098156"/>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3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A30F9FB-DEA0-4857-BD37-DD7C6D4FF3B6}" type="datetimeFigureOut">
              <a:rPr lang="en-US" smtClean="0"/>
              <a:t>10/28/2021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31F9A9-FEBD-4145-ABBC-06D67FCBF6BD}" type="slidenum">
              <a:rPr lang="en-US" smtClean="0"/>
              <a:t>‹#›</a:t>
            </a:fld>
            <a:endParaRPr lang="en-US"/>
          </a:p>
        </p:txBody>
      </p:sp>
    </p:spTree>
    <p:extLst>
      <p:ext uri="{BB962C8B-B14F-4D97-AF65-F5344CB8AC3E}">
        <p14:creationId xmlns:p14="http://schemas.microsoft.com/office/powerpoint/2010/main" val="2235288890"/>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9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A30F9FB-DEA0-4857-BD37-DD7C6D4FF3B6}" type="datetimeFigureOut">
              <a:rPr lang="en-US" smtClean="0"/>
              <a:t>10/28/2021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31F9A9-FEBD-4145-ABBC-06D67FCBF6BD}" type="slidenum">
              <a:rPr lang="en-US" smtClean="0"/>
              <a:t>‹#›</a:t>
            </a:fld>
            <a:endParaRPr lang="en-US"/>
          </a:p>
        </p:txBody>
      </p:sp>
    </p:spTree>
    <p:extLst>
      <p:ext uri="{BB962C8B-B14F-4D97-AF65-F5344CB8AC3E}">
        <p14:creationId xmlns:p14="http://schemas.microsoft.com/office/powerpoint/2010/main" val="498836269"/>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3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A30F9FB-DEA0-4857-BD37-DD7C6D4FF3B6}" type="datetimeFigureOut">
              <a:rPr lang="en-US" smtClean="0"/>
              <a:t>10/28/2021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31F9A9-FEBD-4145-ABBC-06D67FCBF6BD}" type="slidenum">
              <a:rPr lang="en-US" smtClean="0"/>
              <a:t>‹#›</a:t>
            </a:fld>
            <a:endParaRPr lang="en-US"/>
          </a:p>
        </p:txBody>
      </p:sp>
    </p:spTree>
    <p:extLst>
      <p:ext uri="{BB962C8B-B14F-4D97-AF65-F5344CB8AC3E}">
        <p14:creationId xmlns:p14="http://schemas.microsoft.com/office/powerpoint/2010/main" val="342736607"/>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3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A30F9FB-DEA0-4857-BD37-DD7C6D4FF3B6}" type="datetimeFigureOut">
              <a:rPr lang="en-US" smtClean="0"/>
              <a:t>10/28/2021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31F9A9-FEBD-4145-ABBC-06D67FCBF6BD}" type="slidenum">
              <a:rPr lang="en-US" smtClean="0"/>
              <a:t>‹#›</a:t>
            </a:fld>
            <a:endParaRPr lang="en-US"/>
          </a:p>
        </p:txBody>
      </p:sp>
    </p:spTree>
    <p:extLst>
      <p:ext uri="{BB962C8B-B14F-4D97-AF65-F5344CB8AC3E}">
        <p14:creationId xmlns:p14="http://schemas.microsoft.com/office/powerpoint/2010/main" val="3424081081"/>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3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A30F9FB-DEA0-4857-BD37-DD7C6D4FF3B6}" type="datetimeFigureOut">
              <a:rPr lang="en-US" smtClean="0"/>
              <a:t>10/28/2021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31F9A9-FEBD-4145-ABBC-06D67FCBF6BD}" type="slidenum">
              <a:rPr lang="en-US" smtClean="0"/>
              <a:t>‹#›</a:t>
            </a:fld>
            <a:endParaRPr lang="en-US"/>
          </a:p>
        </p:txBody>
      </p:sp>
    </p:spTree>
    <p:extLst>
      <p:ext uri="{BB962C8B-B14F-4D97-AF65-F5344CB8AC3E}">
        <p14:creationId xmlns:p14="http://schemas.microsoft.com/office/powerpoint/2010/main" val="1483096186"/>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3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A30F9FB-DEA0-4857-BD37-DD7C6D4FF3B6}" type="datetimeFigureOut">
              <a:rPr lang="en-US" smtClean="0"/>
              <a:t>10/28/2021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31F9A9-FEBD-4145-ABBC-06D67FCBF6BD}" type="slidenum">
              <a:rPr lang="en-US" smtClean="0"/>
              <a:t>‹#›</a:t>
            </a:fld>
            <a:endParaRPr lang="en-US"/>
          </a:p>
        </p:txBody>
      </p:sp>
    </p:spTree>
    <p:extLst>
      <p:ext uri="{BB962C8B-B14F-4D97-AF65-F5344CB8AC3E}">
        <p14:creationId xmlns:p14="http://schemas.microsoft.com/office/powerpoint/2010/main" val="3604903333"/>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3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A30F9FB-DEA0-4857-BD37-DD7C6D4FF3B6}" type="datetimeFigureOut">
              <a:rPr lang="en-US" smtClean="0"/>
              <a:t>10/28/2021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31F9A9-FEBD-4145-ABBC-06D67FCBF6BD}" type="slidenum">
              <a:rPr lang="en-US" smtClean="0"/>
              <a:t>‹#›</a:t>
            </a:fld>
            <a:endParaRPr lang="en-US"/>
          </a:p>
        </p:txBody>
      </p:sp>
    </p:spTree>
    <p:extLst>
      <p:ext uri="{BB962C8B-B14F-4D97-AF65-F5344CB8AC3E}">
        <p14:creationId xmlns:p14="http://schemas.microsoft.com/office/powerpoint/2010/main" val="2283554779"/>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2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A30F9FB-DEA0-4857-BD37-DD7C6D4FF3B6}" type="datetimeFigureOut">
              <a:rPr lang="en-US" smtClean="0"/>
              <a:t>10/28/2021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31F9A9-FEBD-4145-ABBC-06D67FCBF6BD}" type="slidenum">
              <a:rPr lang="en-US" smtClean="0"/>
              <a:t>‹#›</a:t>
            </a:fld>
            <a:endParaRPr lang="en-US"/>
          </a:p>
        </p:txBody>
      </p:sp>
    </p:spTree>
    <p:extLst>
      <p:ext uri="{BB962C8B-B14F-4D97-AF65-F5344CB8AC3E}">
        <p14:creationId xmlns:p14="http://schemas.microsoft.com/office/powerpoint/2010/main" val="1966768407"/>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2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A30F9FB-DEA0-4857-BD37-DD7C6D4FF3B6}" type="datetimeFigureOut">
              <a:rPr lang="en-US" smtClean="0"/>
              <a:t>10/28/2021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31F9A9-FEBD-4145-ABBC-06D67FCBF6BD}" type="slidenum">
              <a:rPr lang="en-US" smtClean="0"/>
              <a:t>‹#›</a:t>
            </a:fld>
            <a:endParaRPr lang="en-US"/>
          </a:p>
        </p:txBody>
      </p:sp>
    </p:spTree>
    <p:extLst>
      <p:ext uri="{BB962C8B-B14F-4D97-AF65-F5344CB8AC3E}">
        <p14:creationId xmlns:p14="http://schemas.microsoft.com/office/powerpoint/2010/main" val="4269208899"/>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2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A30F9FB-DEA0-4857-BD37-DD7C6D4FF3B6}" type="datetimeFigureOut">
              <a:rPr lang="en-US" smtClean="0"/>
              <a:t>10/28/2021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31F9A9-FEBD-4145-ABBC-06D67FCBF6BD}" type="slidenum">
              <a:rPr lang="en-US" smtClean="0"/>
              <a:t>‹#›</a:t>
            </a:fld>
            <a:endParaRPr lang="en-US"/>
          </a:p>
        </p:txBody>
      </p:sp>
    </p:spTree>
    <p:extLst>
      <p:ext uri="{BB962C8B-B14F-4D97-AF65-F5344CB8AC3E}">
        <p14:creationId xmlns:p14="http://schemas.microsoft.com/office/powerpoint/2010/main" val="3208157436"/>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2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A30F9FB-DEA0-4857-BD37-DD7C6D4FF3B6}" type="datetimeFigureOut">
              <a:rPr lang="en-US" smtClean="0"/>
              <a:t>10/28/2021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31F9A9-FEBD-4145-ABBC-06D67FCBF6BD}" type="slidenum">
              <a:rPr lang="en-US" smtClean="0"/>
              <a:t>‹#›</a:t>
            </a:fld>
            <a:endParaRPr lang="en-US"/>
          </a:p>
        </p:txBody>
      </p:sp>
    </p:spTree>
    <p:extLst>
      <p:ext uri="{BB962C8B-B14F-4D97-AF65-F5344CB8AC3E}">
        <p14:creationId xmlns:p14="http://schemas.microsoft.com/office/powerpoint/2010/main" val="1492963507"/>
      </p:ext>
    </p:extLst>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2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A30F9FB-DEA0-4857-BD37-DD7C6D4FF3B6}" type="datetimeFigureOut">
              <a:rPr lang="en-US" smtClean="0"/>
              <a:t>10/28/2021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31F9A9-FEBD-4145-ABBC-06D67FCBF6BD}" type="slidenum">
              <a:rPr lang="en-US" smtClean="0"/>
              <a:t>‹#›</a:t>
            </a:fld>
            <a:endParaRPr lang="en-US"/>
          </a:p>
        </p:txBody>
      </p:sp>
    </p:spTree>
    <p:extLst>
      <p:ext uri="{BB962C8B-B14F-4D97-AF65-F5344CB8AC3E}">
        <p14:creationId xmlns:p14="http://schemas.microsoft.com/office/powerpoint/2010/main" val="1858236365"/>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9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A30F9FB-DEA0-4857-BD37-DD7C6D4FF3B6}" type="datetimeFigureOut">
              <a:rPr lang="en-US" smtClean="0"/>
              <a:t>10/28/2021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31F9A9-FEBD-4145-ABBC-06D67FCBF6BD}" type="slidenum">
              <a:rPr lang="en-US" smtClean="0"/>
              <a:t>‹#›</a:t>
            </a:fld>
            <a:endParaRPr lang="en-US"/>
          </a:p>
        </p:txBody>
      </p:sp>
    </p:spTree>
    <p:extLst>
      <p:ext uri="{BB962C8B-B14F-4D97-AF65-F5344CB8AC3E}">
        <p14:creationId xmlns:p14="http://schemas.microsoft.com/office/powerpoint/2010/main" val="486512310"/>
      </p:ext>
    </p:extLst>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2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A30F9FB-DEA0-4857-BD37-DD7C6D4FF3B6}" type="datetimeFigureOut">
              <a:rPr lang="en-US" smtClean="0"/>
              <a:t>10/28/2021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31F9A9-FEBD-4145-ABBC-06D67FCBF6BD}" type="slidenum">
              <a:rPr lang="en-US" smtClean="0"/>
              <a:t>‹#›</a:t>
            </a:fld>
            <a:endParaRPr lang="en-US"/>
          </a:p>
        </p:txBody>
      </p:sp>
    </p:spTree>
    <p:extLst>
      <p:ext uri="{BB962C8B-B14F-4D97-AF65-F5344CB8AC3E}">
        <p14:creationId xmlns:p14="http://schemas.microsoft.com/office/powerpoint/2010/main" val="3712513800"/>
      </p:ext>
    </p:extLst>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2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A30F9FB-DEA0-4857-BD37-DD7C6D4FF3B6}" type="datetimeFigureOut">
              <a:rPr lang="en-US" smtClean="0"/>
              <a:t>10/28/2021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31F9A9-FEBD-4145-ABBC-06D67FCBF6BD}" type="slidenum">
              <a:rPr lang="en-US" smtClean="0"/>
              <a:t>‹#›</a:t>
            </a:fld>
            <a:endParaRPr lang="en-US"/>
          </a:p>
        </p:txBody>
      </p:sp>
    </p:spTree>
    <p:extLst>
      <p:ext uri="{BB962C8B-B14F-4D97-AF65-F5344CB8AC3E}">
        <p14:creationId xmlns:p14="http://schemas.microsoft.com/office/powerpoint/2010/main" val="1003464987"/>
      </p:ext>
    </p:extLst>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2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A30F9FB-DEA0-4857-BD37-DD7C6D4FF3B6}" type="datetimeFigureOut">
              <a:rPr lang="en-US" smtClean="0"/>
              <a:t>10/28/2021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31F9A9-FEBD-4145-ABBC-06D67FCBF6BD}" type="slidenum">
              <a:rPr lang="en-US" smtClean="0"/>
              <a:t>‹#›</a:t>
            </a:fld>
            <a:endParaRPr lang="en-US"/>
          </a:p>
        </p:txBody>
      </p:sp>
    </p:spTree>
    <p:extLst>
      <p:ext uri="{BB962C8B-B14F-4D97-AF65-F5344CB8AC3E}">
        <p14:creationId xmlns:p14="http://schemas.microsoft.com/office/powerpoint/2010/main" val="3368506026"/>
      </p:ext>
    </p:extLst>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2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A30F9FB-DEA0-4857-BD37-DD7C6D4FF3B6}" type="datetimeFigureOut">
              <a:rPr lang="en-US" smtClean="0"/>
              <a:t>10/28/2021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31F9A9-FEBD-4145-ABBC-06D67FCBF6BD}" type="slidenum">
              <a:rPr lang="en-US" smtClean="0"/>
              <a:t>‹#›</a:t>
            </a:fld>
            <a:endParaRPr lang="en-US"/>
          </a:p>
        </p:txBody>
      </p:sp>
    </p:spTree>
    <p:extLst>
      <p:ext uri="{BB962C8B-B14F-4D97-AF65-F5344CB8AC3E}">
        <p14:creationId xmlns:p14="http://schemas.microsoft.com/office/powerpoint/2010/main" val="10060454"/>
      </p:ext>
    </p:extLst>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2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A30F9FB-DEA0-4857-BD37-DD7C6D4FF3B6}" type="datetimeFigureOut">
              <a:rPr lang="en-US" smtClean="0"/>
              <a:t>10/28/2021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31F9A9-FEBD-4145-ABBC-06D67FCBF6BD}" type="slidenum">
              <a:rPr lang="en-US" smtClean="0"/>
              <a:t>‹#›</a:t>
            </a:fld>
            <a:endParaRPr lang="en-US"/>
          </a:p>
        </p:txBody>
      </p:sp>
    </p:spTree>
    <p:extLst>
      <p:ext uri="{BB962C8B-B14F-4D97-AF65-F5344CB8AC3E}">
        <p14:creationId xmlns:p14="http://schemas.microsoft.com/office/powerpoint/2010/main" val="1374660830"/>
      </p:ext>
    </p:extLst>
  </p:cSld>
  <p:clrMapOvr>
    <a:masterClrMapping/>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1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A30F9FB-DEA0-4857-BD37-DD7C6D4FF3B6}" type="datetimeFigureOut">
              <a:rPr lang="en-US" smtClean="0"/>
              <a:t>10/28/2021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31F9A9-FEBD-4145-ABBC-06D67FCBF6BD}" type="slidenum">
              <a:rPr lang="en-US" smtClean="0"/>
              <a:t>‹#›</a:t>
            </a:fld>
            <a:endParaRPr lang="en-US"/>
          </a:p>
        </p:txBody>
      </p:sp>
    </p:spTree>
    <p:extLst>
      <p:ext uri="{BB962C8B-B14F-4D97-AF65-F5344CB8AC3E}">
        <p14:creationId xmlns:p14="http://schemas.microsoft.com/office/powerpoint/2010/main" val="2729312594"/>
      </p:ext>
    </p:extLst>
  </p:cSld>
  <p:clrMapOvr>
    <a:masterClrMapping/>
  </p:clrMapOvr>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1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A30F9FB-DEA0-4857-BD37-DD7C6D4FF3B6}" type="datetimeFigureOut">
              <a:rPr lang="en-US" smtClean="0"/>
              <a:t>10/28/2021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31F9A9-FEBD-4145-ABBC-06D67FCBF6BD}" type="slidenum">
              <a:rPr lang="en-US" smtClean="0"/>
              <a:t>‹#›</a:t>
            </a:fld>
            <a:endParaRPr lang="en-US"/>
          </a:p>
        </p:txBody>
      </p:sp>
    </p:spTree>
    <p:extLst>
      <p:ext uri="{BB962C8B-B14F-4D97-AF65-F5344CB8AC3E}">
        <p14:creationId xmlns:p14="http://schemas.microsoft.com/office/powerpoint/2010/main" val="2157054668"/>
      </p:ext>
    </p:extLst>
  </p:cSld>
  <p:clrMapOvr>
    <a:masterClrMapping/>
  </p:clrMapOvr>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1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A30F9FB-DEA0-4857-BD37-DD7C6D4FF3B6}" type="datetimeFigureOut">
              <a:rPr lang="en-US" smtClean="0"/>
              <a:t>10/28/2021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31F9A9-FEBD-4145-ABBC-06D67FCBF6BD}" type="slidenum">
              <a:rPr lang="en-US" smtClean="0"/>
              <a:t>‹#›</a:t>
            </a:fld>
            <a:endParaRPr lang="en-US"/>
          </a:p>
        </p:txBody>
      </p:sp>
    </p:spTree>
    <p:extLst>
      <p:ext uri="{BB962C8B-B14F-4D97-AF65-F5344CB8AC3E}">
        <p14:creationId xmlns:p14="http://schemas.microsoft.com/office/powerpoint/2010/main" val="256187748"/>
      </p:ext>
    </p:extLst>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A30F9FB-DEA0-4857-BD37-DD7C6D4FF3B6}" type="datetimeFigureOut">
              <a:rPr lang="en-US" smtClean="0"/>
              <a:t>10/28/2021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31F9A9-FEBD-4145-ABBC-06D67FCBF6BD}" type="slidenum">
              <a:rPr lang="en-US" smtClean="0"/>
              <a:t>‹#›</a:t>
            </a:fld>
            <a:endParaRPr lang="en-US"/>
          </a:p>
        </p:txBody>
      </p:sp>
    </p:spTree>
    <p:extLst>
      <p:ext uri="{BB962C8B-B14F-4D97-AF65-F5344CB8AC3E}">
        <p14:creationId xmlns:p14="http://schemas.microsoft.com/office/powerpoint/2010/main" val="1426783017"/>
      </p:ext>
    </p:extLst>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A30F9FB-DEA0-4857-BD37-DD7C6D4FF3B6}" type="datetimeFigureOut">
              <a:rPr lang="en-US" smtClean="0"/>
              <a:t>10/28/2021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31F9A9-FEBD-4145-ABBC-06D67FCBF6BD}" type="slidenum">
              <a:rPr lang="en-US" smtClean="0"/>
              <a:t>‹#›</a:t>
            </a:fld>
            <a:endParaRPr lang="en-US"/>
          </a:p>
        </p:txBody>
      </p:sp>
    </p:spTree>
    <p:extLst>
      <p:ext uri="{BB962C8B-B14F-4D97-AF65-F5344CB8AC3E}">
        <p14:creationId xmlns:p14="http://schemas.microsoft.com/office/powerpoint/2010/main" val="651729060"/>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9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A30F9FB-DEA0-4857-BD37-DD7C6D4FF3B6}" type="datetimeFigureOut">
              <a:rPr lang="en-US" smtClean="0"/>
              <a:t>10/28/2021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31F9A9-FEBD-4145-ABBC-06D67FCBF6BD}" type="slidenum">
              <a:rPr lang="en-US" smtClean="0"/>
              <a:t>‹#›</a:t>
            </a:fld>
            <a:endParaRPr lang="en-US"/>
          </a:p>
        </p:txBody>
      </p:sp>
    </p:spTree>
    <p:extLst>
      <p:ext uri="{BB962C8B-B14F-4D97-AF65-F5344CB8AC3E}">
        <p14:creationId xmlns:p14="http://schemas.microsoft.com/office/powerpoint/2010/main" val="2062321128"/>
      </p:ext>
    </p:extLst>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A30F9FB-DEA0-4857-BD37-DD7C6D4FF3B6}" type="datetimeFigureOut">
              <a:rPr lang="en-US" smtClean="0"/>
              <a:t>10/28/2021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31F9A9-FEBD-4145-ABBC-06D67FCBF6BD}" type="slidenum">
              <a:rPr lang="en-US" smtClean="0"/>
              <a:t>‹#›</a:t>
            </a:fld>
            <a:endParaRPr lang="en-US"/>
          </a:p>
        </p:txBody>
      </p:sp>
    </p:spTree>
    <p:extLst>
      <p:ext uri="{BB962C8B-B14F-4D97-AF65-F5344CB8AC3E}">
        <p14:creationId xmlns:p14="http://schemas.microsoft.com/office/powerpoint/2010/main" val="1500684179"/>
      </p:ext>
    </p:extLst>
  </p:cSld>
  <p:clrMapOvr>
    <a:masterClrMapping/>
  </p:clrMapOvr>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A30F9FB-DEA0-4857-BD37-DD7C6D4FF3B6}" type="datetimeFigureOut">
              <a:rPr lang="en-US" smtClean="0"/>
              <a:t>10/28/2021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31F9A9-FEBD-4145-ABBC-06D67FCBF6BD}" type="slidenum">
              <a:rPr lang="en-US" smtClean="0"/>
              <a:t>‹#›</a:t>
            </a:fld>
            <a:endParaRPr lang="en-US"/>
          </a:p>
        </p:txBody>
      </p:sp>
    </p:spTree>
    <p:extLst>
      <p:ext uri="{BB962C8B-B14F-4D97-AF65-F5344CB8AC3E}">
        <p14:creationId xmlns:p14="http://schemas.microsoft.com/office/powerpoint/2010/main" val="387279386"/>
      </p:ext>
    </p:extLst>
  </p:cSld>
  <p:clrMapOvr>
    <a:masterClrMapping/>
  </p:clrMapOvr>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A30F9FB-DEA0-4857-BD37-DD7C6D4FF3B6}" type="datetimeFigureOut">
              <a:rPr lang="en-US" smtClean="0"/>
              <a:t>10/28/2021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31F9A9-FEBD-4145-ABBC-06D67FCBF6BD}" type="slidenum">
              <a:rPr lang="en-US" smtClean="0"/>
              <a:t>‹#›</a:t>
            </a:fld>
            <a:endParaRPr lang="en-US"/>
          </a:p>
        </p:txBody>
      </p:sp>
    </p:spTree>
    <p:extLst>
      <p:ext uri="{BB962C8B-B14F-4D97-AF65-F5344CB8AC3E}">
        <p14:creationId xmlns:p14="http://schemas.microsoft.com/office/powerpoint/2010/main" val="1133165010"/>
      </p:ext>
    </p:extLst>
  </p:cSld>
  <p:clrMapOvr>
    <a:masterClrMapping/>
  </p:clrMapOvr>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A30F9FB-DEA0-4857-BD37-DD7C6D4FF3B6}" type="datetimeFigureOut">
              <a:rPr lang="en-US" smtClean="0"/>
              <a:t>10/28/2021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31F9A9-FEBD-4145-ABBC-06D67FCBF6BD}" type="slidenum">
              <a:rPr lang="en-US" smtClean="0"/>
              <a:t>‹#›</a:t>
            </a:fld>
            <a:endParaRPr lang="en-US"/>
          </a:p>
        </p:txBody>
      </p:sp>
    </p:spTree>
    <p:extLst>
      <p:ext uri="{BB962C8B-B14F-4D97-AF65-F5344CB8AC3E}">
        <p14:creationId xmlns:p14="http://schemas.microsoft.com/office/powerpoint/2010/main" val="3085942838"/>
      </p:ext>
    </p:extLst>
  </p:cSld>
  <p:clrMapOvr>
    <a:masterClrMapping/>
  </p:clrMapOvr>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A30F9FB-DEA0-4857-BD37-DD7C6D4FF3B6}" type="datetimeFigureOut">
              <a:rPr lang="en-US" smtClean="0"/>
              <a:t>10/28/2021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31F9A9-FEBD-4145-ABBC-06D67FCBF6BD}" type="slidenum">
              <a:rPr lang="en-US" smtClean="0"/>
              <a:t>‹#›</a:t>
            </a:fld>
            <a:endParaRPr lang="en-US"/>
          </a:p>
        </p:txBody>
      </p:sp>
    </p:spTree>
    <p:extLst>
      <p:ext uri="{BB962C8B-B14F-4D97-AF65-F5344CB8AC3E}">
        <p14:creationId xmlns:p14="http://schemas.microsoft.com/office/powerpoint/2010/main" val="3420023432"/>
      </p:ext>
    </p:extLst>
  </p:cSld>
  <p:clrMapOvr>
    <a:masterClrMapping/>
  </p:clrMapOvr>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A30F9FB-DEA0-4857-BD37-DD7C6D4FF3B6}" type="datetimeFigureOut">
              <a:rPr lang="en-US" smtClean="0"/>
              <a:t>10/28/2021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31F9A9-FEBD-4145-ABBC-06D67FCBF6BD}" type="slidenum">
              <a:rPr lang="en-US" smtClean="0"/>
              <a:t>‹#›</a:t>
            </a:fld>
            <a:endParaRPr lang="en-US"/>
          </a:p>
        </p:txBody>
      </p:sp>
    </p:spTree>
    <p:extLst>
      <p:ext uri="{BB962C8B-B14F-4D97-AF65-F5344CB8AC3E}">
        <p14:creationId xmlns:p14="http://schemas.microsoft.com/office/powerpoint/2010/main" val="2660718051"/>
      </p:ext>
    </p:extLst>
  </p:cSld>
  <p:clrMapOvr>
    <a:masterClrMapping/>
  </p:clrMapOvr>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A30F9FB-DEA0-4857-BD37-DD7C6D4FF3B6}" type="datetimeFigureOut">
              <a:rPr lang="en-US" smtClean="0"/>
              <a:t>10/28/2021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31F9A9-FEBD-4145-ABBC-06D67FCBF6BD}" type="slidenum">
              <a:rPr lang="en-US" smtClean="0"/>
              <a:t>‹#›</a:t>
            </a:fld>
            <a:endParaRPr lang="en-US"/>
          </a:p>
        </p:txBody>
      </p:sp>
    </p:spTree>
    <p:extLst>
      <p:ext uri="{BB962C8B-B14F-4D97-AF65-F5344CB8AC3E}">
        <p14:creationId xmlns:p14="http://schemas.microsoft.com/office/powerpoint/2010/main" val="1178037721"/>
      </p:ext>
    </p:extLst>
  </p:cSld>
  <p:clrMapOvr>
    <a:masterClrMapping/>
  </p:clrMapOvr>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A30F9FB-DEA0-4857-BD37-DD7C6D4FF3B6}" type="datetimeFigureOut">
              <a:rPr lang="en-US" smtClean="0"/>
              <a:t>10/28/2021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31F9A9-FEBD-4145-ABBC-06D67FCBF6BD}" type="slidenum">
              <a:rPr lang="en-US" smtClean="0"/>
              <a:t>‹#›</a:t>
            </a:fld>
            <a:endParaRPr lang="en-US"/>
          </a:p>
        </p:txBody>
      </p:sp>
    </p:spTree>
    <p:extLst>
      <p:ext uri="{BB962C8B-B14F-4D97-AF65-F5344CB8AC3E}">
        <p14:creationId xmlns:p14="http://schemas.microsoft.com/office/powerpoint/2010/main" val="2267609107"/>
      </p:ext>
    </p:extLst>
  </p:cSld>
  <p:clrMapOvr>
    <a:masterClrMapping/>
  </p:clrMapOvr>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A30F9FB-DEA0-4857-BD37-DD7C6D4FF3B6}" type="datetimeFigureOut">
              <a:rPr lang="en-US" smtClean="0"/>
              <a:t>10/28/2021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31F9A9-FEBD-4145-ABBC-06D67FCBF6BD}" type="slidenum">
              <a:rPr lang="en-US" smtClean="0"/>
              <a:t>‹#›</a:t>
            </a:fld>
            <a:endParaRPr lang="en-US"/>
          </a:p>
        </p:txBody>
      </p:sp>
    </p:spTree>
    <p:extLst>
      <p:ext uri="{BB962C8B-B14F-4D97-AF65-F5344CB8AC3E}">
        <p14:creationId xmlns:p14="http://schemas.microsoft.com/office/powerpoint/2010/main" val="2609717909"/>
      </p:ext>
    </p:extLst>
  </p:cSld>
  <p:clrMapOvr>
    <a:masterClrMapping/>
  </p:clrMapOvr>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A30F9FB-DEA0-4857-BD37-DD7C6D4FF3B6}" type="datetimeFigureOut">
              <a:rPr lang="en-US" smtClean="0"/>
              <a:t>10/28/2021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31F9A9-FEBD-4145-ABBC-06D67FCBF6BD}" type="slidenum">
              <a:rPr lang="en-US" smtClean="0"/>
              <a:t>‹#›</a:t>
            </a:fld>
            <a:endParaRPr lang="en-US"/>
          </a:p>
        </p:txBody>
      </p:sp>
    </p:spTree>
    <p:extLst>
      <p:ext uri="{BB962C8B-B14F-4D97-AF65-F5344CB8AC3E}">
        <p14:creationId xmlns:p14="http://schemas.microsoft.com/office/powerpoint/2010/main" val="219671795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9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A30F9FB-DEA0-4857-BD37-DD7C6D4FF3B6}" type="datetimeFigureOut">
              <a:rPr lang="en-US" smtClean="0"/>
              <a:t>10/28/2021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31F9A9-FEBD-4145-ABBC-06D67FCBF6BD}" type="slidenum">
              <a:rPr lang="en-US" smtClean="0"/>
              <a:t>‹#›</a:t>
            </a:fld>
            <a:endParaRPr lang="en-US"/>
          </a:p>
        </p:txBody>
      </p:sp>
    </p:spTree>
    <p:extLst>
      <p:ext uri="{BB962C8B-B14F-4D97-AF65-F5344CB8AC3E}">
        <p14:creationId xmlns:p14="http://schemas.microsoft.com/office/powerpoint/2010/main" val="1142237870"/>
      </p:ext>
    </p:extLst>
  </p:cSld>
  <p:clrMapOvr>
    <a:masterClrMapping/>
  </p:clrMapOvr>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A30F9FB-DEA0-4857-BD37-DD7C6D4FF3B6}" type="datetimeFigureOut">
              <a:rPr lang="en-US" smtClean="0"/>
              <a:t>10/28/2021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31F9A9-FEBD-4145-ABBC-06D67FCBF6BD}" type="slidenum">
              <a:rPr lang="en-US" smtClean="0"/>
              <a:t>‹#›</a:t>
            </a:fld>
            <a:endParaRPr lang="en-US"/>
          </a:p>
        </p:txBody>
      </p:sp>
    </p:spTree>
    <p:extLst>
      <p:ext uri="{BB962C8B-B14F-4D97-AF65-F5344CB8AC3E}">
        <p14:creationId xmlns:p14="http://schemas.microsoft.com/office/powerpoint/2010/main" val="1553756689"/>
      </p:ext>
    </p:extLst>
  </p:cSld>
  <p:clrMapOvr>
    <a:masterClrMapping/>
  </p:clrMapOvr>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A30F9FB-DEA0-4857-BD37-DD7C6D4FF3B6}" type="datetimeFigureOut">
              <a:rPr lang="en-US" smtClean="0"/>
              <a:t>10/28/2021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31F9A9-FEBD-4145-ABBC-06D67FCBF6BD}" type="slidenum">
              <a:rPr lang="en-US" smtClean="0"/>
              <a:t>‹#›</a:t>
            </a:fld>
            <a:endParaRPr lang="en-US"/>
          </a:p>
        </p:txBody>
      </p:sp>
    </p:spTree>
    <p:extLst>
      <p:ext uri="{BB962C8B-B14F-4D97-AF65-F5344CB8AC3E}">
        <p14:creationId xmlns:p14="http://schemas.microsoft.com/office/powerpoint/2010/main" val="1691587592"/>
      </p:ext>
    </p:extLst>
  </p:cSld>
  <p:clrMapOvr>
    <a:masterClrMapping/>
  </p:clrMapOvr>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A30F9FB-DEA0-4857-BD37-DD7C6D4FF3B6}" type="datetimeFigureOut">
              <a:rPr lang="en-US" smtClean="0"/>
              <a:t>10/28/2021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31F9A9-FEBD-4145-ABBC-06D67FCBF6BD}" type="slidenum">
              <a:rPr lang="en-US" smtClean="0"/>
              <a:t>‹#›</a:t>
            </a:fld>
            <a:endParaRPr lang="en-US"/>
          </a:p>
        </p:txBody>
      </p:sp>
    </p:spTree>
    <p:extLst>
      <p:ext uri="{BB962C8B-B14F-4D97-AF65-F5344CB8AC3E}">
        <p14:creationId xmlns:p14="http://schemas.microsoft.com/office/powerpoint/2010/main" val="3399617632"/>
      </p:ext>
    </p:extLst>
  </p:cSld>
  <p:clrMapOvr>
    <a:masterClrMapping/>
  </p:clrMapOvr>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A30F9FB-DEA0-4857-BD37-DD7C6D4FF3B6}" type="datetimeFigureOut">
              <a:rPr lang="en-US" smtClean="0"/>
              <a:t>10/28/2021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31F9A9-FEBD-4145-ABBC-06D67FCBF6BD}" type="slidenum">
              <a:rPr lang="en-US" smtClean="0"/>
              <a:t>‹#›</a:t>
            </a:fld>
            <a:endParaRPr lang="en-US"/>
          </a:p>
        </p:txBody>
      </p:sp>
    </p:spTree>
    <p:extLst>
      <p:ext uri="{BB962C8B-B14F-4D97-AF65-F5344CB8AC3E}">
        <p14:creationId xmlns:p14="http://schemas.microsoft.com/office/powerpoint/2010/main" val="3513646666"/>
      </p:ext>
    </p:extLst>
  </p:cSld>
  <p:clrMapOvr>
    <a:masterClrMapping/>
  </p:clrMapOvr>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A30F9FB-DEA0-4857-BD37-DD7C6D4FF3B6}" type="datetimeFigureOut">
              <a:rPr lang="en-US" smtClean="0"/>
              <a:t>10/28/2021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31F9A9-FEBD-4145-ABBC-06D67FCBF6BD}" type="slidenum">
              <a:rPr lang="en-US" smtClean="0"/>
              <a:t>‹#›</a:t>
            </a:fld>
            <a:endParaRPr lang="en-US"/>
          </a:p>
        </p:txBody>
      </p:sp>
    </p:spTree>
    <p:extLst>
      <p:ext uri="{BB962C8B-B14F-4D97-AF65-F5344CB8AC3E}">
        <p14:creationId xmlns:p14="http://schemas.microsoft.com/office/powerpoint/2010/main" val="65626293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A30F9FB-DEA0-4857-BD37-DD7C6D4FF3B6}" type="datetimeFigureOut">
              <a:rPr lang="en-US" smtClean="0"/>
              <a:t>10/28/2021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31F9A9-FEBD-4145-ABBC-06D67FCBF6BD}" type="slidenum">
              <a:rPr lang="en-US" smtClean="0"/>
              <a:t>‹#›</a:t>
            </a:fld>
            <a:endParaRPr lang="en-US"/>
          </a:p>
        </p:txBody>
      </p:sp>
    </p:spTree>
    <p:extLst>
      <p:ext uri="{BB962C8B-B14F-4D97-AF65-F5344CB8AC3E}">
        <p14:creationId xmlns:p14="http://schemas.microsoft.com/office/powerpoint/2010/main" val="179958420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A30F9FB-DEA0-4857-BD37-DD7C6D4FF3B6}" type="datetimeFigureOut">
              <a:rPr lang="en-US" smtClean="0"/>
              <a:t>10/28/2021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731F9A9-FEBD-4145-ABBC-06D67FCBF6BD}" type="slidenum">
              <a:rPr lang="en-US" smtClean="0"/>
              <a:t>‹#›</a:t>
            </a:fld>
            <a:endParaRPr lang="en-US"/>
          </a:p>
        </p:txBody>
      </p:sp>
    </p:spTree>
    <p:extLst>
      <p:ext uri="{BB962C8B-B14F-4D97-AF65-F5344CB8AC3E}">
        <p14:creationId xmlns:p14="http://schemas.microsoft.com/office/powerpoint/2010/main" val="81943929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A30F9FB-DEA0-4857-BD37-DD7C6D4FF3B6}" type="datetimeFigureOut">
              <a:rPr lang="en-US" smtClean="0"/>
              <a:t>10/28/2021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731F9A9-FEBD-4145-ABBC-06D67FCBF6BD}" type="slidenum">
              <a:rPr lang="en-US" smtClean="0"/>
              <a:t>‹#›</a:t>
            </a:fld>
            <a:endParaRPr lang="en-US"/>
          </a:p>
        </p:txBody>
      </p:sp>
    </p:spTree>
    <p:extLst>
      <p:ext uri="{BB962C8B-B14F-4D97-AF65-F5344CB8AC3E}">
        <p14:creationId xmlns:p14="http://schemas.microsoft.com/office/powerpoint/2010/main" val="122091929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30F9FB-DEA0-4857-BD37-DD7C6D4FF3B6}" type="datetimeFigureOut">
              <a:rPr lang="en-US" smtClean="0"/>
              <a:t>10/28/2021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731F9A9-FEBD-4145-ABBC-06D67FCBF6BD}" type="slidenum">
              <a:rPr lang="en-US" smtClean="0"/>
              <a:t>‹#›</a:t>
            </a:fld>
            <a:endParaRPr lang="en-US"/>
          </a:p>
        </p:txBody>
      </p:sp>
    </p:spTree>
    <p:extLst>
      <p:ext uri="{BB962C8B-B14F-4D97-AF65-F5344CB8AC3E}">
        <p14:creationId xmlns:p14="http://schemas.microsoft.com/office/powerpoint/2010/main" val="882514114"/>
      </p:ext>
    </p:extLst>
  </p:cSld>
  <p:clrMapOvr>
    <a:masterClrMapping/>
  </p:clrMapOvr>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3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30F9FB-DEA0-4857-BD37-DD7C6D4FF3B6}" type="datetimeFigureOut">
              <a:rPr lang="en-US" smtClean="0"/>
              <a:t>10/28/2021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731F9A9-FEBD-4145-ABBC-06D67FCBF6BD}" type="slidenum">
              <a:rPr lang="en-US" smtClean="0"/>
              <a:t>‹#›</a:t>
            </a:fld>
            <a:endParaRPr lang="en-US"/>
          </a:p>
        </p:txBody>
      </p:sp>
    </p:spTree>
    <p:extLst>
      <p:ext uri="{BB962C8B-B14F-4D97-AF65-F5344CB8AC3E}">
        <p14:creationId xmlns:p14="http://schemas.microsoft.com/office/powerpoint/2010/main" val="2332046363"/>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8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A30F9FB-DEA0-4857-BD37-DD7C6D4FF3B6}" type="datetimeFigureOut">
              <a:rPr lang="en-US" smtClean="0"/>
              <a:t>10/28/2021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31F9A9-FEBD-4145-ABBC-06D67FCBF6BD}" type="slidenum">
              <a:rPr lang="en-US" smtClean="0"/>
              <a:t>‹#›</a:t>
            </a:fld>
            <a:endParaRPr lang="en-US"/>
          </a:p>
        </p:txBody>
      </p:sp>
    </p:spTree>
    <p:extLst>
      <p:ext uri="{BB962C8B-B14F-4D97-AF65-F5344CB8AC3E}">
        <p14:creationId xmlns:p14="http://schemas.microsoft.com/office/powerpoint/2010/main" val="2455546278"/>
      </p:ext>
    </p:extLst>
  </p:cSld>
  <p:clrMapOvr>
    <a:masterClrMapping/>
  </p:clrMapOvr>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3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30F9FB-DEA0-4857-BD37-DD7C6D4FF3B6}" type="datetimeFigureOut">
              <a:rPr lang="en-US" smtClean="0"/>
              <a:t>10/28/2021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731F9A9-FEBD-4145-ABBC-06D67FCBF6BD}" type="slidenum">
              <a:rPr lang="en-US" smtClean="0"/>
              <a:t>‹#›</a:t>
            </a:fld>
            <a:endParaRPr lang="en-US"/>
          </a:p>
        </p:txBody>
      </p:sp>
    </p:spTree>
    <p:extLst>
      <p:ext uri="{BB962C8B-B14F-4D97-AF65-F5344CB8AC3E}">
        <p14:creationId xmlns:p14="http://schemas.microsoft.com/office/powerpoint/2010/main" val="1320247765"/>
      </p:ext>
    </p:extLst>
  </p:cSld>
  <p:clrMapOvr>
    <a:masterClrMapping/>
  </p:clrMapOvr>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3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30F9FB-DEA0-4857-BD37-DD7C6D4FF3B6}" type="datetimeFigureOut">
              <a:rPr lang="en-US" smtClean="0"/>
              <a:t>10/28/2021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731F9A9-FEBD-4145-ABBC-06D67FCBF6BD}" type="slidenum">
              <a:rPr lang="en-US" smtClean="0"/>
              <a:t>‹#›</a:t>
            </a:fld>
            <a:endParaRPr lang="en-US"/>
          </a:p>
        </p:txBody>
      </p:sp>
    </p:spTree>
    <p:extLst>
      <p:ext uri="{BB962C8B-B14F-4D97-AF65-F5344CB8AC3E}">
        <p14:creationId xmlns:p14="http://schemas.microsoft.com/office/powerpoint/2010/main" val="1064945734"/>
      </p:ext>
    </p:extLst>
  </p:cSld>
  <p:clrMapOvr>
    <a:masterClrMapping/>
  </p:clrMapOvr>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3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30F9FB-DEA0-4857-BD37-DD7C6D4FF3B6}" type="datetimeFigureOut">
              <a:rPr lang="en-US" smtClean="0"/>
              <a:t>10/28/2021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731F9A9-FEBD-4145-ABBC-06D67FCBF6BD}" type="slidenum">
              <a:rPr lang="en-US" smtClean="0"/>
              <a:t>‹#›</a:t>
            </a:fld>
            <a:endParaRPr lang="en-US"/>
          </a:p>
        </p:txBody>
      </p:sp>
    </p:spTree>
    <p:extLst>
      <p:ext uri="{BB962C8B-B14F-4D97-AF65-F5344CB8AC3E}">
        <p14:creationId xmlns:p14="http://schemas.microsoft.com/office/powerpoint/2010/main" val="1544376831"/>
      </p:ext>
    </p:extLst>
  </p:cSld>
  <p:clrMapOvr>
    <a:masterClrMapping/>
  </p:clrMapOvr>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3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30F9FB-DEA0-4857-BD37-DD7C6D4FF3B6}" type="datetimeFigureOut">
              <a:rPr lang="en-US" smtClean="0"/>
              <a:t>10/28/2021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731F9A9-FEBD-4145-ABBC-06D67FCBF6BD}" type="slidenum">
              <a:rPr lang="en-US" smtClean="0"/>
              <a:t>‹#›</a:t>
            </a:fld>
            <a:endParaRPr lang="en-US"/>
          </a:p>
        </p:txBody>
      </p:sp>
    </p:spTree>
    <p:extLst>
      <p:ext uri="{BB962C8B-B14F-4D97-AF65-F5344CB8AC3E}">
        <p14:creationId xmlns:p14="http://schemas.microsoft.com/office/powerpoint/2010/main" val="3883021923"/>
      </p:ext>
    </p:extLst>
  </p:cSld>
  <p:clrMapOvr>
    <a:masterClrMapping/>
  </p:clrMapOvr>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3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30F9FB-DEA0-4857-BD37-DD7C6D4FF3B6}" type="datetimeFigureOut">
              <a:rPr lang="en-US" smtClean="0"/>
              <a:t>10/28/2021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731F9A9-FEBD-4145-ABBC-06D67FCBF6BD}" type="slidenum">
              <a:rPr lang="en-US" smtClean="0"/>
              <a:t>‹#›</a:t>
            </a:fld>
            <a:endParaRPr lang="en-US"/>
          </a:p>
        </p:txBody>
      </p:sp>
    </p:spTree>
    <p:extLst>
      <p:ext uri="{BB962C8B-B14F-4D97-AF65-F5344CB8AC3E}">
        <p14:creationId xmlns:p14="http://schemas.microsoft.com/office/powerpoint/2010/main" val="1530456576"/>
      </p:ext>
    </p:extLst>
  </p:cSld>
  <p:clrMapOvr>
    <a:masterClrMapping/>
  </p:clrMapOvr>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3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30F9FB-DEA0-4857-BD37-DD7C6D4FF3B6}" type="datetimeFigureOut">
              <a:rPr lang="en-US" smtClean="0"/>
              <a:t>10/28/2021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731F9A9-FEBD-4145-ABBC-06D67FCBF6BD}" type="slidenum">
              <a:rPr lang="en-US" smtClean="0"/>
              <a:t>‹#›</a:t>
            </a:fld>
            <a:endParaRPr lang="en-US"/>
          </a:p>
        </p:txBody>
      </p:sp>
    </p:spTree>
    <p:extLst>
      <p:ext uri="{BB962C8B-B14F-4D97-AF65-F5344CB8AC3E}">
        <p14:creationId xmlns:p14="http://schemas.microsoft.com/office/powerpoint/2010/main" val="1583658399"/>
      </p:ext>
    </p:extLst>
  </p:cSld>
  <p:clrMapOvr>
    <a:masterClrMapping/>
  </p:clrMapOvr>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2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30F9FB-DEA0-4857-BD37-DD7C6D4FF3B6}" type="datetimeFigureOut">
              <a:rPr lang="en-US" smtClean="0"/>
              <a:t>10/28/2021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731F9A9-FEBD-4145-ABBC-06D67FCBF6BD}" type="slidenum">
              <a:rPr lang="en-US" smtClean="0"/>
              <a:t>‹#›</a:t>
            </a:fld>
            <a:endParaRPr lang="en-US"/>
          </a:p>
        </p:txBody>
      </p:sp>
    </p:spTree>
    <p:extLst>
      <p:ext uri="{BB962C8B-B14F-4D97-AF65-F5344CB8AC3E}">
        <p14:creationId xmlns:p14="http://schemas.microsoft.com/office/powerpoint/2010/main" val="1071306531"/>
      </p:ext>
    </p:extLst>
  </p:cSld>
  <p:clrMapOvr>
    <a:masterClrMapping/>
  </p:clrMapOvr>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2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30F9FB-DEA0-4857-BD37-DD7C6D4FF3B6}" type="datetimeFigureOut">
              <a:rPr lang="en-US" smtClean="0"/>
              <a:t>10/28/2021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731F9A9-FEBD-4145-ABBC-06D67FCBF6BD}" type="slidenum">
              <a:rPr lang="en-US" smtClean="0"/>
              <a:t>‹#›</a:t>
            </a:fld>
            <a:endParaRPr lang="en-US"/>
          </a:p>
        </p:txBody>
      </p:sp>
    </p:spTree>
    <p:extLst>
      <p:ext uri="{BB962C8B-B14F-4D97-AF65-F5344CB8AC3E}">
        <p14:creationId xmlns:p14="http://schemas.microsoft.com/office/powerpoint/2010/main" val="1449984057"/>
      </p:ext>
    </p:extLst>
  </p:cSld>
  <p:clrMapOvr>
    <a:masterClrMapping/>
  </p:clrMapOvr>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2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30F9FB-DEA0-4857-BD37-DD7C6D4FF3B6}" type="datetimeFigureOut">
              <a:rPr lang="en-US" smtClean="0"/>
              <a:t>10/28/2021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731F9A9-FEBD-4145-ABBC-06D67FCBF6BD}" type="slidenum">
              <a:rPr lang="en-US" smtClean="0"/>
              <a:t>‹#›</a:t>
            </a:fld>
            <a:endParaRPr lang="en-US"/>
          </a:p>
        </p:txBody>
      </p:sp>
    </p:spTree>
    <p:extLst>
      <p:ext uri="{BB962C8B-B14F-4D97-AF65-F5344CB8AC3E}">
        <p14:creationId xmlns:p14="http://schemas.microsoft.com/office/powerpoint/2010/main" val="2082584997"/>
      </p:ext>
    </p:extLst>
  </p:cSld>
  <p:clrMapOvr>
    <a:masterClrMapping/>
  </p:clrMapOvr>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2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30F9FB-DEA0-4857-BD37-DD7C6D4FF3B6}" type="datetimeFigureOut">
              <a:rPr lang="en-US" smtClean="0"/>
              <a:t>10/28/2021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731F9A9-FEBD-4145-ABBC-06D67FCBF6BD}" type="slidenum">
              <a:rPr lang="en-US" smtClean="0"/>
              <a:t>‹#›</a:t>
            </a:fld>
            <a:endParaRPr lang="en-US"/>
          </a:p>
        </p:txBody>
      </p:sp>
    </p:spTree>
    <p:extLst>
      <p:ext uri="{BB962C8B-B14F-4D97-AF65-F5344CB8AC3E}">
        <p14:creationId xmlns:p14="http://schemas.microsoft.com/office/powerpoint/2010/main" val="334985298"/>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17" Type="http://schemas.openxmlformats.org/officeDocument/2006/relationships/slideLayout" Target="../slideLayouts/slideLayout117.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63" Type="http://schemas.openxmlformats.org/officeDocument/2006/relationships/slideLayout" Target="../slideLayouts/slideLayout63.xml"/><Relationship Id="rId84" Type="http://schemas.openxmlformats.org/officeDocument/2006/relationships/slideLayout" Target="../slideLayouts/slideLayout84.xml"/><Relationship Id="rId138" Type="http://schemas.openxmlformats.org/officeDocument/2006/relationships/slideLayout" Target="../slideLayouts/slideLayout138.xml"/><Relationship Id="rId107" Type="http://schemas.openxmlformats.org/officeDocument/2006/relationships/slideLayout" Target="../slideLayouts/slideLayout107.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53" Type="http://schemas.openxmlformats.org/officeDocument/2006/relationships/slideLayout" Target="../slideLayouts/slideLayout53.xml"/><Relationship Id="rId74" Type="http://schemas.openxmlformats.org/officeDocument/2006/relationships/slideLayout" Target="../slideLayouts/slideLayout74.xml"/><Relationship Id="rId128" Type="http://schemas.openxmlformats.org/officeDocument/2006/relationships/slideLayout" Target="../slideLayouts/slideLayout128.xml"/><Relationship Id="rId149" Type="http://schemas.openxmlformats.org/officeDocument/2006/relationships/theme" Target="../theme/theme1.xml"/><Relationship Id="rId5" Type="http://schemas.openxmlformats.org/officeDocument/2006/relationships/slideLayout" Target="../slideLayouts/slideLayout5.xml"/><Relationship Id="rId95" Type="http://schemas.openxmlformats.org/officeDocument/2006/relationships/slideLayout" Target="../slideLayouts/slideLayout95.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113" Type="http://schemas.openxmlformats.org/officeDocument/2006/relationships/slideLayout" Target="../slideLayouts/slideLayout113.xml"/><Relationship Id="rId118" Type="http://schemas.openxmlformats.org/officeDocument/2006/relationships/slideLayout" Target="../slideLayouts/slideLayout118.xml"/><Relationship Id="rId134" Type="http://schemas.openxmlformats.org/officeDocument/2006/relationships/slideLayout" Target="../slideLayouts/slideLayout134.xml"/><Relationship Id="rId139" Type="http://schemas.openxmlformats.org/officeDocument/2006/relationships/slideLayout" Target="../slideLayouts/slideLayout139.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59" Type="http://schemas.openxmlformats.org/officeDocument/2006/relationships/slideLayout" Target="../slideLayouts/slideLayout59.xml"/><Relationship Id="rId103" Type="http://schemas.openxmlformats.org/officeDocument/2006/relationships/slideLayout" Target="../slideLayouts/slideLayout103.xml"/><Relationship Id="rId108" Type="http://schemas.openxmlformats.org/officeDocument/2006/relationships/slideLayout" Target="../slideLayouts/slideLayout108.xml"/><Relationship Id="rId124" Type="http://schemas.openxmlformats.org/officeDocument/2006/relationships/slideLayout" Target="../slideLayouts/slideLayout124.xml"/><Relationship Id="rId129" Type="http://schemas.openxmlformats.org/officeDocument/2006/relationships/slideLayout" Target="../slideLayouts/slideLayout129.xml"/><Relationship Id="rId54" Type="http://schemas.openxmlformats.org/officeDocument/2006/relationships/slideLayout" Target="../slideLayouts/slideLayout54.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40" Type="http://schemas.openxmlformats.org/officeDocument/2006/relationships/slideLayout" Target="../slideLayouts/slideLayout140.xml"/><Relationship Id="rId145" Type="http://schemas.openxmlformats.org/officeDocument/2006/relationships/slideLayout" Target="../slideLayouts/slideLayout145.xml"/><Relationship Id="rId1" Type="http://schemas.openxmlformats.org/officeDocument/2006/relationships/slideLayout" Target="../slideLayouts/slideLayout1.xml"/><Relationship Id="rId6" Type="http://schemas.openxmlformats.org/officeDocument/2006/relationships/slideLayout" Target="../slideLayouts/slideLayout6.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49" Type="http://schemas.openxmlformats.org/officeDocument/2006/relationships/slideLayout" Target="../slideLayouts/slideLayout49.xml"/><Relationship Id="rId114" Type="http://schemas.openxmlformats.org/officeDocument/2006/relationships/slideLayout" Target="../slideLayouts/slideLayout114.xml"/><Relationship Id="rId119" Type="http://schemas.openxmlformats.org/officeDocument/2006/relationships/slideLayout" Target="../slideLayouts/slideLayout119.xml"/><Relationship Id="rId44" Type="http://schemas.openxmlformats.org/officeDocument/2006/relationships/slideLayout" Target="../slideLayouts/slideLayout44.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130" Type="http://schemas.openxmlformats.org/officeDocument/2006/relationships/slideLayout" Target="../slideLayouts/slideLayout130.xml"/><Relationship Id="rId135" Type="http://schemas.openxmlformats.org/officeDocument/2006/relationships/slideLayout" Target="../slideLayouts/slideLayout135.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109" Type="http://schemas.openxmlformats.org/officeDocument/2006/relationships/slideLayout" Target="../slideLayouts/slideLayout10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04" Type="http://schemas.openxmlformats.org/officeDocument/2006/relationships/slideLayout" Target="../slideLayouts/slideLayout104.xml"/><Relationship Id="rId120" Type="http://schemas.openxmlformats.org/officeDocument/2006/relationships/slideLayout" Target="../slideLayouts/slideLayout120.xml"/><Relationship Id="rId125" Type="http://schemas.openxmlformats.org/officeDocument/2006/relationships/slideLayout" Target="../slideLayouts/slideLayout125.xml"/><Relationship Id="rId141" Type="http://schemas.openxmlformats.org/officeDocument/2006/relationships/slideLayout" Target="../slideLayouts/slideLayout141.xml"/><Relationship Id="rId146" Type="http://schemas.openxmlformats.org/officeDocument/2006/relationships/slideLayout" Target="../slideLayouts/slideLayout14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110" Type="http://schemas.openxmlformats.org/officeDocument/2006/relationships/slideLayout" Target="../slideLayouts/slideLayout110.xml"/><Relationship Id="rId115" Type="http://schemas.openxmlformats.org/officeDocument/2006/relationships/slideLayout" Target="../slideLayouts/slideLayout115.xml"/><Relationship Id="rId131" Type="http://schemas.openxmlformats.org/officeDocument/2006/relationships/slideLayout" Target="../slideLayouts/slideLayout131.xml"/><Relationship Id="rId136" Type="http://schemas.openxmlformats.org/officeDocument/2006/relationships/slideLayout" Target="../slideLayouts/slideLayout136.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105" Type="http://schemas.openxmlformats.org/officeDocument/2006/relationships/slideLayout" Target="../slideLayouts/slideLayout105.xml"/><Relationship Id="rId126" Type="http://schemas.openxmlformats.org/officeDocument/2006/relationships/slideLayout" Target="../slideLayouts/slideLayout126.xml"/><Relationship Id="rId147" Type="http://schemas.openxmlformats.org/officeDocument/2006/relationships/slideLayout" Target="../slideLayouts/slideLayout14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121" Type="http://schemas.openxmlformats.org/officeDocument/2006/relationships/slideLayout" Target="../slideLayouts/slideLayout121.xml"/><Relationship Id="rId142" Type="http://schemas.openxmlformats.org/officeDocument/2006/relationships/slideLayout" Target="../slideLayouts/slideLayout142.xml"/><Relationship Id="rId3" Type="http://schemas.openxmlformats.org/officeDocument/2006/relationships/slideLayout" Target="../slideLayouts/slideLayout3.xml"/><Relationship Id="rId25" Type="http://schemas.openxmlformats.org/officeDocument/2006/relationships/slideLayout" Target="../slideLayouts/slideLayout25.xml"/><Relationship Id="rId46" Type="http://schemas.openxmlformats.org/officeDocument/2006/relationships/slideLayout" Target="../slideLayouts/slideLayout46.xml"/><Relationship Id="rId67" Type="http://schemas.openxmlformats.org/officeDocument/2006/relationships/slideLayout" Target="../slideLayouts/slideLayout67.xml"/><Relationship Id="rId116" Type="http://schemas.openxmlformats.org/officeDocument/2006/relationships/slideLayout" Target="../slideLayouts/slideLayout116.xml"/><Relationship Id="rId137" Type="http://schemas.openxmlformats.org/officeDocument/2006/relationships/slideLayout" Target="../slideLayouts/slideLayout13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62" Type="http://schemas.openxmlformats.org/officeDocument/2006/relationships/slideLayout" Target="../slideLayouts/slideLayout62.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111" Type="http://schemas.openxmlformats.org/officeDocument/2006/relationships/slideLayout" Target="../slideLayouts/slideLayout111.xml"/><Relationship Id="rId132" Type="http://schemas.openxmlformats.org/officeDocument/2006/relationships/slideLayout" Target="../slideLayouts/slideLayout132.xml"/><Relationship Id="rId15" Type="http://schemas.openxmlformats.org/officeDocument/2006/relationships/slideLayout" Target="../slideLayouts/slideLayout15.xml"/><Relationship Id="rId36" Type="http://schemas.openxmlformats.org/officeDocument/2006/relationships/slideLayout" Target="../slideLayouts/slideLayout36.xml"/><Relationship Id="rId57" Type="http://schemas.openxmlformats.org/officeDocument/2006/relationships/slideLayout" Target="../slideLayouts/slideLayout57.xml"/><Relationship Id="rId106" Type="http://schemas.openxmlformats.org/officeDocument/2006/relationships/slideLayout" Target="../slideLayouts/slideLayout106.xml"/><Relationship Id="rId127" Type="http://schemas.openxmlformats.org/officeDocument/2006/relationships/slideLayout" Target="../slideLayouts/slideLayout12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52" Type="http://schemas.openxmlformats.org/officeDocument/2006/relationships/slideLayout" Target="../slideLayouts/slideLayout52.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122" Type="http://schemas.openxmlformats.org/officeDocument/2006/relationships/slideLayout" Target="../slideLayouts/slideLayout122.xml"/><Relationship Id="rId143" Type="http://schemas.openxmlformats.org/officeDocument/2006/relationships/slideLayout" Target="../slideLayouts/slideLayout143.xml"/><Relationship Id="rId148" Type="http://schemas.openxmlformats.org/officeDocument/2006/relationships/slideLayout" Target="../slideLayouts/slideLayout148.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47" Type="http://schemas.openxmlformats.org/officeDocument/2006/relationships/slideLayout" Target="../slideLayouts/slideLayout47.xml"/><Relationship Id="rId68" Type="http://schemas.openxmlformats.org/officeDocument/2006/relationships/slideLayout" Target="../slideLayouts/slideLayout68.xml"/><Relationship Id="rId89" Type="http://schemas.openxmlformats.org/officeDocument/2006/relationships/slideLayout" Target="../slideLayouts/slideLayout89.xml"/><Relationship Id="rId112" Type="http://schemas.openxmlformats.org/officeDocument/2006/relationships/slideLayout" Target="../slideLayouts/slideLayout112.xml"/><Relationship Id="rId133" Type="http://schemas.openxmlformats.org/officeDocument/2006/relationships/slideLayout" Target="../slideLayouts/slideLayout133.xml"/><Relationship Id="rId16" Type="http://schemas.openxmlformats.org/officeDocument/2006/relationships/slideLayout" Target="../slideLayouts/slideLayout16.xml"/><Relationship Id="rId37" Type="http://schemas.openxmlformats.org/officeDocument/2006/relationships/slideLayout" Target="../slideLayouts/slideLayout37.xml"/><Relationship Id="rId58" Type="http://schemas.openxmlformats.org/officeDocument/2006/relationships/slideLayout" Target="../slideLayouts/slideLayout58.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123" Type="http://schemas.openxmlformats.org/officeDocument/2006/relationships/slideLayout" Target="../slideLayouts/slideLayout123.xml"/><Relationship Id="rId144" Type="http://schemas.openxmlformats.org/officeDocument/2006/relationships/slideLayout" Target="../slideLayouts/slideLayout144.xml"/><Relationship Id="rId90" Type="http://schemas.openxmlformats.org/officeDocument/2006/relationships/slideLayout" Target="../slideLayouts/slideLayout9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30F9FB-DEA0-4857-BD37-DD7C6D4FF3B6}" type="datetimeFigureOut">
              <a:rPr lang="en-US" smtClean="0"/>
              <a:t>10/28/2021</a:t>
            </a:fld>
            <a:endParaRPr lang="en-US"/>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31F9A9-FEBD-4145-ABBC-06D67FCBF6BD}" type="slidenum">
              <a:rPr lang="en-US" smtClean="0"/>
              <a:t>‹#›</a:t>
            </a:fld>
            <a:endParaRPr lang="en-US"/>
          </a:p>
        </p:txBody>
      </p:sp>
    </p:spTree>
    <p:extLst>
      <p:ext uri="{BB962C8B-B14F-4D97-AF65-F5344CB8AC3E}">
        <p14:creationId xmlns:p14="http://schemas.microsoft.com/office/powerpoint/2010/main" val="5247501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956" r:id="rId3"/>
    <p:sldLayoutId id="2147483955" r:id="rId4"/>
    <p:sldLayoutId id="2147483954" r:id="rId5"/>
    <p:sldLayoutId id="2147483953" r:id="rId6"/>
    <p:sldLayoutId id="2147483952" r:id="rId7"/>
    <p:sldLayoutId id="2147483941" r:id="rId8"/>
    <p:sldLayoutId id="2147483935" r:id="rId9"/>
    <p:sldLayoutId id="2147483934" r:id="rId10"/>
    <p:sldLayoutId id="2147483933" r:id="rId11"/>
    <p:sldLayoutId id="2147483932" r:id="rId12"/>
    <p:sldLayoutId id="2147483931" r:id="rId13"/>
    <p:sldLayoutId id="2147483921" r:id="rId14"/>
    <p:sldLayoutId id="2147483920" r:id="rId15"/>
    <p:sldLayoutId id="2147483913" r:id="rId16"/>
    <p:sldLayoutId id="2147483912" r:id="rId17"/>
    <p:sldLayoutId id="2147483911" r:id="rId18"/>
    <p:sldLayoutId id="2147483910" r:id="rId19"/>
    <p:sldLayoutId id="2147483909" r:id="rId20"/>
    <p:sldLayoutId id="2147483900" r:id="rId21"/>
    <p:sldLayoutId id="2147483899" r:id="rId22"/>
    <p:sldLayoutId id="2147483898" r:id="rId23"/>
    <p:sldLayoutId id="2147483897" r:id="rId24"/>
    <p:sldLayoutId id="2147483799" r:id="rId25"/>
    <p:sldLayoutId id="2147483798" r:id="rId26"/>
    <p:sldLayoutId id="2147483781" r:id="rId27"/>
    <p:sldLayoutId id="2147483780" r:id="rId28"/>
    <p:sldLayoutId id="2147483778" r:id="rId29"/>
    <p:sldLayoutId id="2147483777" r:id="rId30"/>
    <p:sldLayoutId id="2147483773" r:id="rId31"/>
    <p:sldLayoutId id="2147483772" r:id="rId32"/>
    <p:sldLayoutId id="2147483770" r:id="rId33"/>
    <p:sldLayoutId id="2147483769" r:id="rId34"/>
    <p:sldLayoutId id="2147483768" r:id="rId35"/>
    <p:sldLayoutId id="2147483767" r:id="rId36"/>
    <p:sldLayoutId id="2147483766" r:id="rId37"/>
    <p:sldLayoutId id="2147483765" r:id="rId38"/>
    <p:sldLayoutId id="2147483763" r:id="rId39"/>
    <p:sldLayoutId id="2147483761" r:id="rId40"/>
    <p:sldLayoutId id="2147483760" r:id="rId41"/>
    <p:sldLayoutId id="2147483759" r:id="rId42"/>
    <p:sldLayoutId id="2147483757" r:id="rId43"/>
    <p:sldLayoutId id="2147483755" r:id="rId44"/>
    <p:sldLayoutId id="2147483754" r:id="rId45"/>
    <p:sldLayoutId id="2147483752" r:id="rId46"/>
    <p:sldLayoutId id="2147483751" r:id="rId47"/>
    <p:sldLayoutId id="2147483748" r:id="rId48"/>
    <p:sldLayoutId id="2147483747" r:id="rId49"/>
    <p:sldLayoutId id="2147483745" r:id="rId50"/>
    <p:sldLayoutId id="2147483737" r:id="rId51"/>
    <p:sldLayoutId id="2147483736" r:id="rId52"/>
    <p:sldLayoutId id="2147483733" r:id="rId53"/>
    <p:sldLayoutId id="2147483732" r:id="rId54"/>
    <p:sldLayoutId id="2147483730" r:id="rId55"/>
    <p:sldLayoutId id="2147483729" r:id="rId56"/>
    <p:sldLayoutId id="2147483728" r:id="rId57"/>
    <p:sldLayoutId id="2147483727" r:id="rId58"/>
    <p:sldLayoutId id="2147483726" r:id="rId59"/>
    <p:sldLayoutId id="2147483723" r:id="rId60"/>
    <p:sldLayoutId id="2147483719" r:id="rId61"/>
    <p:sldLayoutId id="2147483718" r:id="rId62"/>
    <p:sldLayoutId id="2147483716" r:id="rId63"/>
    <p:sldLayoutId id="2147483712" r:id="rId64"/>
    <p:sldLayoutId id="2147483711" r:id="rId65"/>
    <p:sldLayoutId id="2147483710" r:id="rId66"/>
    <p:sldLayoutId id="2147483709" r:id="rId67"/>
    <p:sldLayoutId id="2147483705" r:id="rId68"/>
    <p:sldLayoutId id="2147483704" r:id="rId69"/>
    <p:sldLayoutId id="2147483703" r:id="rId70"/>
    <p:sldLayoutId id="2147483702" r:id="rId71"/>
    <p:sldLayoutId id="2147483699" r:id="rId72"/>
    <p:sldLayoutId id="2147483698" r:id="rId73"/>
    <p:sldLayoutId id="2147483695" r:id="rId74"/>
    <p:sldLayoutId id="2147483694" r:id="rId75"/>
    <p:sldLayoutId id="2147483689" r:id="rId76"/>
    <p:sldLayoutId id="2147483688" r:id="rId77"/>
    <p:sldLayoutId id="2147483685" r:id="rId78"/>
    <p:sldLayoutId id="2147483680" r:id="rId79"/>
    <p:sldLayoutId id="2147483679" r:id="rId80"/>
    <p:sldLayoutId id="2147483678" r:id="rId81"/>
    <p:sldLayoutId id="2147483676" r:id="rId82"/>
    <p:sldLayoutId id="2147483673" r:id="rId83"/>
    <p:sldLayoutId id="2147483651" r:id="rId84"/>
    <p:sldLayoutId id="2147483652" r:id="rId85"/>
    <p:sldLayoutId id="2147483653" r:id="rId86"/>
    <p:sldLayoutId id="2147483654" r:id="rId87"/>
    <p:sldLayoutId id="2147483655" r:id="rId88"/>
    <p:sldLayoutId id="2147483962" r:id="rId89"/>
    <p:sldLayoutId id="2147483961" r:id="rId90"/>
    <p:sldLayoutId id="2147483960" r:id="rId91"/>
    <p:sldLayoutId id="2147483957" r:id="rId92"/>
    <p:sldLayoutId id="2147483950" r:id="rId93"/>
    <p:sldLayoutId id="2147483949" r:id="rId94"/>
    <p:sldLayoutId id="2147483948" r:id="rId95"/>
    <p:sldLayoutId id="2147483947" r:id="rId96"/>
    <p:sldLayoutId id="2147483946" r:id="rId97"/>
    <p:sldLayoutId id="2147483945" r:id="rId98"/>
    <p:sldLayoutId id="2147483943" r:id="rId99"/>
    <p:sldLayoutId id="2147483942" r:id="rId100"/>
    <p:sldLayoutId id="2147483940" r:id="rId101"/>
    <p:sldLayoutId id="2147483939" r:id="rId102"/>
    <p:sldLayoutId id="2147483936" r:id="rId103"/>
    <p:sldLayoutId id="2147483929" r:id="rId104"/>
    <p:sldLayoutId id="2147483928" r:id="rId105"/>
    <p:sldLayoutId id="2147483927" r:id="rId106"/>
    <p:sldLayoutId id="2147483926" r:id="rId107"/>
    <p:sldLayoutId id="2147483923" r:id="rId108"/>
    <p:sldLayoutId id="2147483922" r:id="rId109"/>
    <p:sldLayoutId id="2147483918" r:id="rId110"/>
    <p:sldLayoutId id="2147483917" r:id="rId111"/>
    <p:sldLayoutId id="2147483916" r:id="rId112"/>
    <p:sldLayoutId id="2147483914" r:id="rId113"/>
    <p:sldLayoutId id="2147483907" r:id="rId114"/>
    <p:sldLayoutId id="2147483906" r:id="rId115"/>
    <p:sldLayoutId id="2147483905" r:id="rId116"/>
    <p:sldLayoutId id="2147483904" r:id="rId117"/>
    <p:sldLayoutId id="2147483902" r:id="rId118"/>
    <p:sldLayoutId id="2147483901" r:id="rId119"/>
    <p:sldLayoutId id="2147483806" r:id="rId120"/>
    <p:sldLayoutId id="2147483805" r:id="rId121"/>
    <p:sldLayoutId id="2147483804" r:id="rId122"/>
    <p:sldLayoutId id="2147483803" r:id="rId123"/>
    <p:sldLayoutId id="2147483802" r:id="rId124"/>
    <p:sldLayoutId id="2147483656" r:id="rId125"/>
    <p:sldLayoutId id="2147483657" r:id="rId126"/>
    <p:sldLayoutId id="2147483658" r:id="rId127"/>
    <p:sldLayoutId id="2147483659" r:id="rId128"/>
    <p:sldLayoutId id="2147483924" r:id="rId129"/>
    <p:sldLayoutId id="2147483903" r:id="rId130"/>
    <p:sldLayoutId id="2147483892" r:id="rId131"/>
    <p:sldLayoutId id="2147483893" r:id="rId132"/>
    <p:sldLayoutId id="2147483951" r:id="rId133"/>
    <p:sldLayoutId id="2147483944" r:id="rId134"/>
    <p:sldLayoutId id="2147483930" r:id="rId135"/>
    <p:sldLayoutId id="2147483925" r:id="rId136"/>
    <p:sldLayoutId id="2147483908" r:id="rId137"/>
    <p:sldLayoutId id="2147483894" r:id="rId138"/>
    <p:sldLayoutId id="2147483958" r:id="rId139"/>
    <p:sldLayoutId id="2147483937" r:id="rId140"/>
    <p:sldLayoutId id="2147483915" r:id="rId141"/>
    <p:sldLayoutId id="2147483895" r:id="rId142"/>
    <p:sldLayoutId id="2147483959" r:id="rId143"/>
    <p:sldLayoutId id="2147483938" r:id="rId144"/>
    <p:sldLayoutId id="2147483919" r:id="rId145"/>
    <p:sldLayoutId id="2147483812" r:id="rId146"/>
    <p:sldLayoutId id="2147483807" r:id="rId147"/>
    <p:sldLayoutId id="2147483819" r:id="rId148"/>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88.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8.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8.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8.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8.xml"/></Relationships>
</file>

<file path=ppt/slides/_rels/slide14.xml.rels><?xml version="1.0" encoding="UTF-8" standalone="yes"?>
<Relationships xmlns="http://schemas.openxmlformats.org/package/2006/relationships"><Relationship Id="rId8" Type="http://schemas.openxmlformats.org/officeDocument/2006/relationships/customXml" Target="../ink/ink8.xml"/><Relationship Id="rId3" Type="http://schemas.openxmlformats.org/officeDocument/2006/relationships/image" Target="../media/image27.emf"/><Relationship Id="rId7" Type="http://schemas.openxmlformats.org/officeDocument/2006/relationships/image" Target="../media/image29.emf"/><Relationship Id="rId2" Type="http://schemas.openxmlformats.org/officeDocument/2006/relationships/customXml" Target="../ink/ink5.xml"/><Relationship Id="rId1" Type="http://schemas.openxmlformats.org/officeDocument/2006/relationships/slideLayout" Target="../slideLayouts/slideLayout88.xml"/><Relationship Id="rId6" Type="http://schemas.openxmlformats.org/officeDocument/2006/relationships/customXml" Target="../ink/ink7.xml"/><Relationship Id="rId5" Type="http://schemas.openxmlformats.org/officeDocument/2006/relationships/image" Target="../media/image28.emf"/><Relationship Id="rId4" Type="http://schemas.openxmlformats.org/officeDocument/2006/relationships/customXml" Target="../ink/ink6.xml"/><Relationship Id="rId9" Type="http://schemas.openxmlformats.org/officeDocument/2006/relationships/image" Target="../media/image30.emf"/></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132.xml"/><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7.tmp"/><Relationship Id="rId1" Type="http://schemas.openxmlformats.org/officeDocument/2006/relationships/slideLayout" Target="../slideLayouts/slideLayout8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88.xml"/></Relationships>
</file>

<file path=ppt/slides/_rels/slide2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138.xml"/><Relationship Id="rId4" Type="http://schemas.openxmlformats.org/officeDocument/2006/relationships/image" Target="../media/image10.png"/></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8.xml"/></Relationships>
</file>

<file path=ppt/slides/_rels/slide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8.xml"/></Relationships>
</file>

<file path=ppt/slides/_rels/slide2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142.xml"/><Relationship Id="rId4" Type="http://schemas.openxmlformats.org/officeDocument/2006/relationships/image" Target="../media/image1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2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88.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8.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132.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2.tmp"/><Relationship Id="rId2" Type="http://schemas.openxmlformats.org/officeDocument/2006/relationships/image" Target="../media/image11.tmp"/><Relationship Id="rId1" Type="http://schemas.openxmlformats.org/officeDocument/2006/relationships/slideLayout" Target="../slideLayouts/slideLayout8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1.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88.xml"/><Relationship Id="rId5" Type="http://schemas.openxmlformats.org/officeDocument/2006/relationships/image" Target="../media/image12.tmp"/><Relationship Id="rId4" Type="http://schemas.openxmlformats.org/officeDocument/2006/relationships/image" Target="../media/image11.tmp"/></Relationships>
</file>

<file path=ppt/slides/_rels/slide9.xml.rels><?xml version="1.0" encoding="UTF-8" standalone="yes"?>
<Relationships xmlns="http://schemas.openxmlformats.org/package/2006/relationships"><Relationship Id="rId8" Type="http://schemas.openxmlformats.org/officeDocument/2006/relationships/customXml" Target="../ink/ink4.xml"/><Relationship Id="rId3" Type="http://schemas.openxmlformats.org/officeDocument/2006/relationships/image" Target="../media/image27.emf"/><Relationship Id="rId7" Type="http://schemas.openxmlformats.org/officeDocument/2006/relationships/image" Target="../media/image29.emf"/><Relationship Id="rId2" Type="http://schemas.openxmlformats.org/officeDocument/2006/relationships/customXml" Target="../ink/ink1.xml"/><Relationship Id="rId1" Type="http://schemas.openxmlformats.org/officeDocument/2006/relationships/slideLayout" Target="../slideLayouts/slideLayout88.xml"/><Relationship Id="rId6" Type="http://schemas.openxmlformats.org/officeDocument/2006/relationships/customXml" Target="../ink/ink3.xml"/><Relationship Id="rId5" Type="http://schemas.openxmlformats.org/officeDocument/2006/relationships/image" Target="../media/image28.emf"/><Relationship Id="rId4" Type="http://schemas.openxmlformats.org/officeDocument/2006/relationships/customXml" Target="../ink/ink2.xml"/><Relationship Id="rId9" Type="http://schemas.openxmlformats.org/officeDocument/2006/relationships/image" Target="../media/image30.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855" y="-52387"/>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5" name="图片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95875" y="4579938"/>
            <a:ext cx="403225"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5" name="图片 7"/>
          <p:cNvSpPr>
            <a:spLocks noChangeAspect="1"/>
          </p:cNvSpPr>
          <p:nvPr/>
        </p:nvSpPr>
        <p:spPr bwMode="auto">
          <a:xfrm>
            <a:off x="8304213" y="3803650"/>
            <a:ext cx="1195387" cy="155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n-US" sz="2250"/>
          </a:p>
        </p:txBody>
      </p:sp>
      <p:sp>
        <p:nvSpPr>
          <p:cNvPr id="5126" name="图片 9"/>
          <p:cNvSpPr>
            <a:spLocks noChangeAspect="1"/>
          </p:cNvSpPr>
          <p:nvPr/>
        </p:nvSpPr>
        <p:spPr bwMode="auto">
          <a:xfrm>
            <a:off x="2687638" y="2300288"/>
            <a:ext cx="2025650" cy="300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n-US" sz="2250"/>
          </a:p>
        </p:txBody>
      </p:sp>
      <p:sp>
        <p:nvSpPr>
          <p:cNvPr id="5127" name="图片 10"/>
          <p:cNvSpPr>
            <a:spLocks noChangeAspect="1"/>
          </p:cNvSpPr>
          <p:nvPr/>
        </p:nvSpPr>
        <p:spPr bwMode="auto">
          <a:xfrm>
            <a:off x="8678863" y="2532063"/>
            <a:ext cx="819150"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n-US" sz="2250"/>
          </a:p>
        </p:txBody>
      </p:sp>
      <p:sp>
        <p:nvSpPr>
          <p:cNvPr id="5128" name="图片 8"/>
          <p:cNvSpPr>
            <a:spLocks noChangeAspect="1"/>
          </p:cNvSpPr>
          <p:nvPr/>
        </p:nvSpPr>
        <p:spPr bwMode="auto">
          <a:xfrm>
            <a:off x="2667000" y="4951413"/>
            <a:ext cx="3379788"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n-US" sz="2250"/>
          </a:p>
        </p:txBody>
      </p:sp>
      <p:sp>
        <p:nvSpPr>
          <p:cNvPr id="5129" name="图片 13"/>
          <p:cNvSpPr>
            <a:spLocks noChangeAspect="1"/>
          </p:cNvSpPr>
          <p:nvPr/>
        </p:nvSpPr>
        <p:spPr bwMode="auto">
          <a:xfrm>
            <a:off x="5360988" y="4203700"/>
            <a:ext cx="198755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n-US" sz="2250"/>
          </a:p>
        </p:txBody>
      </p:sp>
      <p:sp>
        <p:nvSpPr>
          <p:cNvPr id="18441" name="Rectangle 4"/>
          <p:cNvSpPr>
            <a:spLocks noChangeArrowheads="1"/>
          </p:cNvSpPr>
          <p:nvPr/>
        </p:nvSpPr>
        <p:spPr bwMode="auto">
          <a:xfrm>
            <a:off x="2414588" y="1344613"/>
            <a:ext cx="82296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150000"/>
              </a:lnSpc>
              <a:spcBef>
                <a:spcPct val="0"/>
              </a:spcBef>
              <a:buFontTx/>
              <a:buNone/>
            </a:pPr>
            <a:r>
              <a:rPr lang="en-US" altLang="en-US" sz="4400" b="1">
                <a:solidFill>
                  <a:srgbClr val="FF0000"/>
                </a:solidFill>
                <a:latin typeface="Arial" panose="020B0604020202020204" pitchFamily="34" charset="0"/>
              </a:rPr>
              <a:t>MÔN TIẾNG VIỆT LỚP 3</a:t>
            </a:r>
          </a:p>
          <a:p>
            <a:pPr algn="ctr" eaLnBrk="1" hangingPunct="1">
              <a:lnSpc>
                <a:spcPct val="150000"/>
              </a:lnSpc>
              <a:spcBef>
                <a:spcPct val="0"/>
              </a:spcBef>
              <a:buFontTx/>
              <a:buNone/>
            </a:pPr>
            <a:r>
              <a:rPr lang="en-US" altLang="en-US" sz="4000" b="1">
                <a:solidFill>
                  <a:srgbClr val="0000CC"/>
                </a:solidFill>
                <a:latin typeface="Arial" panose="020B0604020202020204" pitchFamily="34" charset="0"/>
              </a:rPr>
              <a:t>Phân môn: Tập đọc – Kể chuyện</a:t>
            </a:r>
          </a:p>
        </p:txBody>
      </p:sp>
      <p:sp>
        <p:nvSpPr>
          <p:cNvPr id="18442" name="TextBox 1"/>
          <p:cNvSpPr txBox="1">
            <a:spLocks noChangeArrowheads="1"/>
          </p:cNvSpPr>
          <p:nvPr/>
        </p:nvSpPr>
        <p:spPr bwMode="auto">
          <a:xfrm>
            <a:off x="3532188" y="3686175"/>
            <a:ext cx="59944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150000"/>
              </a:lnSpc>
              <a:spcBef>
                <a:spcPct val="0"/>
              </a:spcBef>
              <a:buFontTx/>
              <a:buNone/>
            </a:pPr>
            <a:r>
              <a:rPr lang="en-US" altLang="en-US" sz="4400" b="1">
                <a:solidFill>
                  <a:srgbClr val="C00000"/>
                </a:solidFill>
                <a:latin typeface="Arial" panose="020B0604020202020204" pitchFamily="34" charset="0"/>
              </a:rPr>
              <a:t>Tuần 3</a:t>
            </a:r>
          </a:p>
        </p:txBody>
      </p:sp>
      <p:sp>
        <p:nvSpPr>
          <p:cNvPr id="2" name="TextBox 1"/>
          <p:cNvSpPr txBox="1"/>
          <p:nvPr/>
        </p:nvSpPr>
        <p:spPr>
          <a:xfrm>
            <a:off x="2895600" y="685800"/>
            <a:ext cx="6934200" cy="584775"/>
          </a:xfrm>
          <a:prstGeom prst="rect">
            <a:avLst/>
          </a:prstGeom>
          <a:noFill/>
        </p:spPr>
        <p:txBody>
          <a:bodyPr wrap="square" rtlCol="0">
            <a:spAutoFit/>
          </a:bodyPr>
          <a:lstStyle/>
          <a:p>
            <a:r>
              <a:rPr lang="en-US" sz="3200" dirty="0" smtClean="0"/>
              <a:t>TRƯỜNG TIỂU HỌC NGỌC LÂM</a:t>
            </a:r>
            <a:endParaRPr lang="en-US" sz="3200" dirty="0"/>
          </a:p>
        </p:txBody>
      </p:sp>
      <p:sp>
        <p:nvSpPr>
          <p:cNvPr id="3" name="TextBox 2"/>
          <p:cNvSpPr txBox="1"/>
          <p:nvPr/>
        </p:nvSpPr>
        <p:spPr>
          <a:xfrm>
            <a:off x="5360988" y="5029200"/>
            <a:ext cx="3859212" cy="369332"/>
          </a:xfrm>
          <a:prstGeom prst="rect">
            <a:avLst/>
          </a:prstGeom>
          <a:noFill/>
        </p:spPr>
        <p:txBody>
          <a:bodyPr wrap="square" rtlCol="0">
            <a:spAutoFit/>
          </a:bodyPr>
          <a:lstStyle/>
          <a:p>
            <a:r>
              <a:rPr lang="en-US" dirty="0" smtClean="0"/>
              <a:t>GV: NGUYỄN LAN PHƯƠNG</a:t>
            </a:r>
            <a:endParaRPr lang="en-US" dirty="0"/>
          </a:p>
        </p:txBody>
      </p:sp>
    </p:spTree>
    <p:extLst>
      <p:ext uri="{BB962C8B-B14F-4D97-AF65-F5344CB8AC3E}">
        <p14:creationId xmlns:p14="http://schemas.microsoft.com/office/powerpoint/2010/main" val="1820247515"/>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20" descr="图片包含 播放器&#10;&#10;已生成高可信度的说明">
            <a:extLst>
              <a:ext uri="{FF2B5EF4-FFF2-40B4-BE49-F238E27FC236}">
                <a16:creationId xmlns:a16="http://schemas.microsoft.com/office/drawing/2014/main" id="{C975313F-169B-4EA9-866E-FD0B95C62A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25667"/>
            <a:ext cx="11201400" cy="6736593"/>
          </a:xfrm>
          <a:prstGeom prst="rect">
            <a:avLst/>
          </a:prstGeom>
        </p:spPr>
      </p:pic>
      <p:cxnSp>
        <p:nvCxnSpPr>
          <p:cNvPr id="5" name="Straight Connector 4"/>
          <p:cNvCxnSpPr/>
          <p:nvPr/>
        </p:nvCxnSpPr>
        <p:spPr>
          <a:xfrm flipH="1">
            <a:off x="9906000" y="3783760"/>
            <a:ext cx="84137" cy="29051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6" name="Group 5"/>
          <p:cNvGrpSpPr>
            <a:grpSpLocks/>
          </p:cNvGrpSpPr>
          <p:nvPr/>
        </p:nvGrpSpPr>
        <p:grpSpPr bwMode="auto">
          <a:xfrm>
            <a:off x="3352800" y="4181457"/>
            <a:ext cx="141287" cy="290512"/>
            <a:chOff x="8263700" y="114592"/>
            <a:chExt cx="140969" cy="289372"/>
          </a:xfrm>
        </p:grpSpPr>
        <p:cxnSp>
          <p:nvCxnSpPr>
            <p:cNvPr id="9" name="Straight Connector 8"/>
            <p:cNvCxnSpPr/>
            <p:nvPr/>
          </p:nvCxnSpPr>
          <p:spPr>
            <a:xfrm flipH="1">
              <a:off x="8320721" y="114592"/>
              <a:ext cx="83948" cy="28937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8263700" y="114592"/>
              <a:ext cx="83948" cy="28937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7" name="Rectangle 6"/>
          <p:cNvSpPr/>
          <p:nvPr/>
        </p:nvSpPr>
        <p:spPr>
          <a:xfrm>
            <a:off x="1409299" y="2774854"/>
            <a:ext cx="9525000" cy="2308324"/>
          </a:xfrm>
          <a:prstGeom prst="rect">
            <a:avLst/>
          </a:prstGeom>
        </p:spPr>
        <p:txBody>
          <a:bodyPr wrap="square">
            <a:spAutoFit/>
          </a:bodyPr>
          <a:lstStyle/>
          <a:p>
            <a:pPr>
              <a:lnSpc>
                <a:spcPct val="120000"/>
              </a:lnSpc>
            </a:pPr>
            <a:r>
              <a:rPr lang="en-US" sz="2400" b="1" dirty="0" smtClean="0">
                <a:solidFill>
                  <a:srgbClr val="FFFF00"/>
                </a:solidFill>
                <a:latin typeface="Arial" panose="020B0604020202020204" pitchFamily="34" charset="0"/>
                <a:cs typeface="Arial" panose="020B0604020202020204" pitchFamily="34" charset="0"/>
              </a:rPr>
              <a:t>          </a:t>
            </a:r>
            <a:r>
              <a:rPr lang="vi-VN" sz="2400" b="1" dirty="0" smtClean="0">
                <a:solidFill>
                  <a:srgbClr val="FFFF00"/>
                </a:solidFill>
                <a:latin typeface="Arial" panose="020B0604020202020204" pitchFamily="34" charset="0"/>
                <a:cs typeface="Arial" panose="020B0604020202020204" pitchFamily="34" charset="0"/>
              </a:rPr>
              <a:t>1</a:t>
            </a:r>
            <a:r>
              <a:rPr lang="vi-VN" sz="2400" b="1" dirty="0">
                <a:solidFill>
                  <a:srgbClr val="FFFF00"/>
                </a:solidFill>
                <a:latin typeface="Arial" panose="020B0604020202020204" pitchFamily="34" charset="0"/>
                <a:cs typeface="Arial" panose="020B0604020202020204" pitchFamily="34" charset="0"/>
              </a:rPr>
              <a:t>.</a:t>
            </a:r>
            <a:r>
              <a:rPr lang="vi-VN" sz="2400" dirty="0">
                <a:solidFill>
                  <a:schemeClr val="bg1"/>
                </a:solidFill>
                <a:latin typeface="Arial" panose="020B0604020202020204" pitchFamily="34" charset="0"/>
                <a:cs typeface="Arial" panose="020B0604020202020204" pitchFamily="34" charset="0"/>
              </a:rPr>
              <a:t> Năm nay, mùa đông đến sớm. Gió thổi từng cơn lạnh buốt.</a:t>
            </a:r>
            <a:r>
              <a:rPr lang="en-US" sz="2400" dirty="0">
                <a:latin typeface="Arial" panose="020B0604020202020204" pitchFamily="34" charset="0"/>
                <a:cs typeface="Arial" panose="020B0604020202020204" pitchFamily="34" charset="0"/>
              </a:rPr>
              <a:t> </a:t>
            </a:r>
            <a:r>
              <a:rPr lang="vi-VN" sz="2400" dirty="0">
                <a:solidFill>
                  <a:schemeClr val="bg1"/>
                </a:solidFill>
                <a:latin typeface="Arial" panose="020B0604020202020204" pitchFamily="34" charset="0"/>
                <a:cs typeface="Arial" panose="020B0604020202020204" pitchFamily="34" charset="0"/>
              </a:rPr>
              <a:t>Đã hơn một tuần nay, Lan thấy Hòa có chiếc </a:t>
            </a:r>
            <a:r>
              <a:rPr lang="en-US" sz="2400" dirty="0" err="1" smtClean="0">
                <a:solidFill>
                  <a:schemeClr val="bg1"/>
                </a:solidFill>
                <a:latin typeface="Arial" panose="020B0604020202020204" pitchFamily="34" charset="0"/>
                <a:cs typeface="Arial" panose="020B0604020202020204" pitchFamily="34" charset="0"/>
              </a:rPr>
              <a:t>áo</a:t>
            </a:r>
            <a:r>
              <a:rPr lang="en-US" sz="2400" dirty="0" smtClean="0">
                <a:solidFill>
                  <a:schemeClr val="bg1"/>
                </a:solidFill>
                <a:latin typeface="Arial" panose="020B0604020202020204" pitchFamily="34" charset="0"/>
                <a:cs typeface="Arial" panose="020B0604020202020204" pitchFamily="34" charset="0"/>
              </a:rPr>
              <a:t> </a:t>
            </a:r>
            <a:r>
              <a:rPr lang="en-US" sz="2400" dirty="0" err="1" smtClean="0">
                <a:solidFill>
                  <a:schemeClr val="bg1"/>
                </a:solidFill>
                <a:latin typeface="Arial" panose="020B0604020202020204" pitchFamily="34" charset="0"/>
                <a:cs typeface="Arial" panose="020B0604020202020204" pitchFamily="34" charset="0"/>
              </a:rPr>
              <a:t>len</a:t>
            </a:r>
            <a:r>
              <a:rPr lang="en-US" sz="2400" dirty="0" smtClean="0">
                <a:solidFill>
                  <a:schemeClr val="bg1"/>
                </a:solidFill>
                <a:latin typeface="Arial" panose="020B0604020202020204" pitchFamily="34" charset="0"/>
                <a:cs typeface="Arial" panose="020B0604020202020204" pitchFamily="34" charset="0"/>
              </a:rPr>
              <a:t> </a:t>
            </a:r>
            <a:r>
              <a:rPr lang="vi-VN" sz="2400" dirty="0" smtClean="0">
                <a:solidFill>
                  <a:schemeClr val="bg1"/>
                </a:solidFill>
                <a:latin typeface="Arial" panose="020B0604020202020204" pitchFamily="34" charset="0"/>
                <a:cs typeface="Arial" panose="020B0604020202020204" pitchFamily="34" charset="0"/>
              </a:rPr>
              <a:t>màu </a:t>
            </a:r>
            <a:r>
              <a:rPr lang="vi-VN" sz="2400" dirty="0">
                <a:solidFill>
                  <a:schemeClr val="bg1"/>
                </a:solidFill>
                <a:latin typeface="Arial" panose="020B0604020202020204" pitchFamily="34" charset="0"/>
                <a:cs typeface="Arial" panose="020B0604020202020204" pitchFamily="34" charset="0"/>
              </a:rPr>
              <a:t>vàng thật đẹp. </a:t>
            </a:r>
            <a:endParaRPr lang="en-US" sz="2400" dirty="0" smtClean="0">
              <a:solidFill>
                <a:schemeClr val="bg1"/>
              </a:solidFill>
              <a:latin typeface="Arial" panose="020B0604020202020204" pitchFamily="34" charset="0"/>
              <a:cs typeface="Arial" panose="020B0604020202020204" pitchFamily="34" charset="0"/>
            </a:endParaRPr>
          </a:p>
          <a:p>
            <a:pPr>
              <a:lnSpc>
                <a:spcPct val="120000"/>
              </a:lnSpc>
            </a:pPr>
            <a:r>
              <a:rPr lang="en-US" sz="2400" dirty="0">
                <a:solidFill>
                  <a:schemeClr val="bg1"/>
                </a:solidFill>
                <a:latin typeface="Arial" panose="020B0604020202020204" pitchFamily="34" charset="0"/>
                <a:cs typeface="Arial" panose="020B0604020202020204" pitchFamily="34" charset="0"/>
              </a:rPr>
              <a:t> </a:t>
            </a:r>
            <a:r>
              <a:rPr lang="en-US" sz="2400" dirty="0" smtClean="0">
                <a:solidFill>
                  <a:schemeClr val="bg1"/>
                </a:solidFill>
                <a:latin typeface="Arial" panose="020B0604020202020204" pitchFamily="34" charset="0"/>
                <a:cs typeface="Arial" panose="020B0604020202020204" pitchFamily="34" charset="0"/>
              </a:rPr>
              <a:t>                       </a:t>
            </a:r>
            <a:r>
              <a:rPr lang="vi-VN" sz="2400" dirty="0" smtClean="0">
                <a:solidFill>
                  <a:schemeClr val="bg1"/>
                </a:solidFill>
                <a:latin typeface="Arial" panose="020B0604020202020204" pitchFamily="34" charset="0"/>
                <a:cs typeface="Arial" panose="020B0604020202020204" pitchFamily="34" charset="0"/>
              </a:rPr>
              <a:t>Lan </a:t>
            </a:r>
            <a:r>
              <a:rPr lang="vi-VN" sz="2400" dirty="0">
                <a:solidFill>
                  <a:schemeClr val="bg1"/>
                </a:solidFill>
                <a:latin typeface="Arial" panose="020B0604020202020204" pitchFamily="34" charset="0"/>
                <a:cs typeface="Arial" panose="020B0604020202020204" pitchFamily="34" charset="0"/>
              </a:rPr>
              <a:t>đã mặ</a:t>
            </a:r>
            <a:r>
              <a:rPr lang="en-US" sz="2400" dirty="0">
                <a:solidFill>
                  <a:schemeClr val="bg1"/>
                </a:solidFill>
                <a:latin typeface="Arial" panose="020B0604020202020204" pitchFamily="34" charset="0"/>
                <a:cs typeface="Arial" panose="020B0604020202020204" pitchFamily="34" charset="0"/>
              </a:rPr>
              <a:t>c</a:t>
            </a:r>
            <a:r>
              <a:rPr lang="vi-VN" sz="2400" dirty="0">
                <a:solidFill>
                  <a:schemeClr val="bg1"/>
                </a:solidFill>
                <a:latin typeface="Arial" panose="020B0604020202020204" pitchFamily="34" charset="0"/>
                <a:cs typeface="Arial" panose="020B0604020202020204" pitchFamily="34" charset="0"/>
              </a:rPr>
              <a:t> thử, ấm ơi là ấm. Đêm ấy, em nói với mẹ là </a:t>
            </a:r>
            <a:r>
              <a:rPr lang="en-US" sz="2400" dirty="0" smtClean="0">
                <a:solidFill>
                  <a:srgbClr val="FF0000"/>
                </a:solidFill>
                <a:latin typeface="Arial" panose="020B0604020202020204" pitchFamily="34" charset="0"/>
                <a:cs typeface="Arial" panose="020B0604020202020204" pitchFamily="34" charset="0"/>
              </a:rPr>
              <a:t>/</a:t>
            </a:r>
            <a:r>
              <a:rPr lang="vi-VN" sz="2400" dirty="0" smtClean="0">
                <a:solidFill>
                  <a:schemeClr val="bg1"/>
                </a:solidFill>
                <a:latin typeface="Arial" panose="020B0604020202020204" pitchFamily="34" charset="0"/>
                <a:cs typeface="Arial" panose="020B0604020202020204" pitchFamily="34" charset="0"/>
              </a:rPr>
              <a:t>em </a:t>
            </a:r>
            <a:r>
              <a:rPr lang="vi-VN" sz="2400" dirty="0">
                <a:solidFill>
                  <a:schemeClr val="bg1"/>
                </a:solidFill>
                <a:latin typeface="Arial" panose="020B0604020202020204" pitchFamily="34" charset="0"/>
                <a:cs typeface="Arial" panose="020B0604020202020204" pitchFamily="34" charset="0"/>
              </a:rPr>
              <a:t>muốn có một chiếc áo len </a:t>
            </a:r>
            <a:r>
              <a:rPr lang="en-US" sz="2400" dirty="0" smtClean="0">
                <a:solidFill>
                  <a:srgbClr val="FF0000"/>
                </a:solidFill>
                <a:latin typeface="Arial" panose="020B0604020202020204" pitchFamily="34" charset="0"/>
                <a:cs typeface="Arial" panose="020B0604020202020204" pitchFamily="34" charset="0"/>
              </a:rPr>
              <a:t>/</a:t>
            </a:r>
            <a:r>
              <a:rPr lang="vi-VN" sz="2400" dirty="0" smtClean="0">
                <a:solidFill>
                  <a:schemeClr val="bg1"/>
                </a:solidFill>
                <a:latin typeface="Arial" panose="020B0604020202020204" pitchFamily="34" charset="0"/>
                <a:cs typeface="Arial" panose="020B0604020202020204" pitchFamily="34" charset="0"/>
              </a:rPr>
              <a:t>như</a:t>
            </a:r>
            <a:r>
              <a:rPr lang="en-US" sz="2400" dirty="0" smtClean="0">
                <a:solidFill>
                  <a:schemeClr val="bg1"/>
                </a:solidFill>
                <a:latin typeface="Arial" panose="020B0604020202020204" pitchFamily="34" charset="0"/>
                <a:cs typeface="Arial" panose="020B0604020202020204" pitchFamily="34" charset="0"/>
              </a:rPr>
              <a:t> </a:t>
            </a:r>
            <a:r>
              <a:rPr lang="en-US" sz="2400" dirty="0" err="1" smtClean="0">
                <a:solidFill>
                  <a:schemeClr val="bg1"/>
                </a:solidFill>
                <a:latin typeface="Arial" panose="020B0604020202020204" pitchFamily="34" charset="0"/>
                <a:cs typeface="Arial" panose="020B0604020202020204" pitchFamily="34" charset="0"/>
              </a:rPr>
              <a:t>của</a:t>
            </a:r>
            <a:r>
              <a:rPr lang="vi-VN" sz="2400" dirty="0" smtClean="0">
                <a:solidFill>
                  <a:schemeClr val="bg1"/>
                </a:solidFill>
                <a:latin typeface="Arial" panose="020B0604020202020204" pitchFamily="34" charset="0"/>
                <a:cs typeface="Arial" panose="020B0604020202020204" pitchFamily="34" charset="0"/>
              </a:rPr>
              <a:t> </a:t>
            </a:r>
            <a:r>
              <a:rPr lang="vi-VN" sz="2400" dirty="0">
                <a:solidFill>
                  <a:schemeClr val="bg1"/>
                </a:solidFill>
                <a:latin typeface="Arial" panose="020B0604020202020204" pitchFamily="34" charset="0"/>
                <a:cs typeface="Arial" panose="020B0604020202020204" pitchFamily="34" charset="0"/>
              </a:rPr>
              <a:t>bạn Hòa.</a:t>
            </a:r>
          </a:p>
        </p:txBody>
      </p:sp>
      <p:sp>
        <p:nvSpPr>
          <p:cNvPr id="8" name="TextBox 7"/>
          <p:cNvSpPr txBox="1"/>
          <p:nvPr/>
        </p:nvSpPr>
        <p:spPr>
          <a:xfrm>
            <a:off x="1427747" y="3657600"/>
            <a:ext cx="9525000" cy="978729"/>
          </a:xfrm>
          <a:prstGeom prst="rect">
            <a:avLst/>
          </a:prstGeom>
          <a:noFill/>
        </p:spPr>
        <p:txBody>
          <a:bodyPr wrap="square" rtlCol="0">
            <a:spAutoFit/>
          </a:bodyPr>
          <a:lstStyle/>
          <a:p>
            <a:pPr>
              <a:lnSpc>
                <a:spcPct val="120000"/>
              </a:lnSpc>
            </a:pPr>
            <a:r>
              <a:rPr lang="en-US" sz="2400" dirty="0" smtClean="0">
                <a:solidFill>
                  <a:schemeClr val="bg1"/>
                </a:solidFill>
                <a:cs typeface="Arial" panose="020B0604020202020204" pitchFamily="34" charset="0"/>
              </a:rPr>
              <a:t>          </a:t>
            </a:r>
            <a:r>
              <a:rPr lang="vi-VN" sz="2400" dirty="0" smtClean="0">
                <a:solidFill>
                  <a:schemeClr val="bg1"/>
                </a:solidFill>
                <a:cs typeface="Arial" panose="020B0604020202020204" pitchFamily="34" charset="0"/>
              </a:rPr>
              <a:t>Áo </a:t>
            </a:r>
            <a:r>
              <a:rPr lang="vi-VN" sz="2400" dirty="0">
                <a:solidFill>
                  <a:schemeClr val="bg1"/>
                </a:solidFill>
                <a:cs typeface="Arial" panose="020B0604020202020204" pitchFamily="34" charset="0"/>
              </a:rPr>
              <a:t>có dây kéo ở giữa, lại có cả mũ để đội khi </a:t>
            </a:r>
            <a:r>
              <a:rPr lang="en-US" sz="2400" dirty="0" err="1">
                <a:solidFill>
                  <a:schemeClr val="bg1"/>
                </a:solidFill>
                <a:latin typeface="Arial" panose="020B0604020202020204" pitchFamily="34" charset="0"/>
                <a:cs typeface="Arial" panose="020B0604020202020204" pitchFamily="34" charset="0"/>
              </a:rPr>
              <a:t>có</a:t>
            </a:r>
            <a:r>
              <a:rPr lang="en-US" sz="2400" dirty="0">
                <a:solidFill>
                  <a:schemeClr val="bg1"/>
                </a:solidFill>
                <a:latin typeface="Arial" panose="020B0604020202020204" pitchFamily="34" charset="0"/>
                <a:cs typeface="Arial" panose="020B0604020202020204" pitchFamily="34" charset="0"/>
              </a:rPr>
              <a:t> </a:t>
            </a:r>
            <a:r>
              <a:rPr lang="vi-VN" sz="2400" dirty="0">
                <a:solidFill>
                  <a:schemeClr val="bg1"/>
                </a:solidFill>
                <a:cs typeface="Arial" panose="020B0604020202020204" pitchFamily="34" charset="0"/>
              </a:rPr>
              <a:t>gió lạnh</a:t>
            </a:r>
            <a:r>
              <a:rPr lang="en-US" sz="2400" dirty="0">
                <a:latin typeface="Arial" panose="020B0604020202020204" pitchFamily="34" charset="0"/>
                <a:cs typeface="Arial" panose="020B0604020202020204" pitchFamily="34" charset="0"/>
              </a:rPr>
              <a:t> </a:t>
            </a:r>
            <a:r>
              <a:rPr lang="en-US" sz="2400" dirty="0" smtClean="0">
                <a:latin typeface="Arial" panose="020B0604020202020204" pitchFamily="34" charset="0"/>
                <a:cs typeface="Arial" panose="020B0604020202020204" pitchFamily="34" charset="0"/>
              </a:rPr>
              <a:t> </a:t>
            </a:r>
            <a:r>
              <a:rPr lang="vi-VN" sz="2400" dirty="0" smtClean="0">
                <a:solidFill>
                  <a:schemeClr val="bg1"/>
                </a:solidFill>
                <a:cs typeface="Arial" panose="020B0604020202020204" pitchFamily="34" charset="0"/>
              </a:rPr>
              <a:t>hoặc </a:t>
            </a:r>
            <a:r>
              <a:rPr lang="vi-VN" sz="2400" dirty="0">
                <a:solidFill>
                  <a:schemeClr val="bg1"/>
                </a:solidFill>
                <a:cs typeface="Arial" panose="020B0604020202020204" pitchFamily="34" charset="0"/>
              </a:rPr>
              <a:t>mưa</a:t>
            </a:r>
            <a:r>
              <a:rPr lang="en-US" sz="2400" dirty="0">
                <a:solidFill>
                  <a:schemeClr val="bg1"/>
                </a:solidFill>
                <a:latin typeface="Arial" panose="020B0604020202020204" pitchFamily="34" charset="0"/>
                <a:cs typeface="Arial" panose="020B0604020202020204" pitchFamily="34" charset="0"/>
              </a:rPr>
              <a:t> </a:t>
            </a:r>
            <a:r>
              <a:rPr lang="vi-VN" sz="2400" dirty="0">
                <a:solidFill>
                  <a:schemeClr val="bg1"/>
                </a:solidFill>
                <a:cs typeface="Arial" panose="020B0604020202020204" pitchFamily="34" charset="0"/>
              </a:rPr>
              <a:t>lất phất.</a:t>
            </a:r>
            <a:r>
              <a:rPr lang="en-US" sz="2400" dirty="0">
                <a:latin typeface="Arial" panose="020B0604020202020204" pitchFamily="34" charset="0"/>
                <a:cs typeface="Arial" panose="020B0604020202020204" pitchFamily="34" charset="0"/>
              </a:rPr>
              <a:t> </a:t>
            </a:r>
            <a:r>
              <a:rPr lang="en-US" sz="2400" dirty="0" smtClean="0">
                <a:latin typeface="Arial" panose="020B0604020202020204" pitchFamily="34" charset="0"/>
                <a:cs typeface="Arial" panose="020B0604020202020204" pitchFamily="34" charset="0"/>
              </a:rPr>
              <a:t>  </a:t>
            </a:r>
            <a:endParaRPr lang="en-US" sz="2400" dirty="0"/>
          </a:p>
        </p:txBody>
      </p:sp>
      <p:sp>
        <p:nvSpPr>
          <p:cNvPr id="11" name="Rounded Rectangle 10"/>
          <p:cNvSpPr/>
          <p:nvPr/>
        </p:nvSpPr>
        <p:spPr>
          <a:xfrm>
            <a:off x="5267325" y="1109748"/>
            <a:ext cx="1733550" cy="581025"/>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err="1">
                <a:solidFill>
                  <a:srgbClr val="FF0000"/>
                </a:solidFill>
                <a:latin typeface="Arial" panose="020B0604020202020204" pitchFamily="34" charset="0"/>
                <a:cs typeface="Arial" panose="020B0604020202020204" pitchFamily="34" charset="0"/>
              </a:rPr>
              <a:t>Đoạn</a:t>
            </a:r>
            <a:r>
              <a:rPr lang="en-US" sz="2800" b="1" dirty="0">
                <a:solidFill>
                  <a:srgbClr val="FF0000"/>
                </a:solidFill>
                <a:latin typeface="Arial" panose="020B0604020202020204" pitchFamily="34" charset="0"/>
                <a:cs typeface="Arial" panose="020B0604020202020204" pitchFamily="34" charset="0"/>
              </a:rPr>
              <a:t> 1</a:t>
            </a:r>
          </a:p>
        </p:txBody>
      </p:sp>
    </p:spTree>
    <p:extLst>
      <p:ext uri="{BB962C8B-B14F-4D97-AF65-F5344CB8AC3E}">
        <p14:creationId xmlns:p14="http://schemas.microsoft.com/office/powerpoint/2010/main" val="2777521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8"/>
                                        </p:tgtEl>
                                        <p:attrNameLst>
                                          <p:attrName>style.color</p:attrName>
                                        </p:attrNameLst>
                                      </p:cBhvr>
                                      <p:to>
                                        <a:srgbClr val="FFFF00"/>
                                      </p:to>
                                    </p:animClr>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par>
                                <p:cTn id="12" presetID="10" presetClass="entr" presetSubtype="0"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20" descr="图片包含 播放器&#10;&#10;已生成高可信度的说明">
            <a:extLst>
              <a:ext uri="{FF2B5EF4-FFF2-40B4-BE49-F238E27FC236}">
                <a16:creationId xmlns:a16="http://schemas.microsoft.com/office/drawing/2014/main" id="{C975313F-169B-4EA9-866E-FD0B95C62A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268135"/>
            <a:ext cx="11201400" cy="6736593"/>
          </a:xfrm>
          <a:prstGeom prst="rect">
            <a:avLst/>
          </a:prstGeom>
        </p:spPr>
      </p:pic>
      <p:sp>
        <p:nvSpPr>
          <p:cNvPr id="11" name="Rounded Rectangle 10"/>
          <p:cNvSpPr/>
          <p:nvPr/>
        </p:nvSpPr>
        <p:spPr>
          <a:xfrm>
            <a:off x="5361795" y="1102944"/>
            <a:ext cx="1733550" cy="581025"/>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err="1">
                <a:solidFill>
                  <a:srgbClr val="FF0000"/>
                </a:solidFill>
                <a:latin typeface="Arial" panose="020B0604020202020204" pitchFamily="34" charset="0"/>
                <a:cs typeface="Arial" panose="020B0604020202020204" pitchFamily="34" charset="0"/>
              </a:rPr>
              <a:t>Đoạn</a:t>
            </a:r>
            <a:r>
              <a:rPr lang="en-US" sz="2800" b="1" dirty="0">
                <a:solidFill>
                  <a:srgbClr val="FF0000"/>
                </a:solidFill>
                <a:latin typeface="Arial" panose="020B0604020202020204" pitchFamily="34" charset="0"/>
                <a:cs typeface="Arial" panose="020B0604020202020204" pitchFamily="34" charset="0"/>
              </a:rPr>
              <a:t> </a:t>
            </a:r>
            <a:r>
              <a:rPr lang="en-US" sz="2800" b="1" dirty="0" smtClean="0">
                <a:solidFill>
                  <a:srgbClr val="FF0000"/>
                </a:solidFill>
                <a:latin typeface="Arial" panose="020B0604020202020204" pitchFamily="34" charset="0"/>
                <a:cs typeface="Arial" panose="020B0604020202020204" pitchFamily="34" charset="0"/>
              </a:rPr>
              <a:t>2</a:t>
            </a:r>
            <a:endParaRPr lang="en-US" sz="2800" b="1" dirty="0">
              <a:solidFill>
                <a:srgbClr val="FF0000"/>
              </a:solidFill>
              <a:latin typeface="Arial" panose="020B0604020202020204" pitchFamily="34" charset="0"/>
              <a:cs typeface="Arial" panose="020B0604020202020204" pitchFamily="34" charset="0"/>
            </a:endParaRPr>
          </a:p>
        </p:txBody>
      </p:sp>
      <p:sp>
        <p:nvSpPr>
          <p:cNvPr id="12" name="Rectangle 11"/>
          <p:cNvSpPr/>
          <p:nvPr/>
        </p:nvSpPr>
        <p:spPr>
          <a:xfrm>
            <a:off x="1389870" y="2242352"/>
            <a:ext cx="9677400" cy="2308324"/>
          </a:xfrm>
          <a:prstGeom prst="rect">
            <a:avLst/>
          </a:prstGeom>
        </p:spPr>
        <p:txBody>
          <a:bodyPr wrap="square">
            <a:spAutoFit/>
          </a:bodyPr>
          <a:lstStyle/>
          <a:p>
            <a:r>
              <a:rPr lang="en-US" sz="2400" b="1" dirty="0">
                <a:solidFill>
                  <a:srgbClr val="FFFF00"/>
                </a:solidFill>
                <a:latin typeface="Arial" panose="020B0604020202020204" pitchFamily="34" charset="0"/>
                <a:cs typeface="Arial" panose="020B0604020202020204" pitchFamily="34" charset="0"/>
              </a:rPr>
              <a:t> </a:t>
            </a:r>
            <a:r>
              <a:rPr lang="en-US" sz="2400" b="1" dirty="0" smtClean="0">
                <a:solidFill>
                  <a:srgbClr val="FFFF00"/>
                </a:solidFill>
                <a:latin typeface="Arial" panose="020B0604020202020204" pitchFamily="34" charset="0"/>
                <a:cs typeface="Arial" panose="020B0604020202020204" pitchFamily="34" charset="0"/>
              </a:rPr>
              <a:t>     </a:t>
            </a:r>
            <a:r>
              <a:rPr lang="vi-VN" sz="2400" b="1" dirty="0" smtClean="0">
                <a:solidFill>
                  <a:srgbClr val="FFFF00"/>
                </a:solidFill>
                <a:latin typeface="Arial" panose="020B0604020202020204" pitchFamily="34" charset="0"/>
                <a:cs typeface="Arial" panose="020B0604020202020204" pitchFamily="34" charset="0"/>
              </a:rPr>
              <a:t>2</a:t>
            </a:r>
            <a:r>
              <a:rPr lang="vi-VN" sz="2400" b="1" dirty="0">
                <a:solidFill>
                  <a:srgbClr val="FFFF00"/>
                </a:solidFill>
                <a:latin typeface="Arial" panose="020B0604020202020204" pitchFamily="34" charset="0"/>
                <a:cs typeface="Arial" panose="020B0604020202020204" pitchFamily="34" charset="0"/>
              </a:rPr>
              <a:t>.</a:t>
            </a:r>
            <a:r>
              <a:rPr lang="vi-VN" sz="2400" dirty="0">
                <a:solidFill>
                  <a:schemeClr val="bg1"/>
                </a:solidFill>
                <a:latin typeface="Arial" panose="020B0604020202020204" pitchFamily="34" charset="0"/>
                <a:cs typeface="Arial" panose="020B0604020202020204" pitchFamily="34" charset="0"/>
              </a:rPr>
              <a:t> Mẹ đang định mua áo ấm cho hai anh em Tuấn, Lan. Thấy con gái nói vậy, mẹ </a:t>
            </a:r>
            <a:r>
              <a:rPr lang="en-US" sz="2400" dirty="0" smtClean="0">
                <a:solidFill>
                  <a:schemeClr val="bg1"/>
                </a:solidFill>
                <a:latin typeface="Arial" panose="020B0604020202020204" pitchFamily="34" charset="0"/>
                <a:cs typeface="Arial" panose="020B0604020202020204" pitchFamily="34" charset="0"/>
              </a:rPr>
              <a:t>           </a:t>
            </a:r>
            <a:r>
              <a:rPr lang="vi-VN" sz="2400" dirty="0" smtClean="0">
                <a:solidFill>
                  <a:schemeClr val="bg1"/>
                </a:solidFill>
                <a:latin typeface="Arial" panose="020B0604020202020204" pitchFamily="34" charset="0"/>
                <a:cs typeface="Arial" panose="020B0604020202020204" pitchFamily="34" charset="0"/>
              </a:rPr>
              <a:t>:</a:t>
            </a:r>
            <a:r>
              <a:rPr lang="vi-VN" sz="2400" dirty="0">
                <a:solidFill>
                  <a:schemeClr val="bg1"/>
                </a:solidFill>
                <a:latin typeface="Arial" panose="020B0604020202020204" pitchFamily="34" charset="0"/>
                <a:cs typeface="Arial" panose="020B0604020202020204" pitchFamily="34" charset="0"/>
              </a:rPr>
              <a:t> </a:t>
            </a:r>
          </a:p>
          <a:p>
            <a:r>
              <a:rPr lang="en-US" sz="2400" dirty="0">
                <a:solidFill>
                  <a:schemeClr val="bg1"/>
                </a:solidFill>
                <a:latin typeface="Arial" panose="020B0604020202020204" pitchFamily="34" charset="0"/>
                <a:cs typeface="Arial" panose="020B0604020202020204" pitchFamily="34" charset="0"/>
              </a:rPr>
              <a:t>      </a:t>
            </a:r>
            <a:r>
              <a:rPr lang="vi-VN" sz="2400" dirty="0">
                <a:solidFill>
                  <a:schemeClr val="bg1"/>
                </a:solidFill>
                <a:latin typeface="Arial" panose="020B0604020202020204" pitchFamily="34" charset="0"/>
                <a:cs typeface="Arial" panose="020B0604020202020204" pitchFamily="34" charset="0"/>
              </a:rPr>
              <a:t>- Cái áo của </a:t>
            </a:r>
            <a:r>
              <a:rPr lang="vi-VN" sz="2400" dirty="0" smtClean="0">
                <a:solidFill>
                  <a:schemeClr val="bg1"/>
                </a:solidFill>
                <a:latin typeface="Arial" panose="020B0604020202020204" pitchFamily="34" charset="0"/>
                <a:cs typeface="Arial" panose="020B0604020202020204" pitchFamily="34" charset="0"/>
              </a:rPr>
              <a:t>Hòa</a:t>
            </a:r>
            <a:r>
              <a:rPr lang="en-US" sz="2400" dirty="0" smtClean="0">
                <a:solidFill>
                  <a:srgbClr val="FF0000"/>
                </a:solidFill>
                <a:latin typeface="Arial" panose="020B0604020202020204" pitchFamily="34" charset="0"/>
                <a:cs typeface="Arial" panose="020B0604020202020204" pitchFamily="34" charset="0"/>
              </a:rPr>
              <a:t>/</a:t>
            </a:r>
            <a:r>
              <a:rPr lang="vi-VN" sz="2400" dirty="0" smtClean="0">
                <a:solidFill>
                  <a:schemeClr val="bg1"/>
                </a:solidFill>
                <a:latin typeface="Arial" panose="020B0604020202020204" pitchFamily="34" charset="0"/>
                <a:cs typeface="Arial" panose="020B0604020202020204" pitchFamily="34" charset="0"/>
              </a:rPr>
              <a:t> </a:t>
            </a:r>
            <a:r>
              <a:rPr lang="vi-VN" sz="2400" dirty="0">
                <a:solidFill>
                  <a:schemeClr val="bg1"/>
                </a:solidFill>
                <a:latin typeface="Arial" panose="020B0604020202020204" pitchFamily="34" charset="0"/>
                <a:cs typeface="Arial" panose="020B0604020202020204" pitchFamily="34" charset="0"/>
              </a:rPr>
              <a:t>đắt bằng tiền cả hai </a:t>
            </a:r>
            <a:r>
              <a:rPr lang="en-US" sz="2400" dirty="0" err="1">
                <a:solidFill>
                  <a:schemeClr val="bg1"/>
                </a:solidFill>
                <a:latin typeface="Arial" panose="020B0604020202020204" pitchFamily="34" charset="0"/>
                <a:cs typeface="Arial" panose="020B0604020202020204" pitchFamily="34" charset="0"/>
              </a:rPr>
              <a:t>cái</a:t>
            </a:r>
            <a:r>
              <a:rPr lang="en-US" sz="2400" dirty="0">
                <a:solidFill>
                  <a:schemeClr val="bg1"/>
                </a:solidFill>
                <a:latin typeface="Arial" panose="020B0604020202020204" pitchFamily="34" charset="0"/>
                <a:cs typeface="Arial" panose="020B0604020202020204" pitchFamily="34" charset="0"/>
              </a:rPr>
              <a:t> </a:t>
            </a:r>
            <a:r>
              <a:rPr lang="vi-VN" sz="2400" dirty="0">
                <a:solidFill>
                  <a:schemeClr val="bg1"/>
                </a:solidFill>
                <a:latin typeface="Arial" panose="020B0604020202020204" pitchFamily="34" charset="0"/>
                <a:cs typeface="Arial" panose="020B0604020202020204" pitchFamily="34" charset="0"/>
              </a:rPr>
              <a:t>áo của anh em con đấy. Lan </a:t>
            </a:r>
            <a:r>
              <a:rPr lang="en-US" sz="2400" dirty="0" smtClean="0">
                <a:solidFill>
                  <a:schemeClr val="bg1"/>
                </a:solidFill>
                <a:latin typeface="Arial" panose="020B0604020202020204" pitchFamily="34" charset="0"/>
                <a:cs typeface="Arial" panose="020B0604020202020204" pitchFamily="34" charset="0"/>
              </a:rPr>
              <a:t>                   </a:t>
            </a:r>
            <a:r>
              <a:rPr lang="vi-VN" sz="2400" dirty="0" smtClean="0">
                <a:solidFill>
                  <a:schemeClr val="bg1"/>
                </a:solidFill>
                <a:latin typeface="Arial" panose="020B0604020202020204" pitchFamily="34" charset="0"/>
                <a:cs typeface="Arial" panose="020B0604020202020204" pitchFamily="34" charset="0"/>
              </a:rPr>
              <a:t>:</a:t>
            </a:r>
            <a:endParaRPr lang="vi-VN" sz="2400" dirty="0">
              <a:solidFill>
                <a:schemeClr val="bg1"/>
              </a:solidFill>
              <a:latin typeface="Arial" panose="020B0604020202020204" pitchFamily="34" charset="0"/>
              <a:cs typeface="Arial" panose="020B0604020202020204" pitchFamily="34" charset="0"/>
            </a:endParaRPr>
          </a:p>
          <a:p>
            <a:r>
              <a:rPr lang="en-US" sz="2400" dirty="0">
                <a:solidFill>
                  <a:schemeClr val="bg1"/>
                </a:solidFill>
                <a:latin typeface="Arial" panose="020B0604020202020204" pitchFamily="34" charset="0"/>
                <a:cs typeface="Arial" panose="020B0604020202020204" pitchFamily="34" charset="0"/>
              </a:rPr>
              <a:t>      </a:t>
            </a:r>
            <a:r>
              <a:rPr lang="vi-VN" sz="2400" dirty="0">
                <a:solidFill>
                  <a:schemeClr val="bg1"/>
                </a:solidFill>
                <a:latin typeface="Arial" panose="020B0604020202020204" pitchFamily="34" charset="0"/>
                <a:cs typeface="Arial" panose="020B0604020202020204" pitchFamily="34" charset="0"/>
              </a:rPr>
              <a:t>- Nhưng </a:t>
            </a:r>
            <a:r>
              <a:rPr lang="en-US" sz="2400" dirty="0" smtClean="0">
                <a:solidFill>
                  <a:srgbClr val="FF0000"/>
                </a:solidFill>
                <a:latin typeface="Arial" panose="020B0604020202020204" pitchFamily="34" charset="0"/>
                <a:cs typeface="Arial" panose="020B0604020202020204" pitchFamily="34" charset="0"/>
              </a:rPr>
              <a:t>/</a:t>
            </a:r>
            <a:r>
              <a:rPr lang="vi-VN" sz="2400" dirty="0" smtClean="0">
                <a:solidFill>
                  <a:schemeClr val="bg1"/>
                </a:solidFill>
                <a:latin typeface="Arial" panose="020B0604020202020204" pitchFamily="34" charset="0"/>
                <a:cs typeface="Arial" panose="020B0604020202020204" pitchFamily="34" charset="0"/>
              </a:rPr>
              <a:t>con </a:t>
            </a:r>
            <a:r>
              <a:rPr lang="vi-VN" sz="2400" dirty="0">
                <a:solidFill>
                  <a:schemeClr val="bg1"/>
                </a:solidFill>
                <a:latin typeface="Arial" panose="020B0604020202020204" pitchFamily="34" charset="0"/>
                <a:cs typeface="Arial" panose="020B0604020202020204" pitchFamily="34" charset="0"/>
              </a:rPr>
              <a:t>chỉ muốn một chiếc áo như thế thôi.</a:t>
            </a:r>
          </a:p>
          <a:p>
            <a:r>
              <a:rPr lang="vi-VN" sz="2400" dirty="0">
                <a:solidFill>
                  <a:schemeClr val="bg1"/>
                </a:solidFill>
                <a:latin typeface="Arial" panose="020B0604020202020204" pitchFamily="34" charset="0"/>
                <a:cs typeface="Arial" panose="020B0604020202020204" pitchFamily="34" charset="0"/>
              </a:rPr>
              <a:t>    </a:t>
            </a:r>
            <a:r>
              <a:rPr lang="en-US" sz="2400" dirty="0">
                <a:solidFill>
                  <a:schemeClr val="bg1"/>
                </a:solidFill>
                <a:latin typeface="Arial" panose="020B0604020202020204" pitchFamily="34" charset="0"/>
                <a:cs typeface="Arial" panose="020B0604020202020204" pitchFamily="34" charset="0"/>
              </a:rPr>
              <a:t> </a:t>
            </a:r>
            <a:r>
              <a:rPr lang="vi-VN" sz="2400" dirty="0">
                <a:solidFill>
                  <a:schemeClr val="bg1"/>
                </a:solidFill>
                <a:latin typeface="Arial" panose="020B0604020202020204" pitchFamily="34" charset="0"/>
                <a:cs typeface="Arial" panose="020B0604020202020204" pitchFamily="34" charset="0"/>
              </a:rPr>
              <a:t>Dỗi mẹ, Lan đi nằm ngay. Em vờ ngủ.</a:t>
            </a:r>
            <a:endParaRPr lang="en-US" sz="2400" dirty="0">
              <a:latin typeface="Arial" panose="020B0604020202020204" pitchFamily="34" charset="0"/>
              <a:cs typeface="Arial" panose="020B0604020202020204" pitchFamily="34" charset="0"/>
            </a:endParaRPr>
          </a:p>
        </p:txBody>
      </p:sp>
      <p:sp>
        <p:nvSpPr>
          <p:cNvPr id="13" name="Rounded Rectangle 12"/>
          <p:cNvSpPr/>
          <p:nvPr/>
        </p:nvSpPr>
        <p:spPr>
          <a:xfrm>
            <a:off x="1308909" y="4953000"/>
            <a:ext cx="8901892" cy="1181099"/>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1600200" y="5064363"/>
            <a:ext cx="8875377" cy="461665"/>
          </a:xfrm>
          <a:prstGeom prst="rect">
            <a:avLst/>
          </a:prstGeom>
          <a:noFill/>
        </p:spPr>
        <p:txBody>
          <a:bodyPr wrap="square" rtlCol="0">
            <a:spAutoFit/>
          </a:bodyPr>
          <a:lstStyle/>
          <a:p>
            <a:r>
              <a:rPr lang="en-US" sz="2400" dirty="0" err="1">
                <a:solidFill>
                  <a:srgbClr val="FF0000"/>
                </a:solidFill>
                <a:latin typeface="Arial" panose="020B0604020202020204" pitchFamily="34" charset="0"/>
                <a:cs typeface="Arial" panose="020B0604020202020204" pitchFamily="34" charset="0"/>
              </a:rPr>
              <a:t>b</a:t>
            </a:r>
            <a:r>
              <a:rPr lang="en-US" sz="2400" dirty="0" err="1" smtClean="0">
                <a:solidFill>
                  <a:srgbClr val="FF0000"/>
                </a:solidFill>
                <a:latin typeface="Arial" panose="020B0604020202020204" pitchFamily="34" charset="0"/>
                <a:cs typeface="Arial" panose="020B0604020202020204" pitchFamily="34" charset="0"/>
              </a:rPr>
              <a:t>ối</a:t>
            </a:r>
            <a:r>
              <a:rPr lang="en-US" sz="2400" dirty="0" smtClean="0">
                <a:solidFill>
                  <a:srgbClr val="FF0000"/>
                </a:solidFill>
                <a:latin typeface="Arial" panose="020B0604020202020204" pitchFamily="34" charset="0"/>
                <a:cs typeface="Arial" panose="020B0604020202020204" pitchFamily="34" charset="0"/>
              </a:rPr>
              <a:t> </a:t>
            </a:r>
            <a:r>
              <a:rPr lang="en-US" sz="2400" dirty="0" err="1" smtClean="0">
                <a:solidFill>
                  <a:srgbClr val="FF0000"/>
                </a:solidFill>
                <a:latin typeface="Arial" panose="020B0604020202020204" pitchFamily="34" charset="0"/>
                <a:cs typeface="Arial" panose="020B0604020202020204" pitchFamily="34" charset="0"/>
              </a:rPr>
              <a:t>rối</a:t>
            </a:r>
            <a:r>
              <a:rPr lang="en-US" sz="2400" dirty="0" smtClean="0">
                <a:solidFill>
                  <a:srgbClr val="FF0000"/>
                </a:solidFill>
                <a:latin typeface="Arial" panose="020B0604020202020204" pitchFamily="34" charset="0"/>
                <a:cs typeface="Arial" panose="020B0604020202020204" pitchFamily="34" charset="0"/>
              </a:rPr>
              <a:t>: </a:t>
            </a:r>
            <a:r>
              <a:rPr lang="en-US" sz="2400" dirty="0" err="1" smtClean="0">
                <a:solidFill>
                  <a:srgbClr val="0000FF"/>
                </a:solidFill>
                <a:latin typeface="Arial" panose="020B0604020202020204" pitchFamily="34" charset="0"/>
                <a:cs typeface="Arial" panose="020B0604020202020204" pitchFamily="34" charset="0"/>
              </a:rPr>
              <a:t>lúng</a:t>
            </a:r>
            <a:r>
              <a:rPr lang="en-US" sz="2400" dirty="0" smtClean="0">
                <a:solidFill>
                  <a:srgbClr val="0000FF"/>
                </a:solidFill>
                <a:latin typeface="Arial" panose="020B0604020202020204" pitchFamily="34" charset="0"/>
                <a:cs typeface="Arial" panose="020B0604020202020204" pitchFamily="34" charset="0"/>
              </a:rPr>
              <a:t> </a:t>
            </a:r>
            <a:r>
              <a:rPr lang="en-US" sz="2400" dirty="0" err="1" smtClean="0">
                <a:solidFill>
                  <a:srgbClr val="0000FF"/>
                </a:solidFill>
                <a:latin typeface="Arial" panose="020B0604020202020204" pitchFamily="34" charset="0"/>
                <a:cs typeface="Arial" panose="020B0604020202020204" pitchFamily="34" charset="0"/>
              </a:rPr>
              <a:t>túng</a:t>
            </a:r>
            <a:r>
              <a:rPr lang="en-US" sz="2400" dirty="0" smtClean="0">
                <a:solidFill>
                  <a:srgbClr val="0000FF"/>
                </a:solidFill>
                <a:latin typeface="Arial" panose="020B0604020202020204" pitchFamily="34" charset="0"/>
                <a:cs typeface="Arial" panose="020B0604020202020204" pitchFamily="34" charset="0"/>
              </a:rPr>
              <a:t>, </a:t>
            </a:r>
            <a:r>
              <a:rPr lang="en-US" sz="2400" dirty="0" err="1" smtClean="0">
                <a:solidFill>
                  <a:srgbClr val="0000FF"/>
                </a:solidFill>
                <a:latin typeface="Arial" panose="020B0604020202020204" pitchFamily="34" charset="0"/>
                <a:cs typeface="Arial" panose="020B0604020202020204" pitchFamily="34" charset="0"/>
              </a:rPr>
              <a:t>không</a:t>
            </a:r>
            <a:r>
              <a:rPr lang="en-US" sz="2400" dirty="0" smtClean="0">
                <a:solidFill>
                  <a:srgbClr val="0000FF"/>
                </a:solidFill>
                <a:latin typeface="Arial" panose="020B0604020202020204" pitchFamily="34" charset="0"/>
                <a:cs typeface="Arial" panose="020B0604020202020204" pitchFamily="34" charset="0"/>
              </a:rPr>
              <a:t> </a:t>
            </a:r>
            <a:r>
              <a:rPr lang="en-US" sz="2400" dirty="0" err="1" smtClean="0">
                <a:solidFill>
                  <a:srgbClr val="0000FF"/>
                </a:solidFill>
                <a:latin typeface="Arial" panose="020B0604020202020204" pitchFamily="34" charset="0"/>
                <a:cs typeface="Arial" panose="020B0604020202020204" pitchFamily="34" charset="0"/>
              </a:rPr>
              <a:t>biết</a:t>
            </a:r>
            <a:r>
              <a:rPr lang="en-US" sz="2400" dirty="0" smtClean="0">
                <a:solidFill>
                  <a:srgbClr val="0000FF"/>
                </a:solidFill>
                <a:latin typeface="Arial" panose="020B0604020202020204" pitchFamily="34" charset="0"/>
                <a:cs typeface="Arial" panose="020B0604020202020204" pitchFamily="34" charset="0"/>
              </a:rPr>
              <a:t> </a:t>
            </a:r>
            <a:r>
              <a:rPr lang="en-US" sz="2400" dirty="0" err="1" smtClean="0">
                <a:solidFill>
                  <a:srgbClr val="0000FF"/>
                </a:solidFill>
                <a:latin typeface="Arial" panose="020B0604020202020204" pitchFamily="34" charset="0"/>
                <a:cs typeface="Arial" panose="020B0604020202020204" pitchFamily="34" charset="0"/>
              </a:rPr>
              <a:t>làm</a:t>
            </a:r>
            <a:r>
              <a:rPr lang="en-US" sz="2400" dirty="0" smtClean="0">
                <a:solidFill>
                  <a:srgbClr val="0000FF"/>
                </a:solidFill>
                <a:latin typeface="Arial" panose="020B0604020202020204" pitchFamily="34" charset="0"/>
                <a:cs typeface="Arial" panose="020B0604020202020204" pitchFamily="34" charset="0"/>
              </a:rPr>
              <a:t> </a:t>
            </a:r>
            <a:r>
              <a:rPr lang="en-US" sz="2400" dirty="0" err="1" smtClean="0">
                <a:solidFill>
                  <a:srgbClr val="0000FF"/>
                </a:solidFill>
                <a:latin typeface="Arial" panose="020B0604020202020204" pitchFamily="34" charset="0"/>
                <a:cs typeface="Arial" panose="020B0604020202020204" pitchFamily="34" charset="0"/>
              </a:rPr>
              <a:t>thế</a:t>
            </a:r>
            <a:r>
              <a:rPr lang="en-US" sz="2400" dirty="0" smtClean="0">
                <a:solidFill>
                  <a:srgbClr val="0000FF"/>
                </a:solidFill>
                <a:latin typeface="Arial" panose="020B0604020202020204" pitchFamily="34" charset="0"/>
                <a:cs typeface="Arial" panose="020B0604020202020204" pitchFamily="34" charset="0"/>
              </a:rPr>
              <a:t> </a:t>
            </a:r>
            <a:r>
              <a:rPr lang="en-US" sz="2400" dirty="0" err="1" smtClean="0">
                <a:solidFill>
                  <a:srgbClr val="0000FF"/>
                </a:solidFill>
                <a:latin typeface="Arial" panose="020B0604020202020204" pitchFamily="34" charset="0"/>
                <a:cs typeface="Arial" panose="020B0604020202020204" pitchFamily="34" charset="0"/>
              </a:rPr>
              <a:t>nào</a:t>
            </a:r>
            <a:r>
              <a:rPr lang="en-US" sz="2400" dirty="0" smtClean="0">
                <a:solidFill>
                  <a:srgbClr val="0000FF"/>
                </a:solidFill>
                <a:latin typeface="Arial" panose="020B0604020202020204" pitchFamily="34" charset="0"/>
                <a:cs typeface="Arial" panose="020B0604020202020204" pitchFamily="34" charset="0"/>
              </a:rPr>
              <a:t>.</a:t>
            </a:r>
            <a:endParaRPr lang="en-US" sz="2400" dirty="0">
              <a:solidFill>
                <a:srgbClr val="0000FF"/>
              </a:solidFill>
              <a:latin typeface="Arial" panose="020B0604020202020204" pitchFamily="34" charset="0"/>
              <a:cs typeface="Arial" panose="020B0604020202020204" pitchFamily="34" charset="0"/>
            </a:endParaRPr>
          </a:p>
        </p:txBody>
      </p:sp>
      <p:sp>
        <p:nvSpPr>
          <p:cNvPr id="15" name="TextBox 14"/>
          <p:cNvSpPr txBox="1"/>
          <p:nvPr/>
        </p:nvSpPr>
        <p:spPr>
          <a:xfrm>
            <a:off x="1600200" y="5507926"/>
            <a:ext cx="9680687" cy="461665"/>
          </a:xfrm>
          <a:prstGeom prst="rect">
            <a:avLst/>
          </a:prstGeom>
          <a:noFill/>
        </p:spPr>
        <p:txBody>
          <a:bodyPr wrap="square" rtlCol="0">
            <a:spAutoFit/>
          </a:bodyPr>
          <a:lstStyle/>
          <a:p>
            <a:r>
              <a:rPr lang="en-US" sz="2400" dirty="0" err="1">
                <a:solidFill>
                  <a:srgbClr val="FF0000"/>
                </a:solidFill>
                <a:latin typeface="Arial" panose="020B0604020202020204" pitchFamily="34" charset="0"/>
                <a:cs typeface="Arial" panose="020B0604020202020204" pitchFamily="34" charset="0"/>
              </a:rPr>
              <a:t>p</a:t>
            </a:r>
            <a:r>
              <a:rPr lang="en-US" sz="2400" dirty="0" err="1" smtClean="0">
                <a:solidFill>
                  <a:srgbClr val="FF0000"/>
                </a:solidFill>
                <a:latin typeface="Arial" panose="020B0604020202020204" pitchFamily="34" charset="0"/>
                <a:cs typeface="Arial" panose="020B0604020202020204" pitchFamily="34" charset="0"/>
              </a:rPr>
              <a:t>hụng</a:t>
            </a:r>
            <a:r>
              <a:rPr lang="en-US" sz="2400" dirty="0" smtClean="0">
                <a:solidFill>
                  <a:srgbClr val="FF0000"/>
                </a:solidFill>
                <a:latin typeface="Arial" panose="020B0604020202020204" pitchFamily="34" charset="0"/>
                <a:cs typeface="Arial" panose="020B0604020202020204" pitchFamily="34" charset="0"/>
              </a:rPr>
              <a:t> </a:t>
            </a:r>
            <a:r>
              <a:rPr lang="en-US" sz="2400" dirty="0" err="1" smtClean="0">
                <a:solidFill>
                  <a:srgbClr val="FF0000"/>
                </a:solidFill>
                <a:latin typeface="Arial" panose="020B0604020202020204" pitchFamily="34" charset="0"/>
                <a:cs typeface="Arial" panose="020B0604020202020204" pitchFamily="34" charset="0"/>
              </a:rPr>
              <a:t>phịu</a:t>
            </a:r>
            <a:r>
              <a:rPr lang="en-US" sz="2400" dirty="0" smtClean="0">
                <a:solidFill>
                  <a:srgbClr val="FF0000"/>
                </a:solidFill>
                <a:latin typeface="Arial" panose="020B0604020202020204" pitchFamily="34" charset="0"/>
                <a:cs typeface="Arial" panose="020B0604020202020204" pitchFamily="34" charset="0"/>
              </a:rPr>
              <a:t>: </a:t>
            </a:r>
            <a:r>
              <a:rPr lang="en-US" sz="2400" dirty="0" err="1" smtClean="0">
                <a:solidFill>
                  <a:srgbClr val="0000FF"/>
                </a:solidFill>
                <a:latin typeface="Arial" panose="020B0604020202020204" pitchFamily="34" charset="0"/>
                <a:cs typeface="Arial" panose="020B0604020202020204" pitchFamily="34" charset="0"/>
              </a:rPr>
              <a:t>vẻ</a:t>
            </a:r>
            <a:r>
              <a:rPr lang="en-US" sz="2400" dirty="0" smtClean="0">
                <a:solidFill>
                  <a:srgbClr val="0000FF"/>
                </a:solidFill>
                <a:latin typeface="Arial" panose="020B0604020202020204" pitchFamily="34" charset="0"/>
                <a:cs typeface="Arial" panose="020B0604020202020204" pitchFamily="34" charset="0"/>
              </a:rPr>
              <a:t> </a:t>
            </a:r>
            <a:r>
              <a:rPr lang="en-US" sz="2400" dirty="0" err="1" smtClean="0">
                <a:solidFill>
                  <a:srgbClr val="0000FF"/>
                </a:solidFill>
                <a:latin typeface="Arial" panose="020B0604020202020204" pitchFamily="34" charset="0"/>
                <a:cs typeface="Arial" panose="020B0604020202020204" pitchFamily="34" charset="0"/>
              </a:rPr>
              <a:t>mặt</a:t>
            </a:r>
            <a:r>
              <a:rPr lang="en-US" sz="2400" dirty="0" smtClean="0">
                <a:solidFill>
                  <a:srgbClr val="0000FF"/>
                </a:solidFill>
                <a:latin typeface="Arial" panose="020B0604020202020204" pitchFamily="34" charset="0"/>
                <a:cs typeface="Arial" panose="020B0604020202020204" pitchFamily="34" charset="0"/>
              </a:rPr>
              <a:t> </a:t>
            </a:r>
            <a:r>
              <a:rPr lang="en-US" sz="2400" dirty="0" err="1" smtClean="0">
                <a:solidFill>
                  <a:srgbClr val="0000FF"/>
                </a:solidFill>
                <a:latin typeface="Arial" panose="020B0604020202020204" pitchFamily="34" charset="0"/>
                <a:cs typeface="Arial" panose="020B0604020202020204" pitchFamily="34" charset="0"/>
              </a:rPr>
              <a:t>xị</a:t>
            </a:r>
            <a:r>
              <a:rPr lang="en-US" sz="2400" dirty="0" smtClean="0">
                <a:solidFill>
                  <a:srgbClr val="0000FF"/>
                </a:solidFill>
                <a:latin typeface="Arial" panose="020B0604020202020204" pitchFamily="34" charset="0"/>
                <a:cs typeface="Arial" panose="020B0604020202020204" pitchFamily="34" charset="0"/>
              </a:rPr>
              <a:t> </a:t>
            </a:r>
            <a:r>
              <a:rPr lang="en-US" sz="2400" dirty="0" err="1" smtClean="0">
                <a:solidFill>
                  <a:srgbClr val="0000FF"/>
                </a:solidFill>
                <a:latin typeface="Arial" panose="020B0604020202020204" pitchFamily="34" charset="0"/>
                <a:cs typeface="Arial" panose="020B0604020202020204" pitchFamily="34" charset="0"/>
              </a:rPr>
              <a:t>xuống</a:t>
            </a:r>
            <a:r>
              <a:rPr lang="en-US" sz="2400" dirty="0" smtClean="0">
                <a:solidFill>
                  <a:srgbClr val="0000FF"/>
                </a:solidFill>
                <a:latin typeface="Arial" panose="020B0604020202020204" pitchFamily="34" charset="0"/>
                <a:cs typeface="Arial" panose="020B0604020202020204" pitchFamily="34" charset="0"/>
              </a:rPr>
              <a:t> </a:t>
            </a:r>
            <a:r>
              <a:rPr lang="en-US" sz="2400" dirty="0" err="1" smtClean="0">
                <a:solidFill>
                  <a:srgbClr val="0000FF"/>
                </a:solidFill>
                <a:latin typeface="Arial" panose="020B0604020202020204" pitchFamily="34" charset="0"/>
                <a:cs typeface="Arial" panose="020B0604020202020204" pitchFamily="34" charset="0"/>
              </a:rPr>
              <a:t>tỏ</a:t>
            </a:r>
            <a:r>
              <a:rPr lang="en-US" sz="2400" dirty="0" smtClean="0">
                <a:solidFill>
                  <a:srgbClr val="0000FF"/>
                </a:solidFill>
                <a:latin typeface="Arial" panose="020B0604020202020204" pitchFamily="34" charset="0"/>
                <a:cs typeface="Arial" panose="020B0604020202020204" pitchFamily="34" charset="0"/>
              </a:rPr>
              <a:t> ý </a:t>
            </a:r>
            <a:r>
              <a:rPr lang="en-US" sz="2400" dirty="0" err="1" smtClean="0">
                <a:solidFill>
                  <a:srgbClr val="0000FF"/>
                </a:solidFill>
                <a:latin typeface="Arial" panose="020B0604020202020204" pitchFamily="34" charset="0"/>
                <a:cs typeface="Arial" panose="020B0604020202020204" pitchFamily="34" charset="0"/>
              </a:rPr>
              <a:t>hờn</a:t>
            </a:r>
            <a:r>
              <a:rPr lang="en-US" sz="2400" dirty="0" smtClean="0">
                <a:solidFill>
                  <a:srgbClr val="0000FF"/>
                </a:solidFill>
                <a:latin typeface="Arial" panose="020B0604020202020204" pitchFamily="34" charset="0"/>
                <a:cs typeface="Arial" panose="020B0604020202020204" pitchFamily="34" charset="0"/>
              </a:rPr>
              <a:t> </a:t>
            </a:r>
            <a:r>
              <a:rPr lang="en-US" sz="2400" dirty="0" err="1" smtClean="0">
                <a:solidFill>
                  <a:srgbClr val="0000FF"/>
                </a:solidFill>
                <a:latin typeface="Arial" panose="020B0604020202020204" pitchFamily="34" charset="0"/>
                <a:cs typeface="Arial" panose="020B0604020202020204" pitchFamily="34" charset="0"/>
              </a:rPr>
              <a:t>dỗi</a:t>
            </a:r>
            <a:r>
              <a:rPr lang="en-US" sz="2400" dirty="0" smtClean="0">
                <a:solidFill>
                  <a:srgbClr val="0000FF"/>
                </a:solidFill>
                <a:latin typeface="Arial" panose="020B0604020202020204" pitchFamily="34" charset="0"/>
                <a:cs typeface="Arial" panose="020B0604020202020204" pitchFamily="34" charset="0"/>
              </a:rPr>
              <a:t>, </a:t>
            </a:r>
            <a:r>
              <a:rPr lang="en-US" sz="2400" dirty="0" err="1" smtClean="0">
                <a:solidFill>
                  <a:srgbClr val="0000FF"/>
                </a:solidFill>
                <a:latin typeface="Arial" panose="020B0604020202020204" pitchFamily="34" charset="0"/>
                <a:cs typeface="Arial" panose="020B0604020202020204" pitchFamily="34" charset="0"/>
              </a:rPr>
              <a:t>không</a:t>
            </a:r>
            <a:r>
              <a:rPr lang="en-US" sz="2400" dirty="0" smtClean="0">
                <a:solidFill>
                  <a:srgbClr val="0000FF"/>
                </a:solidFill>
                <a:latin typeface="Arial" panose="020B0604020202020204" pitchFamily="34" charset="0"/>
                <a:cs typeface="Arial" panose="020B0604020202020204" pitchFamily="34" charset="0"/>
              </a:rPr>
              <a:t> </a:t>
            </a:r>
            <a:r>
              <a:rPr lang="en-US" sz="2400" dirty="0" err="1" smtClean="0">
                <a:solidFill>
                  <a:srgbClr val="0000FF"/>
                </a:solidFill>
                <a:latin typeface="Arial" panose="020B0604020202020204" pitchFamily="34" charset="0"/>
                <a:cs typeface="Arial" panose="020B0604020202020204" pitchFamily="34" charset="0"/>
              </a:rPr>
              <a:t>bằng</a:t>
            </a:r>
            <a:r>
              <a:rPr lang="en-US" sz="2400" dirty="0" smtClean="0">
                <a:solidFill>
                  <a:srgbClr val="0000FF"/>
                </a:solidFill>
                <a:latin typeface="Arial" panose="020B0604020202020204" pitchFamily="34" charset="0"/>
                <a:cs typeface="Arial" panose="020B0604020202020204" pitchFamily="34" charset="0"/>
              </a:rPr>
              <a:t> </a:t>
            </a:r>
            <a:r>
              <a:rPr lang="en-US" sz="2400" dirty="0" err="1" smtClean="0">
                <a:solidFill>
                  <a:srgbClr val="0000FF"/>
                </a:solidFill>
                <a:latin typeface="Arial" panose="020B0604020202020204" pitchFamily="34" charset="0"/>
                <a:cs typeface="Arial" panose="020B0604020202020204" pitchFamily="34" charset="0"/>
              </a:rPr>
              <a:t>lòng</a:t>
            </a:r>
            <a:r>
              <a:rPr lang="en-US" sz="2400" dirty="0" smtClean="0">
                <a:solidFill>
                  <a:srgbClr val="0000FF"/>
                </a:solidFill>
                <a:latin typeface="Arial" panose="020B0604020202020204" pitchFamily="34" charset="0"/>
                <a:cs typeface="Arial" panose="020B0604020202020204" pitchFamily="34" charset="0"/>
              </a:rPr>
              <a:t>. </a:t>
            </a:r>
            <a:endParaRPr lang="en-US" sz="2400" dirty="0">
              <a:solidFill>
                <a:srgbClr val="0000FF"/>
              </a:solidFill>
              <a:latin typeface="Arial" panose="020B0604020202020204" pitchFamily="34" charset="0"/>
              <a:cs typeface="Arial" panose="020B0604020202020204" pitchFamily="34" charset="0"/>
            </a:endParaRPr>
          </a:p>
        </p:txBody>
      </p:sp>
      <p:sp>
        <p:nvSpPr>
          <p:cNvPr id="16" name="TextBox 15"/>
          <p:cNvSpPr txBox="1"/>
          <p:nvPr/>
        </p:nvSpPr>
        <p:spPr>
          <a:xfrm>
            <a:off x="3505200" y="2612714"/>
            <a:ext cx="1600200" cy="461665"/>
          </a:xfrm>
          <a:prstGeom prst="rect">
            <a:avLst/>
          </a:prstGeom>
          <a:noFill/>
        </p:spPr>
        <p:txBody>
          <a:bodyPr wrap="square" rtlCol="0">
            <a:spAutoFit/>
          </a:bodyPr>
          <a:lstStyle/>
          <a:p>
            <a:r>
              <a:rPr lang="en-US" sz="2400" dirty="0" err="1">
                <a:solidFill>
                  <a:schemeClr val="bg1"/>
                </a:solidFill>
                <a:latin typeface="Arial" panose="020B0604020202020204" pitchFamily="34" charset="0"/>
                <a:cs typeface="Arial" panose="020B0604020202020204" pitchFamily="34" charset="0"/>
              </a:rPr>
              <a:t>b</a:t>
            </a:r>
            <a:r>
              <a:rPr lang="en-US" sz="2400" dirty="0" err="1" smtClean="0">
                <a:solidFill>
                  <a:schemeClr val="bg1"/>
                </a:solidFill>
                <a:latin typeface="Arial" panose="020B0604020202020204" pitchFamily="34" charset="0"/>
                <a:cs typeface="Arial" panose="020B0604020202020204" pitchFamily="34" charset="0"/>
              </a:rPr>
              <a:t>ối</a:t>
            </a:r>
            <a:r>
              <a:rPr lang="en-US" sz="2400" dirty="0" smtClean="0">
                <a:solidFill>
                  <a:schemeClr val="bg1"/>
                </a:solidFill>
                <a:latin typeface="Arial" panose="020B0604020202020204" pitchFamily="34" charset="0"/>
                <a:cs typeface="Arial" panose="020B0604020202020204" pitchFamily="34" charset="0"/>
              </a:rPr>
              <a:t> </a:t>
            </a:r>
            <a:r>
              <a:rPr lang="en-US" sz="2400" dirty="0" err="1" smtClean="0">
                <a:solidFill>
                  <a:schemeClr val="bg1"/>
                </a:solidFill>
                <a:latin typeface="Arial" panose="020B0604020202020204" pitchFamily="34" charset="0"/>
                <a:cs typeface="Arial" panose="020B0604020202020204" pitchFamily="34" charset="0"/>
              </a:rPr>
              <a:t>rối</a:t>
            </a:r>
            <a:endParaRPr lang="en-US" sz="2400" dirty="0">
              <a:solidFill>
                <a:schemeClr val="bg1"/>
              </a:solidFill>
              <a:latin typeface="Arial" panose="020B0604020202020204" pitchFamily="34" charset="0"/>
              <a:cs typeface="Arial" panose="020B0604020202020204" pitchFamily="34" charset="0"/>
            </a:endParaRPr>
          </a:p>
        </p:txBody>
      </p:sp>
      <p:sp>
        <p:nvSpPr>
          <p:cNvPr id="17" name="TextBox 16"/>
          <p:cNvSpPr txBox="1"/>
          <p:nvPr/>
        </p:nvSpPr>
        <p:spPr>
          <a:xfrm>
            <a:off x="1981200" y="3322171"/>
            <a:ext cx="1981200" cy="461665"/>
          </a:xfrm>
          <a:prstGeom prst="rect">
            <a:avLst/>
          </a:prstGeom>
          <a:noFill/>
        </p:spPr>
        <p:txBody>
          <a:bodyPr wrap="square" rtlCol="0">
            <a:spAutoFit/>
          </a:bodyPr>
          <a:lstStyle/>
          <a:p>
            <a:r>
              <a:rPr lang="en-US" sz="2400" dirty="0" err="1">
                <a:solidFill>
                  <a:schemeClr val="bg1"/>
                </a:solidFill>
                <a:latin typeface="Arial" panose="020B0604020202020204" pitchFamily="34" charset="0"/>
                <a:cs typeface="Arial" panose="020B0604020202020204" pitchFamily="34" charset="0"/>
              </a:rPr>
              <a:t>p</a:t>
            </a:r>
            <a:r>
              <a:rPr lang="en-US" sz="2400" dirty="0" err="1" smtClean="0">
                <a:solidFill>
                  <a:schemeClr val="bg1"/>
                </a:solidFill>
                <a:latin typeface="Arial" panose="020B0604020202020204" pitchFamily="34" charset="0"/>
                <a:cs typeface="Arial" panose="020B0604020202020204" pitchFamily="34" charset="0"/>
              </a:rPr>
              <a:t>hụng</a:t>
            </a:r>
            <a:r>
              <a:rPr lang="en-US" sz="2400" dirty="0" smtClean="0">
                <a:solidFill>
                  <a:schemeClr val="bg1"/>
                </a:solidFill>
                <a:latin typeface="Arial" panose="020B0604020202020204" pitchFamily="34" charset="0"/>
                <a:cs typeface="Arial" panose="020B0604020202020204" pitchFamily="34" charset="0"/>
              </a:rPr>
              <a:t> </a:t>
            </a:r>
            <a:r>
              <a:rPr lang="en-US" sz="2400" dirty="0" err="1" smtClean="0">
                <a:solidFill>
                  <a:schemeClr val="bg1"/>
                </a:solidFill>
                <a:latin typeface="Arial" panose="020B0604020202020204" pitchFamily="34" charset="0"/>
                <a:cs typeface="Arial" panose="020B0604020202020204" pitchFamily="34" charset="0"/>
              </a:rPr>
              <a:t>phịu</a:t>
            </a:r>
            <a:endParaRPr lang="en-US" sz="2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85684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16"/>
                                        </p:tgtEl>
                                        <p:attrNameLst>
                                          <p:attrName>style.color</p:attrName>
                                        </p:attrNameLst>
                                      </p:cBhvr>
                                      <p:to>
                                        <a:srgbClr val="FFFF00"/>
                                      </p:to>
                                    </p:animClr>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3" presetClass="emph" presetSubtype="2" fill="hold" grpId="0" nodeType="clickEffect">
                                  <p:stCondLst>
                                    <p:cond delay="0"/>
                                  </p:stCondLst>
                                  <p:childTnLst>
                                    <p:animClr clrSpc="rgb" dir="cw">
                                      <p:cBhvr override="childStyle">
                                        <p:cTn id="18" dur="2000" fill="hold"/>
                                        <p:tgtEl>
                                          <p:spTgt spid="17"/>
                                        </p:tgtEl>
                                        <p:attrNameLst>
                                          <p:attrName>style.color</p:attrName>
                                        </p:attrNameLst>
                                      </p:cBhvr>
                                      <p:to>
                                        <a:srgbClr val="FFFF00"/>
                                      </p:to>
                                    </p:animClr>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5" grpId="0"/>
      <p:bldP spid="16" grpId="0"/>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20" descr="图片包含 播放器&#10;&#10;已生成高可信度的说明">
            <a:extLst>
              <a:ext uri="{FF2B5EF4-FFF2-40B4-BE49-F238E27FC236}">
                <a16:creationId xmlns:a16="http://schemas.microsoft.com/office/drawing/2014/main" id="{C975313F-169B-4EA9-866E-FD0B95C62A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268135"/>
            <a:ext cx="11201400" cy="6736593"/>
          </a:xfrm>
          <a:prstGeom prst="rect">
            <a:avLst/>
          </a:prstGeom>
        </p:spPr>
      </p:pic>
      <p:sp>
        <p:nvSpPr>
          <p:cNvPr id="11" name="Rounded Rectangle 10"/>
          <p:cNvSpPr/>
          <p:nvPr/>
        </p:nvSpPr>
        <p:spPr>
          <a:xfrm>
            <a:off x="5410200" y="1201777"/>
            <a:ext cx="1733550" cy="581025"/>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err="1">
                <a:solidFill>
                  <a:srgbClr val="FF0000"/>
                </a:solidFill>
                <a:latin typeface="Arial" panose="020B0604020202020204" pitchFamily="34" charset="0"/>
                <a:cs typeface="Arial" panose="020B0604020202020204" pitchFamily="34" charset="0"/>
              </a:rPr>
              <a:t>Đoạn</a:t>
            </a:r>
            <a:r>
              <a:rPr lang="en-US" sz="2800" b="1" dirty="0">
                <a:solidFill>
                  <a:srgbClr val="FF0000"/>
                </a:solidFill>
                <a:latin typeface="Arial" panose="020B0604020202020204" pitchFamily="34" charset="0"/>
                <a:cs typeface="Arial" panose="020B0604020202020204" pitchFamily="34" charset="0"/>
              </a:rPr>
              <a:t> </a:t>
            </a:r>
            <a:r>
              <a:rPr lang="en-US" sz="2800" b="1" dirty="0" smtClean="0">
                <a:solidFill>
                  <a:srgbClr val="FF0000"/>
                </a:solidFill>
                <a:latin typeface="Arial" panose="020B0604020202020204" pitchFamily="34" charset="0"/>
                <a:cs typeface="Arial" panose="020B0604020202020204" pitchFamily="34" charset="0"/>
              </a:rPr>
              <a:t>3</a:t>
            </a:r>
            <a:endParaRPr lang="en-US" sz="2800" b="1" dirty="0">
              <a:solidFill>
                <a:srgbClr val="FF0000"/>
              </a:solidFill>
              <a:latin typeface="Arial" panose="020B0604020202020204" pitchFamily="34" charset="0"/>
              <a:cs typeface="Arial" panose="020B0604020202020204" pitchFamily="34" charset="0"/>
            </a:endParaRPr>
          </a:p>
        </p:txBody>
      </p:sp>
      <p:sp>
        <p:nvSpPr>
          <p:cNvPr id="12" name="Rectangle 11"/>
          <p:cNvSpPr/>
          <p:nvPr/>
        </p:nvSpPr>
        <p:spPr>
          <a:xfrm>
            <a:off x="1257300" y="1828800"/>
            <a:ext cx="9753600" cy="3605987"/>
          </a:xfrm>
          <a:prstGeom prst="rect">
            <a:avLst/>
          </a:prstGeom>
        </p:spPr>
        <p:txBody>
          <a:bodyPr wrap="square">
            <a:spAutoFit/>
          </a:bodyPr>
          <a:lstStyle/>
          <a:p>
            <a:pPr algn="just">
              <a:lnSpc>
                <a:spcPct val="120000"/>
              </a:lnSpc>
            </a:pPr>
            <a:r>
              <a:rPr lang="en-US" sz="2400" b="1" dirty="0">
                <a:solidFill>
                  <a:schemeClr val="bg1"/>
                </a:solidFill>
              </a:rPr>
              <a:t> </a:t>
            </a:r>
            <a:r>
              <a:rPr lang="en-US" sz="2400" b="1" dirty="0" smtClean="0">
                <a:solidFill>
                  <a:schemeClr val="bg1"/>
                </a:solidFill>
              </a:rPr>
              <a:t>    </a:t>
            </a:r>
            <a:r>
              <a:rPr lang="en-US" sz="2400" b="1" dirty="0" smtClean="0">
                <a:solidFill>
                  <a:srgbClr val="FFFF00"/>
                </a:solidFill>
              </a:rPr>
              <a:t> </a:t>
            </a:r>
            <a:r>
              <a:rPr lang="vi-VN" sz="2400" b="1" dirty="0" smtClean="0">
                <a:solidFill>
                  <a:srgbClr val="FFFF00"/>
                </a:solidFill>
              </a:rPr>
              <a:t>3</a:t>
            </a:r>
            <a:r>
              <a:rPr lang="vi-VN" sz="2400" b="1" dirty="0">
                <a:solidFill>
                  <a:srgbClr val="FFFF00"/>
                </a:solidFill>
              </a:rPr>
              <a:t>.</a:t>
            </a:r>
            <a:r>
              <a:rPr lang="vi-VN" sz="2400" dirty="0">
                <a:solidFill>
                  <a:srgbClr val="FFFF00"/>
                </a:solidFill>
              </a:rPr>
              <a:t> </a:t>
            </a:r>
            <a:r>
              <a:rPr lang="vi-VN" sz="2400" dirty="0">
                <a:solidFill>
                  <a:schemeClr val="bg1"/>
                </a:solidFill>
              </a:rPr>
              <a:t>Một lúc lâu, bỗng em nghe tiếng anh Tuấn </a:t>
            </a:r>
            <a:r>
              <a:rPr lang="en-US" sz="2400" dirty="0" smtClean="0">
                <a:solidFill>
                  <a:schemeClr val="bg1"/>
                </a:solidFill>
              </a:rPr>
              <a:t>                </a:t>
            </a:r>
            <a:r>
              <a:rPr lang="vi-VN" sz="2400" dirty="0" smtClean="0">
                <a:solidFill>
                  <a:schemeClr val="bg1"/>
                </a:solidFill>
              </a:rPr>
              <a:t>với </a:t>
            </a:r>
            <a:r>
              <a:rPr lang="vi-VN" sz="2400" dirty="0">
                <a:solidFill>
                  <a:schemeClr val="bg1"/>
                </a:solidFill>
              </a:rPr>
              <a:t>mẹ :</a:t>
            </a:r>
          </a:p>
          <a:p>
            <a:pPr algn="just">
              <a:lnSpc>
                <a:spcPct val="120000"/>
              </a:lnSpc>
            </a:pPr>
            <a:r>
              <a:rPr lang="en-US" sz="2400" dirty="0">
                <a:solidFill>
                  <a:schemeClr val="bg1"/>
                </a:solidFill>
              </a:rPr>
              <a:t>      </a:t>
            </a:r>
            <a:r>
              <a:rPr lang="vi-VN" sz="2400" dirty="0">
                <a:solidFill>
                  <a:schemeClr val="bg1"/>
                </a:solidFill>
              </a:rPr>
              <a:t>- Mẹ ơi, mẹ dành hết tiền mua </a:t>
            </a:r>
            <a:r>
              <a:rPr lang="en-US" sz="2400" dirty="0" err="1">
                <a:solidFill>
                  <a:schemeClr val="bg1"/>
                </a:solidFill>
              </a:rPr>
              <a:t>cái</a:t>
            </a:r>
            <a:r>
              <a:rPr lang="en-US" sz="2400" dirty="0">
                <a:solidFill>
                  <a:schemeClr val="bg1"/>
                </a:solidFill>
              </a:rPr>
              <a:t> </a:t>
            </a:r>
            <a:r>
              <a:rPr lang="vi-VN" sz="2400" dirty="0">
                <a:solidFill>
                  <a:schemeClr val="bg1"/>
                </a:solidFill>
              </a:rPr>
              <a:t>áo ấy cho em Lan đi. Con không cần thêm áo đâu.</a:t>
            </a:r>
          </a:p>
          <a:p>
            <a:pPr algn="just">
              <a:lnSpc>
                <a:spcPct val="120000"/>
              </a:lnSpc>
            </a:pPr>
            <a:r>
              <a:rPr lang="en-US" sz="2400" dirty="0">
                <a:solidFill>
                  <a:schemeClr val="bg1"/>
                </a:solidFill>
              </a:rPr>
              <a:t>      </a:t>
            </a:r>
            <a:r>
              <a:rPr lang="vi-VN" sz="2400" dirty="0">
                <a:solidFill>
                  <a:schemeClr val="bg1"/>
                </a:solidFill>
              </a:rPr>
              <a:t>Giọng mẹ trầm xuống :</a:t>
            </a:r>
          </a:p>
          <a:p>
            <a:pPr algn="just">
              <a:lnSpc>
                <a:spcPct val="120000"/>
              </a:lnSpc>
            </a:pPr>
            <a:r>
              <a:rPr lang="en-US" sz="2400" dirty="0">
                <a:solidFill>
                  <a:schemeClr val="bg1"/>
                </a:solidFill>
              </a:rPr>
              <a:t>      </a:t>
            </a:r>
            <a:r>
              <a:rPr lang="vi-VN" sz="2400" dirty="0">
                <a:solidFill>
                  <a:schemeClr val="bg1"/>
                </a:solidFill>
              </a:rPr>
              <a:t>- Năm nay trời lạnh lắm. Không có áo ấm, con sẽ ốm mất.</a:t>
            </a:r>
          </a:p>
          <a:p>
            <a:pPr algn="just">
              <a:lnSpc>
                <a:spcPct val="120000"/>
              </a:lnSpc>
            </a:pPr>
            <a:r>
              <a:rPr lang="en-US" sz="2400" dirty="0">
                <a:solidFill>
                  <a:schemeClr val="bg1"/>
                </a:solidFill>
              </a:rPr>
              <a:t>      </a:t>
            </a:r>
            <a:r>
              <a:rPr lang="vi-VN" sz="2400" dirty="0">
                <a:solidFill>
                  <a:schemeClr val="bg1"/>
                </a:solidFill>
              </a:rPr>
              <a:t>- Con khỏe lắm, mẹ ạ. Con sẽ mặc thêm nhiều áo cũ ở bên trong.</a:t>
            </a:r>
          </a:p>
          <a:p>
            <a:pPr algn="just">
              <a:lnSpc>
                <a:spcPct val="120000"/>
              </a:lnSpc>
            </a:pPr>
            <a:r>
              <a:rPr lang="en-US" sz="2400" dirty="0">
                <a:solidFill>
                  <a:schemeClr val="bg1"/>
                </a:solidFill>
              </a:rPr>
              <a:t>      </a:t>
            </a:r>
            <a:r>
              <a:rPr lang="vi-VN" sz="2400" dirty="0">
                <a:solidFill>
                  <a:schemeClr val="bg1"/>
                </a:solidFill>
              </a:rPr>
              <a:t>Tiếng mẹ âu yếm :</a:t>
            </a:r>
          </a:p>
          <a:p>
            <a:pPr algn="just">
              <a:lnSpc>
                <a:spcPct val="120000"/>
              </a:lnSpc>
            </a:pPr>
            <a:r>
              <a:rPr lang="en-US" sz="2400" dirty="0">
                <a:solidFill>
                  <a:schemeClr val="bg1"/>
                </a:solidFill>
              </a:rPr>
              <a:t>      </a:t>
            </a:r>
            <a:r>
              <a:rPr lang="vi-VN" sz="2400" dirty="0">
                <a:solidFill>
                  <a:schemeClr val="bg1"/>
                </a:solidFill>
              </a:rPr>
              <a:t>- Để mẹ nghĩ đã. Con đi ngủ đi.</a:t>
            </a:r>
            <a:endParaRPr lang="en-US" sz="2400" dirty="0"/>
          </a:p>
        </p:txBody>
      </p:sp>
      <p:sp>
        <p:nvSpPr>
          <p:cNvPr id="13" name="Rounded Rectangle 12"/>
          <p:cNvSpPr/>
          <p:nvPr/>
        </p:nvSpPr>
        <p:spPr>
          <a:xfrm>
            <a:off x="4038600" y="5427860"/>
            <a:ext cx="5638800" cy="704088"/>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FF0000"/>
                </a:solidFill>
                <a:latin typeface="Arial" panose="020B0604020202020204" pitchFamily="34" charset="0"/>
                <a:cs typeface="Arial" panose="020B0604020202020204" pitchFamily="34" charset="0"/>
              </a:rPr>
              <a:t>t</a:t>
            </a:r>
            <a:r>
              <a:rPr lang="en-US" sz="2400" dirty="0" err="1" smtClean="0">
                <a:solidFill>
                  <a:srgbClr val="FF0000"/>
                </a:solidFill>
                <a:latin typeface="Arial" panose="020B0604020202020204" pitchFamily="34" charset="0"/>
                <a:cs typeface="Arial" panose="020B0604020202020204" pitchFamily="34" charset="0"/>
              </a:rPr>
              <a:t>hì</a:t>
            </a:r>
            <a:r>
              <a:rPr lang="en-US" sz="2400" dirty="0" smtClean="0">
                <a:solidFill>
                  <a:srgbClr val="FF0000"/>
                </a:solidFill>
                <a:latin typeface="Arial" panose="020B0604020202020204" pitchFamily="34" charset="0"/>
                <a:cs typeface="Arial" panose="020B0604020202020204" pitchFamily="34" charset="0"/>
              </a:rPr>
              <a:t> </a:t>
            </a:r>
            <a:r>
              <a:rPr lang="en-US" sz="2400" dirty="0" err="1" smtClean="0">
                <a:solidFill>
                  <a:srgbClr val="FF0000"/>
                </a:solidFill>
                <a:latin typeface="Arial" panose="020B0604020202020204" pitchFamily="34" charset="0"/>
                <a:cs typeface="Arial" panose="020B0604020202020204" pitchFamily="34" charset="0"/>
              </a:rPr>
              <a:t>thào</a:t>
            </a:r>
            <a:r>
              <a:rPr lang="en-US" sz="2400" dirty="0" smtClean="0">
                <a:solidFill>
                  <a:srgbClr val="FF0000"/>
                </a:solidFill>
                <a:latin typeface="Arial" panose="020B0604020202020204" pitchFamily="34" charset="0"/>
                <a:cs typeface="Arial" panose="020B0604020202020204" pitchFamily="34" charset="0"/>
              </a:rPr>
              <a:t>: </a:t>
            </a:r>
            <a:r>
              <a:rPr lang="en-US" sz="2400" dirty="0" smtClean="0">
                <a:solidFill>
                  <a:srgbClr val="0000FF"/>
                </a:solidFill>
                <a:latin typeface="Arial" panose="020B0604020202020204" pitchFamily="34" charset="0"/>
                <a:cs typeface="Arial" panose="020B0604020202020204" pitchFamily="34" charset="0"/>
              </a:rPr>
              <a:t>(</a:t>
            </a:r>
            <a:r>
              <a:rPr lang="en-US" sz="2400" dirty="0" err="1" smtClean="0">
                <a:solidFill>
                  <a:srgbClr val="0000FF"/>
                </a:solidFill>
                <a:latin typeface="Arial" panose="020B0604020202020204" pitchFamily="34" charset="0"/>
                <a:cs typeface="Arial" panose="020B0604020202020204" pitchFamily="34" charset="0"/>
              </a:rPr>
              <a:t>nói</a:t>
            </a:r>
            <a:r>
              <a:rPr lang="en-US" sz="2400" dirty="0" smtClean="0">
                <a:solidFill>
                  <a:srgbClr val="0000FF"/>
                </a:solidFill>
                <a:latin typeface="Arial" panose="020B0604020202020204" pitchFamily="34" charset="0"/>
                <a:cs typeface="Arial" panose="020B0604020202020204" pitchFamily="34" charset="0"/>
              </a:rPr>
              <a:t>) </a:t>
            </a:r>
            <a:r>
              <a:rPr lang="en-US" sz="2400" dirty="0" err="1" smtClean="0">
                <a:solidFill>
                  <a:srgbClr val="0000FF"/>
                </a:solidFill>
                <a:latin typeface="Arial" panose="020B0604020202020204" pitchFamily="34" charset="0"/>
                <a:cs typeface="Arial" panose="020B0604020202020204" pitchFamily="34" charset="0"/>
              </a:rPr>
              <a:t>rất</a:t>
            </a:r>
            <a:r>
              <a:rPr lang="en-US" sz="2400" dirty="0" smtClean="0">
                <a:solidFill>
                  <a:srgbClr val="0000FF"/>
                </a:solidFill>
                <a:latin typeface="Arial" panose="020B0604020202020204" pitchFamily="34" charset="0"/>
                <a:cs typeface="Arial" panose="020B0604020202020204" pitchFamily="34" charset="0"/>
              </a:rPr>
              <a:t> </a:t>
            </a:r>
            <a:r>
              <a:rPr lang="en-US" sz="2400" dirty="0" err="1" smtClean="0">
                <a:solidFill>
                  <a:srgbClr val="0000FF"/>
                </a:solidFill>
                <a:latin typeface="Arial" panose="020B0604020202020204" pitchFamily="34" charset="0"/>
                <a:cs typeface="Arial" panose="020B0604020202020204" pitchFamily="34" charset="0"/>
              </a:rPr>
              <a:t>nhỏ</a:t>
            </a:r>
            <a:endParaRPr lang="en-US" sz="2400" dirty="0">
              <a:solidFill>
                <a:srgbClr val="0000FF"/>
              </a:solidFill>
              <a:latin typeface="Arial" panose="020B0604020202020204" pitchFamily="34" charset="0"/>
              <a:cs typeface="Arial" panose="020B0604020202020204" pitchFamily="34" charset="0"/>
            </a:endParaRPr>
          </a:p>
        </p:txBody>
      </p:sp>
      <p:sp>
        <p:nvSpPr>
          <p:cNvPr id="14" name="TextBox 13"/>
          <p:cNvSpPr txBox="1"/>
          <p:nvPr/>
        </p:nvSpPr>
        <p:spPr>
          <a:xfrm>
            <a:off x="7772400" y="1873654"/>
            <a:ext cx="1905000" cy="419695"/>
          </a:xfrm>
          <a:prstGeom prst="rect">
            <a:avLst/>
          </a:prstGeom>
          <a:noFill/>
        </p:spPr>
        <p:txBody>
          <a:bodyPr wrap="square" rtlCol="0">
            <a:spAutoFit/>
          </a:bodyPr>
          <a:lstStyle/>
          <a:p>
            <a:r>
              <a:rPr lang="vi-VN" sz="2400" dirty="0">
                <a:solidFill>
                  <a:schemeClr val="bg1"/>
                </a:solidFill>
              </a:rPr>
              <a:t>thì thào</a:t>
            </a:r>
            <a:endParaRPr lang="en-US" sz="2400" dirty="0"/>
          </a:p>
        </p:txBody>
      </p:sp>
    </p:spTree>
    <p:extLst>
      <p:ext uri="{BB962C8B-B14F-4D97-AF65-F5344CB8AC3E}">
        <p14:creationId xmlns:p14="http://schemas.microsoft.com/office/powerpoint/2010/main" val="3683556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14">
                                            <p:txEl>
                                              <p:pRg st="0" end="0"/>
                                            </p:txEl>
                                          </p:spTgt>
                                        </p:tgtEl>
                                        <p:attrNameLst>
                                          <p:attrName>style.color</p:attrName>
                                        </p:attrNameLst>
                                      </p:cBhvr>
                                      <p:to>
                                        <a:srgbClr val="FFFF00"/>
                                      </p:to>
                                    </p:animClr>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0-#ppt_w/2"/>
                                          </p:val>
                                        </p:tav>
                                        <p:tav tm="100000">
                                          <p:val>
                                            <p:strVal val="#ppt_x"/>
                                          </p:val>
                                        </p:tav>
                                      </p:tavLst>
                                    </p:anim>
                                    <p:anim calcmode="lin" valueType="num">
                                      <p:cBhvr additive="base">
                                        <p:cTn id="12"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图片 20" descr="图片包含 播放器&#10;&#10;已生成高可信度的说明">
            <a:extLst>
              <a:ext uri="{FF2B5EF4-FFF2-40B4-BE49-F238E27FC236}">
                <a16:creationId xmlns:a16="http://schemas.microsoft.com/office/drawing/2014/main" id="{C975313F-169B-4EA9-866E-FD0B95C62A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268135"/>
            <a:ext cx="11201400" cy="6736593"/>
          </a:xfrm>
          <a:prstGeom prst="rect">
            <a:avLst/>
          </a:prstGeom>
        </p:spPr>
      </p:pic>
      <p:sp>
        <p:nvSpPr>
          <p:cNvPr id="11" name="Rounded Rectangle 10"/>
          <p:cNvSpPr/>
          <p:nvPr/>
        </p:nvSpPr>
        <p:spPr>
          <a:xfrm>
            <a:off x="609600" y="1143000"/>
            <a:ext cx="1733550" cy="581025"/>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err="1">
                <a:solidFill>
                  <a:srgbClr val="FF0000"/>
                </a:solidFill>
                <a:latin typeface="Arial" panose="020B0604020202020204" pitchFamily="34" charset="0"/>
                <a:cs typeface="Arial" panose="020B0604020202020204" pitchFamily="34" charset="0"/>
              </a:rPr>
              <a:t>Đoạn</a:t>
            </a:r>
            <a:r>
              <a:rPr lang="en-US" sz="2800" b="1" dirty="0">
                <a:solidFill>
                  <a:srgbClr val="FF0000"/>
                </a:solidFill>
                <a:latin typeface="Arial" panose="020B0604020202020204" pitchFamily="34" charset="0"/>
                <a:cs typeface="Arial" panose="020B0604020202020204" pitchFamily="34" charset="0"/>
              </a:rPr>
              <a:t> </a:t>
            </a:r>
            <a:r>
              <a:rPr lang="en-US" sz="2800" b="1" dirty="0" smtClean="0">
                <a:solidFill>
                  <a:srgbClr val="FF0000"/>
                </a:solidFill>
                <a:latin typeface="Arial" panose="020B0604020202020204" pitchFamily="34" charset="0"/>
                <a:cs typeface="Arial" panose="020B0604020202020204" pitchFamily="34" charset="0"/>
              </a:rPr>
              <a:t>4</a:t>
            </a:r>
            <a:endParaRPr lang="en-US" sz="2800" b="1" dirty="0">
              <a:solidFill>
                <a:srgbClr val="FF0000"/>
              </a:solidFill>
              <a:latin typeface="Arial" panose="020B0604020202020204" pitchFamily="34" charset="0"/>
              <a:cs typeface="Arial" panose="020B0604020202020204" pitchFamily="34" charset="0"/>
            </a:endParaRPr>
          </a:p>
        </p:txBody>
      </p:sp>
      <p:sp>
        <p:nvSpPr>
          <p:cNvPr id="12" name="Rectangle 11"/>
          <p:cNvSpPr/>
          <p:nvPr/>
        </p:nvSpPr>
        <p:spPr>
          <a:xfrm>
            <a:off x="1981200" y="2438400"/>
            <a:ext cx="8305800" cy="2308324"/>
          </a:xfrm>
          <a:prstGeom prst="rect">
            <a:avLst/>
          </a:prstGeom>
        </p:spPr>
        <p:txBody>
          <a:bodyPr wrap="square">
            <a:spAutoFit/>
          </a:bodyPr>
          <a:lstStyle/>
          <a:p>
            <a:r>
              <a:rPr lang="en-US" sz="2400" b="1" dirty="0">
                <a:solidFill>
                  <a:schemeClr val="bg1"/>
                </a:solidFill>
                <a:latin typeface="Arial" panose="020B0604020202020204" pitchFamily="34" charset="0"/>
                <a:cs typeface="Arial" panose="020B0604020202020204" pitchFamily="34" charset="0"/>
              </a:rPr>
              <a:t> </a:t>
            </a:r>
            <a:r>
              <a:rPr lang="vi-VN" sz="2400" b="1" dirty="0">
                <a:solidFill>
                  <a:srgbClr val="FFFF00"/>
                </a:solidFill>
                <a:latin typeface="Arial" panose="020B0604020202020204" pitchFamily="34" charset="0"/>
                <a:cs typeface="Arial" panose="020B0604020202020204" pitchFamily="34" charset="0"/>
              </a:rPr>
              <a:t>4.</a:t>
            </a:r>
            <a:r>
              <a:rPr lang="vi-VN" sz="2400" dirty="0">
                <a:solidFill>
                  <a:srgbClr val="FFFF00"/>
                </a:solidFill>
                <a:latin typeface="Arial" panose="020B0604020202020204" pitchFamily="34" charset="0"/>
                <a:cs typeface="Arial" panose="020B0604020202020204" pitchFamily="34" charset="0"/>
              </a:rPr>
              <a:t> </a:t>
            </a:r>
            <a:r>
              <a:rPr lang="vi-VN" sz="2400" dirty="0">
                <a:solidFill>
                  <a:schemeClr val="bg1"/>
                </a:solidFill>
                <a:latin typeface="Arial" panose="020B0604020202020204" pitchFamily="34" charset="0"/>
                <a:cs typeface="Arial" panose="020B0604020202020204" pitchFamily="34" charset="0"/>
              </a:rPr>
              <a:t>Nằm cuộn tròn trong chiếc chăn bông ấm áp, Lan ân hận quá. Em muốn ngồi dậy xin lỗi mẹ và anh, nhưng lại xấu hổ</a:t>
            </a:r>
            <a:r>
              <a:rPr lang="vi-VN" sz="2400" dirty="0">
                <a:solidFill>
                  <a:srgbClr val="FF0000"/>
                </a:solidFill>
                <a:latin typeface="Arial" panose="020B0604020202020204" pitchFamily="34" charset="0"/>
                <a:cs typeface="Arial" panose="020B0604020202020204" pitchFamily="34" charset="0"/>
              </a:rPr>
              <a:t> </a:t>
            </a:r>
            <a:r>
              <a:rPr lang="en-US" sz="2400" dirty="0" smtClean="0">
                <a:solidFill>
                  <a:srgbClr val="FF0000"/>
                </a:solidFill>
                <a:latin typeface="Arial" panose="020B0604020202020204" pitchFamily="34" charset="0"/>
                <a:cs typeface="Arial" panose="020B0604020202020204" pitchFamily="34" charset="0"/>
              </a:rPr>
              <a:t>/</a:t>
            </a:r>
            <a:r>
              <a:rPr lang="vi-VN" sz="2400" dirty="0" smtClean="0">
                <a:solidFill>
                  <a:schemeClr val="bg1"/>
                </a:solidFill>
                <a:latin typeface="Arial" panose="020B0604020202020204" pitchFamily="34" charset="0"/>
                <a:cs typeface="Arial" panose="020B0604020202020204" pitchFamily="34" charset="0"/>
              </a:rPr>
              <a:t>vì </a:t>
            </a:r>
            <a:r>
              <a:rPr lang="vi-VN" sz="2400" dirty="0">
                <a:solidFill>
                  <a:schemeClr val="bg1"/>
                </a:solidFill>
                <a:latin typeface="Arial" panose="020B0604020202020204" pitchFamily="34" charset="0"/>
                <a:cs typeface="Arial" panose="020B0604020202020204" pitchFamily="34" charset="0"/>
              </a:rPr>
              <a:t>mình đã vờ ngủ.</a:t>
            </a:r>
          </a:p>
          <a:p>
            <a:r>
              <a:rPr lang="en-US" sz="2400" dirty="0">
                <a:solidFill>
                  <a:schemeClr val="bg1"/>
                </a:solidFill>
                <a:latin typeface="Arial" panose="020B0604020202020204" pitchFamily="34" charset="0"/>
                <a:cs typeface="Arial" panose="020B0604020202020204" pitchFamily="34" charset="0"/>
              </a:rPr>
              <a:t>      </a:t>
            </a:r>
            <a:r>
              <a:rPr lang="vi-VN" sz="2400" dirty="0">
                <a:solidFill>
                  <a:schemeClr val="bg1"/>
                </a:solidFill>
                <a:latin typeface="Arial" panose="020B0604020202020204" pitchFamily="34" charset="0"/>
                <a:cs typeface="Arial" panose="020B0604020202020204" pitchFamily="34" charset="0"/>
              </a:rPr>
              <a:t>Áp mặt xuống gối, em mong trời mau </a:t>
            </a:r>
            <a:r>
              <a:rPr lang="vi-VN" sz="2400" dirty="0" smtClean="0">
                <a:solidFill>
                  <a:schemeClr val="bg1"/>
                </a:solidFill>
                <a:latin typeface="Arial" panose="020B0604020202020204" pitchFamily="34" charset="0"/>
                <a:cs typeface="Arial" panose="020B0604020202020204" pitchFamily="34" charset="0"/>
              </a:rPr>
              <a:t>s</a:t>
            </a:r>
            <a:r>
              <a:rPr lang="en-US" sz="2400" dirty="0">
                <a:solidFill>
                  <a:schemeClr val="bg1"/>
                </a:solidFill>
                <a:latin typeface="Arial" panose="020B0604020202020204" pitchFamily="34" charset="0"/>
                <a:cs typeface="Arial" panose="020B0604020202020204" pitchFamily="34" charset="0"/>
              </a:rPr>
              <a:t>á</a:t>
            </a:r>
            <a:r>
              <a:rPr lang="vi-VN" sz="2400" dirty="0" smtClean="0">
                <a:solidFill>
                  <a:schemeClr val="bg1"/>
                </a:solidFill>
                <a:latin typeface="Arial" panose="020B0604020202020204" pitchFamily="34" charset="0"/>
                <a:cs typeface="Arial" panose="020B0604020202020204" pitchFamily="34" charset="0"/>
              </a:rPr>
              <a:t>ng</a:t>
            </a:r>
            <a:r>
              <a:rPr lang="en-US" sz="2400" dirty="0" smtClean="0">
                <a:solidFill>
                  <a:srgbClr val="FF0000"/>
                </a:solidFill>
                <a:latin typeface="Arial" panose="020B0604020202020204" pitchFamily="34" charset="0"/>
                <a:cs typeface="Arial" panose="020B0604020202020204" pitchFamily="34" charset="0"/>
              </a:rPr>
              <a:t>/</a:t>
            </a:r>
            <a:r>
              <a:rPr lang="vi-VN" sz="2400" dirty="0" smtClean="0">
                <a:solidFill>
                  <a:schemeClr val="bg1"/>
                </a:solidFill>
                <a:latin typeface="Arial" panose="020B0604020202020204" pitchFamily="34" charset="0"/>
                <a:cs typeface="Arial" panose="020B0604020202020204" pitchFamily="34" charset="0"/>
              </a:rPr>
              <a:t> </a:t>
            </a:r>
            <a:r>
              <a:rPr lang="vi-VN" sz="2400" dirty="0">
                <a:solidFill>
                  <a:schemeClr val="bg1"/>
                </a:solidFill>
                <a:latin typeface="Arial" panose="020B0604020202020204" pitchFamily="34" charset="0"/>
                <a:cs typeface="Arial" panose="020B0604020202020204" pitchFamily="34" charset="0"/>
              </a:rPr>
              <a:t>để nói với mẹ : "Con không thích chiếc áo ấy nữa. Mẹ hãy để tiền mua áo </a:t>
            </a:r>
            <a:r>
              <a:rPr lang="vi-VN" sz="2400" dirty="0" smtClean="0">
                <a:solidFill>
                  <a:schemeClr val="bg1"/>
                </a:solidFill>
                <a:latin typeface="Arial" panose="020B0604020202020204" pitchFamily="34" charset="0"/>
                <a:cs typeface="Arial" panose="020B0604020202020204" pitchFamily="34" charset="0"/>
              </a:rPr>
              <a:t>ấm</a:t>
            </a:r>
            <a:r>
              <a:rPr lang="en-US" sz="2400" dirty="0" smtClean="0">
                <a:solidFill>
                  <a:srgbClr val="FF0000"/>
                </a:solidFill>
                <a:latin typeface="Arial" panose="020B0604020202020204" pitchFamily="34" charset="0"/>
                <a:cs typeface="Arial" panose="020B0604020202020204" pitchFamily="34" charset="0"/>
              </a:rPr>
              <a:t>/</a:t>
            </a:r>
            <a:r>
              <a:rPr lang="vi-VN" sz="2400" dirty="0" smtClean="0">
                <a:solidFill>
                  <a:schemeClr val="bg1"/>
                </a:solidFill>
                <a:latin typeface="Arial" panose="020B0604020202020204" pitchFamily="34" charset="0"/>
                <a:cs typeface="Arial" panose="020B0604020202020204" pitchFamily="34" charset="0"/>
              </a:rPr>
              <a:t> </a:t>
            </a:r>
            <a:r>
              <a:rPr lang="vi-VN" sz="2400" dirty="0">
                <a:solidFill>
                  <a:schemeClr val="bg1"/>
                </a:solidFill>
                <a:latin typeface="Arial" panose="020B0604020202020204" pitchFamily="34" charset="0"/>
                <a:cs typeface="Arial" panose="020B0604020202020204" pitchFamily="34" charset="0"/>
              </a:rPr>
              <a:t>cho cả hai anh em."</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0941903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3300"/>
        </a:solidFill>
        <a:effectLst/>
      </p:bgPr>
    </p:bg>
    <p:spTree>
      <p:nvGrpSpPr>
        <p:cNvPr id="1" name=""/>
        <p:cNvGrpSpPr/>
        <p:nvPr/>
      </p:nvGrpSpPr>
      <p:grpSpPr>
        <a:xfrm>
          <a:off x="0" y="0"/>
          <a:ext cx="0" cy="0"/>
          <a:chOff x="0" y="0"/>
          <a:chExt cx="0" cy="0"/>
        </a:xfrm>
      </p:grpSpPr>
      <p:sp>
        <p:nvSpPr>
          <p:cNvPr id="2" name="TextBox 1"/>
          <p:cNvSpPr txBox="1"/>
          <p:nvPr/>
        </p:nvSpPr>
        <p:spPr>
          <a:xfrm>
            <a:off x="762000" y="304800"/>
            <a:ext cx="10896600" cy="7540526"/>
          </a:xfrm>
          <a:prstGeom prst="rect">
            <a:avLst/>
          </a:prstGeom>
          <a:noFill/>
        </p:spPr>
        <p:txBody>
          <a:bodyPr wrap="square" rtlCol="0">
            <a:spAutoFit/>
          </a:bodyPr>
          <a:lstStyle/>
          <a:p>
            <a:pPr algn="ctr"/>
            <a:r>
              <a:rPr lang="vi-VN" sz="2400" b="1" dirty="0" smtClean="0">
                <a:solidFill>
                  <a:srgbClr val="FF0000"/>
                </a:solidFill>
              </a:rPr>
              <a:t>Chiếc áo len</a:t>
            </a:r>
            <a:endParaRPr lang="vi-VN" sz="2400" dirty="0" smtClean="0">
              <a:solidFill>
                <a:srgbClr val="FF0000"/>
              </a:solidFill>
            </a:endParaRPr>
          </a:p>
          <a:p>
            <a:r>
              <a:rPr lang="vi-VN" sz="2000" b="1" dirty="0" smtClean="0">
                <a:solidFill>
                  <a:schemeClr val="bg1"/>
                </a:solidFill>
              </a:rPr>
              <a:t> </a:t>
            </a:r>
            <a:r>
              <a:rPr lang="en-US" sz="2000" b="1" dirty="0" smtClean="0">
                <a:solidFill>
                  <a:schemeClr val="bg1"/>
                </a:solidFill>
              </a:rPr>
              <a:t>     </a:t>
            </a:r>
            <a:r>
              <a:rPr lang="vi-VN" sz="2000" b="1" dirty="0" smtClean="0">
                <a:solidFill>
                  <a:schemeClr val="bg1"/>
                </a:solidFill>
              </a:rPr>
              <a:t>1.</a:t>
            </a:r>
            <a:r>
              <a:rPr lang="vi-VN" sz="2000" dirty="0" smtClean="0">
                <a:solidFill>
                  <a:schemeClr val="bg1"/>
                </a:solidFill>
              </a:rPr>
              <a:t> Năm nay, mùa đông đến sớm. Gió thổi từng cơn </a:t>
            </a:r>
            <a:r>
              <a:rPr lang="vi-VN" sz="2000" dirty="0">
                <a:solidFill>
                  <a:schemeClr val="bg1"/>
                </a:solidFill>
              </a:rPr>
              <a:t>lạnh </a:t>
            </a:r>
            <a:r>
              <a:rPr lang="vi-VN" sz="2000" dirty="0" smtClean="0">
                <a:solidFill>
                  <a:schemeClr val="bg1"/>
                </a:solidFill>
              </a:rPr>
              <a:t>buốt.</a:t>
            </a:r>
            <a:r>
              <a:rPr lang="en-US" sz="2000" dirty="0" smtClean="0"/>
              <a:t> </a:t>
            </a:r>
            <a:r>
              <a:rPr lang="vi-VN" sz="2000" dirty="0" smtClean="0">
                <a:solidFill>
                  <a:schemeClr val="bg1"/>
                </a:solidFill>
              </a:rPr>
              <a:t>Đã hơn một tuần nay, Lan thấy Hòa có chiếc </a:t>
            </a:r>
            <a:r>
              <a:rPr lang="vi-VN" sz="2000" dirty="0">
                <a:solidFill>
                  <a:schemeClr val="bg1"/>
                </a:solidFill>
              </a:rPr>
              <a:t>áo </a:t>
            </a:r>
            <a:r>
              <a:rPr lang="vi-VN" sz="2000" dirty="0" smtClean="0">
                <a:solidFill>
                  <a:schemeClr val="bg1"/>
                </a:solidFill>
              </a:rPr>
              <a:t>len</a:t>
            </a:r>
            <a:r>
              <a:rPr lang="en-US" sz="2000" dirty="0" smtClean="0">
                <a:solidFill>
                  <a:schemeClr val="bg1"/>
                </a:solidFill>
              </a:rPr>
              <a:t> </a:t>
            </a:r>
            <a:r>
              <a:rPr lang="vi-VN" sz="2000" dirty="0" smtClean="0">
                <a:solidFill>
                  <a:schemeClr val="bg1"/>
                </a:solidFill>
              </a:rPr>
              <a:t>màu vàng thật đẹp. Áo có dây kéo ở giữa, lại có cả mũ để đội khi </a:t>
            </a:r>
            <a:r>
              <a:rPr lang="en-US" sz="2000" dirty="0" err="1" smtClean="0">
                <a:solidFill>
                  <a:schemeClr val="bg1"/>
                </a:solidFill>
                <a:latin typeface="Arial" panose="020B0604020202020204" pitchFamily="34" charset="0"/>
                <a:cs typeface="Arial" panose="020B0604020202020204" pitchFamily="34" charset="0"/>
              </a:rPr>
              <a:t>có</a:t>
            </a:r>
            <a:r>
              <a:rPr lang="en-US" sz="2000" dirty="0" smtClean="0">
                <a:solidFill>
                  <a:schemeClr val="bg1"/>
                </a:solidFill>
                <a:latin typeface="Arial" panose="020B0604020202020204" pitchFamily="34" charset="0"/>
                <a:cs typeface="Arial" panose="020B0604020202020204" pitchFamily="34" charset="0"/>
              </a:rPr>
              <a:t>   </a:t>
            </a:r>
          </a:p>
          <a:p>
            <a:r>
              <a:rPr lang="vi-VN" sz="2000" dirty="0">
                <a:solidFill>
                  <a:schemeClr val="bg1"/>
                </a:solidFill>
              </a:rPr>
              <a:t>gió </a:t>
            </a:r>
            <a:r>
              <a:rPr lang="vi-VN" sz="2000" dirty="0" smtClean="0">
                <a:solidFill>
                  <a:schemeClr val="bg1"/>
                </a:solidFill>
              </a:rPr>
              <a:t>lạnh</a:t>
            </a:r>
            <a:r>
              <a:rPr lang="en-US" sz="2000" dirty="0" smtClean="0"/>
              <a:t> </a:t>
            </a:r>
            <a:r>
              <a:rPr lang="vi-VN" sz="2000" dirty="0" smtClean="0">
                <a:solidFill>
                  <a:schemeClr val="bg1"/>
                </a:solidFill>
              </a:rPr>
              <a:t>hoặc mưa</a:t>
            </a:r>
            <a:r>
              <a:rPr lang="en-US" sz="2000" dirty="0" smtClean="0">
                <a:solidFill>
                  <a:schemeClr val="bg1"/>
                </a:solidFill>
              </a:rPr>
              <a:t> </a:t>
            </a:r>
            <a:r>
              <a:rPr lang="vi-VN" sz="2000" dirty="0">
                <a:solidFill>
                  <a:schemeClr val="bg1"/>
                </a:solidFill>
              </a:rPr>
              <a:t>lất </a:t>
            </a:r>
            <a:r>
              <a:rPr lang="vi-VN" sz="2000" dirty="0" smtClean="0">
                <a:solidFill>
                  <a:schemeClr val="bg1"/>
                </a:solidFill>
              </a:rPr>
              <a:t>phất.</a:t>
            </a:r>
            <a:r>
              <a:rPr lang="en-US" sz="2000" dirty="0" smtClean="0"/>
              <a:t> </a:t>
            </a:r>
            <a:r>
              <a:rPr lang="vi-VN" sz="2000" dirty="0" smtClean="0">
                <a:solidFill>
                  <a:schemeClr val="bg1"/>
                </a:solidFill>
              </a:rPr>
              <a:t>Lan đã mặ</a:t>
            </a:r>
            <a:r>
              <a:rPr lang="en-US" sz="2000" dirty="0" smtClean="0">
                <a:solidFill>
                  <a:schemeClr val="bg1"/>
                </a:solidFill>
                <a:latin typeface="Arial" panose="020B0604020202020204" pitchFamily="34" charset="0"/>
                <a:cs typeface="Arial" panose="020B0604020202020204" pitchFamily="34" charset="0"/>
              </a:rPr>
              <a:t>c</a:t>
            </a:r>
            <a:r>
              <a:rPr lang="vi-VN" sz="2000" dirty="0" smtClean="0">
                <a:solidFill>
                  <a:schemeClr val="bg1"/>
                </a:solidFill>
              </a:rPr>
              <a:t> thử, ấm ơi là ấm. Đêm ấy, em nói với mẹ là em muốn có một chiếc áo len như bạn Hòa.</a:t>
            </a:r>
          </a:p>
          <a:p>
            <a:r>
              <a:rPr lang="vi-VN" sz="2000" b="1" dirty="0" smtClean="0">
                <a:solidFill>
                  <a:schemeClr val="bg1"/>
                </a:solidFill>
              </a:rPr>
              <a:t> </a:t>
            </a:r>
            <a:r>
              <a:rPr lang="en-US" sz="2000" b="1" dirty="0" smtClean="0">
                <a:solidFill>
                  <a:schemeClr val="bg1"/>
                </a:solidFill>
              </a:rPr>
              <a:t>     </a:t>
            </a:r>
            <a:r>
              <a:rPr lang="vi-VN" sz="2000" b="1" dirty="0" smtClean="0">
                <a:solidFill>
                  <a:schemeClr val="bg1"/>
                </a:solidFill>
              </a:rPr>
              <a:t>2.</a:t>
            </a:r>
            <a:r>
              <a:rPr lang="vi-VN" sz="2000" dirty="0" smtClean="0">
                <a:solidFill>
                  <a:schemeClr val="bg1"/>
                </a:solidFill>
              </a:rPr>
              <a:t> Mẹ đang định mua áo ấm cho hai anh em Tuấn, Lan. Thấy con gái nói vậy, mẹ bối rối : </a:t>
            </a:r>
          </a:p>
          <a:p>
            <a:r>
              <a:rPr lang="en-US" sz="2000" dirty="0" smtClean="0">
                <a:solidFill>
                  <a:schemeClr val="bg1"/>
                </a:solidFill>
              </a:rPr>
              <a:t>      </a:t>
            </a:r>
            <a:r>
              <a:rPr lang="vi-VN" sz="2000" dirty="0" smtClean="0">
                <a:solidFill>
                  <a:schemeClr val="bg1"/>
                </a:solidFill>
              </a:rPr>
              <a:t>- Cái áo của Hòa đắt bằng tiền cả hai </a:t>
            </a:r>
            <a:r>
              <a:rPr lang="en-US" sz="2000" dirty="0" err="1" smtClean="0">
                <a:solidFill>
                  <a:schemeClr val="bg1"/>
                </a:solidFill>
              </a:rPr>
              <a:t>cái</a:t>
            </a:r>
            <a:r>
              <a:rPr lang="en-US" sz="2000" dirty="0" smtClean="0">
                <a:solidFill>
                  <a:schemeClr val="bg1"/>
                </a:solidFill>
              </a:rPr>
              <a:t> </a:t>
            </a:r>
            <a:r>
              <a:rPr lang="vi-VN" sz="2000" dirty="0" smtClean="0">
                <a:solidFill>
                  <a:schemeClr val="bg1"/>
                </a:solidFill>
              </a:rPr>
              <a:t>áo của anh em con đấy. Lan phụng phịu :</a:t>
            </a:r>
          </a:p>
          <a:p>
            <a:r>
              <a:rPr lang="en-US" sz="2000" dirty="0" smtClean="0">
                <a:solidFill>
                  <a:schemeClr val="bg1"/>
                </a:solidFill>
              </a:rPr>
              <a:t>      </a:t>
            </a:r>
            <a:r>
              <a:rPr lang="vi-VN" sz="2000" dirty="0" smtClean="0">
                <a:solidFill>
                  <a:schemeClr val="bg1"/>
                </a:solidFill>
              </a:rPr>
              <a:t>- Nhưng con chỉ muốn một chiếc áo như thế thôi.</a:t>
            </a:r>
          </a:p>
          <a:p>
            <a:r>
              <a:rPr lang="vi-VN" sz="2000" dirty="0" smtClean="0">
                <a:solidFill>
                  <a:schemeClr val="bg1"/>
                </a:solidFill>
              </a:rPr>
              <a:t>    </a:t>
            </a:r>
            <a:r>
              <a:rPr lang="en-US" sz="2000" dirty="0" smtClean="0">
                <a:solidFill>
                  <a:schemeClr val="bg1"/>
                </a:solidFill>
              </a:rPr>
              <a:t> </a:t>
            </a:r>
            <a:r>
              <a:rPr lang="vi-VN" sz="2000" dirty="0" smtClean="0">
                <a:solidFill>
                  <a:schemeClr val="bg1"/>
                </a:solidFill>
              </a:rPr>
              <a:t>Dỗi mẹ, Lan đi nằm ngay. Em vờ ngủ.</a:t>
            </a:r>
          </a:p>
          <a:p>
            <a:r>
              <a:rPr lang="en-US" sz="2000" b="1" dirty="0" smtClean="0">
                <a:solidFill>
                  <a:schemeClr val="bg1"/>
                </a:solidFill>
              </a:rPr>
              <a:t>      </a:t>
            </a:r>
            <a:r>
              <a:rPr lang="vi-VN" sz="2000" b="1" dirty="0" smtClean="0">
                <a:solidFill>
                  <a:schemeClr val="bg1"/>
                </a:solidFill>
              </a:rPr>
              <a:t>3.</a:t>
            </a:r>
            <a:r>
              <a:rPr lang="vi-VN" sz="2000" dirty="0" smtClean="0">
                <a:solidFill>
                  <a:schemeClr val="bg1"/>
                </a:solidFill>
              </a:rPr>
              <a:t> Một lúc lâu, bỗng em nghe tiếng anh Tuấn thì thào với mẹ :</a:t>
            </a:r>
          </a:p>
          <a:p>
            <a:r>
              <a:rPr lang="en-US" sz="2000" dirty="0" smtClean="0">
                <a:solidFill>
                  <a:schemeClr val="bg1"/>
                </a:solidFill>
              </a:rPr>
              <a:t>      </a:t>
            </a:r>
            <a:r>
              <a:rPr lang="vi-VN" sz="2000" dirty="0" smtClean="0">
                <a:solidFill>
                  <a:schemeClr val="bg1"/>
                </a:solidFill>
              </a:rPr>
              <a:t>- Mẹ ơi, mẹ dành hết tiền mua </a:t>
            </a:r>
            <a:r>
              <a:rPr lang="en-US" sz="2000" dirty="0" err="1" smtClean="0">
                <a:solidFill>
                  <a:schemeClr val="bg1"/>
                </a:solidFill>
              </a:rPr>
              <a:t>cái</a:t>
            </a:r>
            <a:r>
              <a:rPr lang="en-US" sz="2000" dirty="0" smtClean="0">
                <a:solidFill>
                  <a:schemeClr val="bg1"/>
                </a:solidFill>
              </a:rPr>
              <a:t> </a:t>
            </a:r>
            <a:r>
              <a:rPr lang="vi-VN" sz="2000" dirty="0" smtClean="0">
                <a:solidFill>
                  <a:schemeClr val="bg1"/>
                </a:solidFill>
              </a:rPr>
              <a:t>áo ấy cho em Lan đi. Con không cần thêm áo đâu.</a:t>
            </a:r>
          </a:p>
          <a:p>
            <a:r>
              <a:rPr lang="en-US" sz="2000" dirty="0" smtClean="0">
                <a:solidFill>
                  <a:schemeClr val="bg1"/>
                </a:solidFill>
              </a:rPr>
              <a:t>      </a:t>
            </a:r>
            <a:r>
              <a:rPr lang="vi-VN" sz="2000" dirty="0" smtClean="0">
                <a:solidFill>
                  <a:schemeClr val="bg1"/>
                </a:solidFill>
              </a:rPr>
              <a:t>Giọng mẹ trầm xuống :</a:t>
            </a:r>
          </a:p>
          <a:p>
            <a:r>
              <a:rPr lang="en-US" sz="2000" dirty="0" smtClean="0">
                <a:solidFill>
                  <a:schemeClr val="bg1"/>
                </a:solidFill>
              </a:rPr>
              <a:t>      </a:t>
            </a:r>
            <a:r>
              <a:rPr lang="vi-VN" sz="2000" dirty="0" smtClean="0">
                <a:solidFill>
                  <a:schemeClr val="bg1"/>
                </a:solidFill>
              </a:rPr>
              <a:t>- Năm nay trời lạnh lắm. Không có áo ấm, con sẽ ốm mất.</a:t>
            </a:r>
          </a:p>
          <a:p>
            <a:r>
              <a:rPr lang="en-US" sz="2000" dirty="0" smtClean="0">
                <a:solidFill>
                  <a:schemeClr val="bg1"/>
                </a:solidFill>
              </a:rPr>
              <a:t>      </a:t>
            </a:r>
            <a:r>
              <a:rPr lang="vi-VN" sz="2000" dirty="0" smtClean="0">
                <a:solidFill>
                  <a:schemeClr val="bg1"/>
                </a:solidFill>
              </a:rPr>
              <a:t>- Con khỏe lắm, mẹ ạ. Con sẽ mặc thêm nhiều áo cũ ở bên trong.</a:t>
            </a:r>
          </a:p>
          <a:p>
            <a:r>
              <a:rPr lang="en-US" sz="2000" dirty="0" smtClean="0">
                <a:solidFill>
                  <a:schemeClr val="bg1"/>
                </a:solidFill>
              </a:rPr>
              <a:t>      </a:t>
            </a:r>
            <a:r>
              <a:rPr lang="vi-VN" sz="2000" dirty="0" smtClean="0">
                <a:solidFill>
                  <a:schemeClr val="bg1"/>
                </a:solidFill>
              </a:rPr>
              <a:t>Tiếng mẹ âu yếm :</a:t>
            </a:r>
          </a:p>
          <a:p>
            <a:r>
              <a:rPr lang="en-US" sz="2000" dirty="0" smtClean="0">
                <a:solidFill>
                  <a:schemeClr val="bg1"/>
                </a:solidFill>
              </a:rPr>
              <a:t>      </a:t>
            </a:r>
            <a:r>
              <a:rPr lang="vi-VN" sz="2000" dirty="0" smtClean="0">
                <a:solidFill>
                  <a:schemeClr val="bg1"/>
                </a:solidFill>
              </a:rPr>
              <a:t>- Để mẹ nghĩ đã. Con đi ngủ đi.</a:t>
            </a:r>
          </a:p>
          <a:p>
            <a:r>
              <a:rPr lang="en-US" sz="2000" b="1" dirty="0" smtClean="0">
                <a:solidFill>
                  <a:schemeClr val="bg1"/>
                </a:solidFill>
              </a:rPr>
              <a:t>      </a:t>
            </a:r>
            <a:r>
              <a:rPr lang="vi-VN" sz="2000" b="1" dirty="0" smtClean="0">
                <a:solidFill>
                  <a:schemeClr val="bg1"/>
                </a:solidFill>
              </a:rPr>
              <a:t>4.</a:t>
            </a:r>
            <a:r>
              <a:rPr lang="vi-VN" sz="2000" dirty="0" smtClean="0">
                <a:solidFill>
                  <a:schemeClr val="bg1"/>
                </a:solidFill>
              </a:rPr>
              <a:t> Nằm cuộn tròn trong chiếc chăn bông ấm áp, Lan ân hận quá. Em muốn ngồi dậy xin lỗi mẹ và anh, nhưng lại xấu hổ vì mình đã vờ ngủ.</a:t>
            </a:r>
          </a:p>
          <a:p>
            <a:r>
              <a:rPr lang="en-US" sz="2000" dirty="0" smtClean="0">
                <a:solidFill>
                  <a:schemeClr val="bg1"/>
                </a:solidFill>
              </a:rPr>
              <a:t>      </a:t>
            </a:r>
            <a:r>
              <a:rPr lang="vi-VN" sz="2000" dirty="0" smtClean="0">
                <a:solidFill>
                  <a:schemeClr val="bg1"/>
                </a:solidFill>
              </a:rPr>
              <a:t>Áp mặt xuống gối, em mong trời mau sáng để nói với mẹ : "Con không thích chiếc áo ấy nữa. Mẹ hãy để tiền mua áo ấm cho cả hai anh em."</a:t>
            </a:r>
          </a:p>
          <a:p>
            <a:pPr algn="r"/>
            <a:r>
              <a:rPr lang="vi-VN" sz="2000" i="1" dirty="0" smtClean="0">
                <a:solidFill>
                  <a:schemeClr val="bg1"/>
                </a:solidFill>
              </a:rPr>
              <a:t>Theo</a:t>
            </a:r>
            <a:r>
              <a:rPr lang="vi-VN" sz="2000" dirty="0" smtClean="0">
                <a:solidFill>
                  <a:schemeClr val="bg1"/>
                </a:solidFill>
              </a:rPr>
              <a:t> </a:t>
            </a:r>
            <a:r>
              <a:rPr lang="vi-VN" sz="2000" b="1" dirty="0" smtClean="0">
                <a:solidFill>
                  <a:schemeClr val="bg1"/>
                </a:solidFill>
              </a:rPr>
              <a:t>TỪ NGUYÊN THẠCH</a:t>
            </a:r>
            <a:endParaRPr lang="vi-VN" sz="2000" dirty="0" smtClean="0">
              <a:solidFill>
                <a:schemeClr val="bg1"/>
              </a:solidFill>
            </a:endParaRPr>
          </a:p>
          <a:p>
            <a:r>
              <a:rPr lang="vi-VN" sz="2000" dirty="0" smtClean="0">
                <a:solidFill>
                  <a:schemeClr val="bg1"/>
                </a:solidFill>
              </a:rPr>
              <a:t/>
            </a:r>
            <a:br>
              <a:rPr lang="vi-VN" sz="2000" dirty="0" smtClean="0">
                <a:solidFill>
                  <a:schemeClr val="bg1"/>
                </a:solidFill>
              </a:rPr>
            </a:br>
            <a:r>
              <a:rPr lang="vi-VN" sz="2000" dirty="0" smtClean="0">
                <a:solidFill>
                  <a:schemeClr val="bg1"/>
                </a:solidFill>
              </a:rPr>
              <a:t/>
            </a:r>
            <a:br>
              <a:rPr lang="vi-VN" sz="2000" dirty="0" smtClean="0">
                <a:solidFill>
                  <a:schemeClr val="bg1"/>
                </a:solidFill>
              </a:rPr>
            </a:br>
            <a:endParaRPr lang="en-US" sz="2000" dirty="0">
              <a:solidFill>
                <a:schemeClr val="bg1"/>
              </a:solidFill>
            </a:endParaRPr>
          </a:p>
        </p:txBody>
      </p:sp>
      <mc:AlternateContent xmlns:mc="http://schemas.openxmlformats.org/markup-compatibility/2006" xmlns:p14="http://schemas.microsoft.com/office/powerpoint/2010/main">
        <mc:Choice Requires="p14">
          <p:contentPart p14:bwMode="auto" r:id="rId2">
            <p14:nvContentPartPr>
              <p14:cNvPr id="7" name="Ink 6"/>
              <p14:cNvContentPartPr/>
              <p14:nvPr/>
            </p14:nvContentPartPr>
            <p14:xfrm>
              <a:off x="1219320" y="806400"/>
              <a:ext cx="203400" cy="108360"/>
            </p14:xfrm>
          </p:contentPart>
        </mc:Choice>
        <mc:Fallback xmlns="">
          <p:pic>
            <p:nvPicPr>
              <p:cNvPr id="7" name="Ink 6"/>
              <p:cNvPicPr/>
              <p:nvPr/>
            </p:nvPicPr>
            <p:blipFill>
              <a:blip r:embed="rId3"/>
              <a:stretch>
                <a:fillRect/>
              </a:stretch>
            </p:blipFill>
            <p:spPr>
              <a:xfrm>
                <a:off x="1203480" y="743040"/>
                <a:ext cx="235080" cy="23508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8" name="Ink 7"/>
              <p14:cNvContentPartPr/>
              <p14:nvPr/>
            </p14:nvContentPartPr>
            <p14:xfrm>
              <a:off x="996840" y="1994040"/>
              <a:ext cx="400680" cy="127080"/>
            </p14:xfrm>
          </p:contentPart>
        </mc:Choice>
        <mc:Fallback xmlns="">
          <p:pic>
            <p:nvPicPr>
              <p:cNvPr id="8" name="Ink 7"/>
              <p:cNvPicPr/>
              <p:nvPr/>
            </p:nvPicPr>
            <p:blipFill>
              <a:blip r:embed="rId5"/>
              <a:stretch>
                <a:fillRect/>
              </a:stretch>
            </p:blipFill>
            <p:spPr>
              <a:xfrm>
                <a:off x="981000" y="1930320"/>
                <a:ext cx="432360" cy="25452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9" name="Ink 8"/>
              <p14:cNvContentPartPr/>
              <p14:nvPr/>
            </p14:nvContentPartPr>
            <p14:xfrm>
              <a:off x="1174680" y="3193920"/>
              <a:ext cx="241560" cy="178200"/>
            </p14:xfrm>
          </p:contentPart>
        </mc:Choice>
        <mc:Fallback xmlns="">
          <p:pic>
            <p:nvPicPr>
              <p:cNvPr id="9" name="Ink 8"/>
              <p:cNvPicPr/>
              <p:nvPr/>
            </p:nvPicPr>
            <p:blipFill>
              <a:blip r:embed="rId7"/>
              <a:stretch>
                <a:fillRect/>
              </a:stretch>
            </p:blipFill>
            <p:spPr>
              <a:xfrm>
                <a:off x="1158840" y="3130560"/>
                <a:ext cx="273600" cy="30528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0" name="Ink 9"/>
              <p14:cNvContentPartPr/>
              <p14:nvPr/>
            </p14:nvContentPartPr>
            <p14:xfrm>
              <a:off x="1073160" y="5327640"/>
              <a:ext cx="330480" cy="222480"/>
            </p14:xfrm>
          </p:contentPart>
        </mc:Choice>
        <mc:Fallback xmlns="">
          <p:pic>
            <p:nvPicPr>
              <p:cNvPr id="10" name="Ink 9"/>
              <p:cNvPicPr/>
              <p:nvPr/>
            </p:nvPicPr>
            <p:blipFill>
              <a:blip r:embed="rId9"/>
              <a:stretch>
                <a:fillRect/>
              </a:stretch>
            </p:blipFill>
            <p:spPr>
              <a:xfrm>
                <a:off x="1057320" y="5264280"/>
                <a:ext cx="362160" cy="349560"/>
              </a:xfrm>
              <a:prstGeom prst="rect">
                <a:avLst/>
              </a:prstGeom>
            </p:spPr>
          </p:pic>
        </mc:Fallback>
      </mc:AlternateContent>
    </p:spTree>
    <p:extLst>
      <p:ext uri="{BB962C8B-B14F-4D97-AF65-F5344CB8AC3E}">
        <p14:creationId xmlns:p14="http://schemas.microsoft.com/office/powerpoint/2010/main" val="19511856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163" y="0"/>
            <a:ext cx="122221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4579" name="Group 13"/>
          <p:cNvGrpSpPr>
            <a:grpSpLocks/>
          </p:cNvGrpSpPr>
          <p:nvPr/>
        </p:nvGrpSpPr>
        <p:grpSpPr bwMode="auto">
          <a:xfrm>
            <a:off x="0" y="6557963"/>
            <a:ext cx="12195175" cy="328612"/>
            <a:chOff x="0" y="6557554"/>
            <a:chExt cx="12194509" cy="328254"/>
          </a:xfrm>
        </p:grpSpPr>
        <p:sp>
          <p:nvSpPr>
            <p:cNvPr id="15" name="Rectangle 14">
              <a:extLst/>
            </p:cNvPr>
            <p:cNvSpPr/>
            <p:nvPr/>
          </p:nvSpPr>
          <p:spPr>
            <a:xfrm>
              <a:off x="2417631" y="6557554"/>
              <a:ext cx="2427154"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20" name="Rectangle 19">
              <a:extLst/>
            </p:cNvPr>
            <p:cNvSpPr/>
            <p:nvPr/>
          </p:nvSpPr>
          <p:spPr>
            <a:xfrm>
              <a:off x="4825736" y="6557554"/>
              <a:ext cx="2479540"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22" name="Rectangle 21">
              <a:extLst/>
            </p:cNvPr>
            <p:cNvSpPr/>
            <p:nvPr/>
          </p:nvSpPr>
          <p:spPr>
            <a:xfrm>
              <a:off x="7300514" y="6557554"/>
              <a:ext cx="247954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23" name="Rectangle 22">
              <a:extLst/>
            </p:cNvPr>
            <p:cNvSpPr/>
            <p:nvPr/>
          </p:nvSpPr>
          <p:spPr>
            <a:xfrm>
              <a:off x="9714969" y="6557554"/>
              <a:ext cx="247954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24" name="Rectangle 23">
              <a:extLst/>
            </p:cNvPr>
            <p:cNvSpPr/>
            <p:nvPr/>
          </p:nvSpPr>
          <p:spPr>
            <a:xfrm>
              <a:off x="0" y="6557554"/>
              <a:ext cx="2427155"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grpSp>
      <p:pic>
        <p:nvPicPr>
          <p:cNvPr id="24580" name="18"/>
          <p:cNvPicPr>
            <a:picLocks noChangeAspect="1"/>
          </p:cNvPicPr>
          <p:nvPr/>
        </p:nvPicPr>
        <p:blipFill>
          <a:blip r:embed="rId4">
            <a:extLst>
              <a:ext uri="{28A0092B-C50C-407E-A947-70E740481C1C}">
                <a14:useLocalDpi xmlns:a14="http://schemas.microsoft.com/office/drawing/2010/main" val="0"/>
              </a:ext>
            </a:extLst>
          </a:blip>
          <a:srcRect t="5325"/>
          <a:stretch>
            <a:fillRect/>
          </a:stretch>
        </p:blipFill>
        <p:spPr bwMode="auto">
          <a:xfrm>
            <a:off x="9715500" y="3632200"/>
            <a:ext cx="2262188" cy="362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0" name="139"/>
          <p:cNvGrpSpPr>
            <a:grpSpLocks/>
          </p:cNvGrpSpPr>
          <p:nvPr/>
        </p:nvGrpSpPr>
        <p:grpSpPr bwMode="auto">
          <a:xfrm>
            <a:off x="87313" y="50800"/>
            <a:ext cx="1212850" cy="1062038"/>
            <a:chOff x="1353570" y="1860082"/>
            <a:chExt cx="1425587" cy="1247005"/>
          </a:xfrm>
        </p:grpSpPr>
        <p:sp>
          <p:nvSpPr>
            <p:cNvPr id="31" name="16">
              <a:extLst/>
            </p:cNvPr>
            <p:cNvSpPr/>
            <p:nvPr/>
          </p:nvSpPr>
          <p:spPr>
            <a:xfrm>
              <a:off x="1353570" y="1860082"/>
              <a:ext cx="1425587" cy="1247005"/>
            </a:xfrm>
            <a:custGeom>
              <a:avLst/>
              <a:gdLst>
                <a:gd name="connsiteX0" fmla="*/ 724918 w 1425587"/>
                <a:gd name="connsiteY0" fmla="*/ 126948 h 1247005"/>
                <a:gd name="connsiteX1" fmla="*/ 698669 w 1425587"/>
                <a:gd name="connsiteY1" fmla="*/ 127403 h 1247005"/>
                <a:gd name="connsiteX2" fmla="*/ 682523 w 1425587"/>
                <a:gd name="connsiteY2" fmla="*/ 134262 h 1247005"/>
                <a:gd name="connsiteX3" fmla="*/ 682492 w 1425587"/>
                <a:gd name="connsiteY3" fmla="*/ 134241 h 1247005"/>
                <a:gd name="connsiteX4" fmla="*/ 287866 w 1425587"/>
                <a:gd name="connsiteY4" fmla="*/ 331554 h 1247005"/>
                <a:gd name="connsiteX5" fmla="*/ 278988 w 1425587"/>
                <a:gd name="connsiteY5" fmla="*/ 339062 h 1247005"/>
                <a:gd name="connsiteX6" fmla="*/ 266985 w 1425587"/>
                <a:gd name="connsiteY6" fmla="*/ 362410 h 1247005"/>
                <a:gd name="connsiteX7" fmla="*/ 265400 w 1425587"/>
                <a:gd name="connsiteY7" fmla="*/ 379880 h 1247005"/>
                <a:gd name="connsiteX8" fmla="*/ 264826 w 1425587"/>
                <a:gd name="connsiteY8" fmla="*/ 380196 h 1247005"/>
                <a:gd name="connsiteX9" fmla="*/ 264826 w 1425587"/>
                <a:gd name="connsiteY9" fmla="*/ 902103 h 1247005"/>
                <a:gd name="connsiteX10" fmla="*/ 268187 w 1425587"/>
                <a:gd name="connsiteY10" fmla="*/ 918750 h 1247005"/>
                <a:gd name="connsiteX11" fmla="*/ 282863 w 1425587"/>
                <a:gd name="connsiteY11" fmla="*/ 940517 h 1247005"/>
                <a:gd name="connsiteX12" fmla="*/ 297408 w 1425587"/>
                <a:gd name="connsiteY12" fmla="*/ 950324 h 1247005"/>
                <a:gd name="connsiteX13" fmla="*/ 297408 w 1425587"/>
                <a:gd name="connsiteY13" fmla="*/ 950681 h 1247005"/>
                <a:gd name="connsiteX14" fmla="*/ 690681 w 1425587"/>
                <a:gd name="connsiteY14" fmla="*/ 1147318 h 1247005"/>
                <a:gd name="connsiteX15" fmla="*/ 681190 w 1425587"/>
                <a:gd name="connsiteY15" fmla="*/ 1141150 h 1247005"/>
                <a:gd name="connsiteX16" fmla="*/ 701216 w 1425587"/>
                <a:gd name="connsiteY16" fmla="*/ 1149080 h 1247005"/>
                <a:gd name="connsiteX17" fmla="*/ 727465 w 1425587"/>
                <a:gd name="connsiteY17" fmla="*/ 1148636 h 1247005"/>
                <a:gd name="connsiteX18" fmla="*/ 743613 w 1425587"/>
                <a:gd name="connsiteY18" fmla="*/ 1141783 h 1247005"/>
                <a:gd name="connsiteX19" fmla="*/ 744397 w 1425587"/>
                <a:gd name="connsiteY19" fmla="*/ 1142292 h 1247005"/>
                <a:gd name="connsiteX20" fmla="*/ 741193 w 1425587"/>
                <a:gd name="connsiteY20" fmla="*/ 1144173 h 1247005"/>
                <a:gd name="connsiteX21" fmla="*/ 1137772 w 1425587"/>
                <a:gd name="connsiteY21" fmla="*/ 945884 h 1247005"/>
                <a:gd name="connsiteX22" fmla="*/ 1146771 w 1425587"/>
                <a:gd name="connsiteY22" fmla="*/ 938118 h 1247005"/>
                <a:gd name="connsiteX23" fmla="*/ 1158539 w 1425587"/>
                <a:gd name="connsiteY23" fmla="*/ 914651 h 1247005"/>
                <a:gd name="connsiteX24" fmla="*/ 1159948 w 1425587"/>
                <a:gd name="connsiteY24" fmla="*/ 897165 h 1247005"/>
                <a:gd name="connsiteX25" fmla="*/ 1160760 w 1425587"/>
                <a:gd name="connsiteY25" fmla="*/ 896708 h 1247005"/>
                <a:gd name="connsiteX26" fmla="*/ 1160760 w 1425587"/>
                <a:gd name="connsiteY26" fmla="*/ 371357 h 1247005"/>
                <a:gd name="connsiteX27" fmla="*/ 1158060 w 1425587"/>
                <a:gd name="connsiteY27" fmla="*/ 357984 h 1247005"/>
                <a:gd name="connsiteX28" fmla="*/ 1143384 w 1425587"/>
                <a:gd name="connsiteY28" fmla="*/ 336217 h 1247005"/>
                <a:gd name="connsiteX29" fmla="*/ 1132874 w 1425587"/>
                <a:gd name="connsiteY29" fmla="*/ 329132 h 1247005"/>
                <a:gd name="connsiteX30" fmla="*/ 742090 w 1425587"/>
                <a:gd name="connsiteY30" fmla="*/ 133740 h 1247005"/>
                <a:gd name="connsiteX31" fmla="*/ 341644 w 1425587"/>
                <a:gd name="connsiteY31" fmla="*/ 0 h 1247005"/>
                <a:gd name="connsiteX32" fmla="*/ 1072853 w 1425587"/>
                <a:gd name="connsiteY32" fmla="*/ 0 h 1247005"/>
                <a:gd name="connsiteX33" fmla="*/ 1073490 w 1425587"/>
                <a:gd name="connsiteY33" fmla="*/ 1130 h 1247005"/>
                <a:gd name="connsiteX34" fmla="*/ 1097827 w 1425587"/>
                <a:gd name="connsiteY34" fmla="*/ 3091 h 1247005"/>
                <a:gd name="connsiteX35" fmla="*/ 1130490 w 1425587"/>
                <a:gd name="connsiteY35" fmla="*/ 19471 h 1247005"/>
                <a:gd name="connsiteX36" fmla="*/ 1141300 w 1425587"/>
                <a:gd name="connsiteY36" fmla="*/ 31995 h 1247005"/>
                <a:gd name="connsiteX37" fmla="*/ 1417288 w 1425587"/>
                <a:gd name="connsiteY37" fmla="*/ 583973 h 1247005"/>
                <a:gd name="connsiteX38" fmla="*/ 1414670 w 1425587"/>
                <a:gd name="connsiteY38" fmla="*/ 579514 h 1247005"/>
                <a:gd name="connsiteX39" fmla="*/ 1413961 w 1425587"/>
                <a:gd name="connsiteY39" fmla="*/ 580605 h 1247005"/>
                <a:gd name="connsiteX40" fmla="*/ 1423500 w 1425587"/>
                <a:gd name="connsiteY40" fmla="*/ 603081 h 1247005"/>
                <a:gd name="connsiteX41" fmla="*/ 1424118 w 1425587"/>
                <a:gd name="connsiteY41" fmla="*/ 639616 h 1247005"/>
                <a:gd name="connsiteX42" fmla="*/ 1413081 w 1425587"/>
                <a:gd name="connsiteY42" fmla="*/ 667489 h 1247005"/>
                <a:gd name="connsiteX43" fmla="*/ 1421665 w 1425587"/>
                <a:gd name="connsiteY43" fmla="*/ 654279 h 1247005"/>
                <a:gd name="connsiteX44" fmla="*/ 1147977 w 1425587"/>
                <a:gd name="connsiteY44" fmla="*/ 1201656 h 1247005"/>
                <a:gd name="connsiteX45" fmla="*/ 1147479 w 1425587"/>
                <a:gd name="connsiteY45" fmla="*/ 1201656 h 1247005"/>
                <a:gd name="connsiteX46" fmla="*/ 1133830 w 1425587"/>
                <a:gd name="connsiteY46" fmla="*/ 1221900 h 1247005"/>
                <a:gd name="connsiteX47" fmla="*/ 1103533 w 1425587"/>
                <a:gd name="connsiteY47" fmla="*/ 1242327 h 1247005"/>
                <a:gd name="connsiteX48" fmla="*/ 1080363 w 1425587"/>
                <a:gd name="connsiteY48" fmla="*/ 1247005 h 1247005"/>
                <a:gd name="connsiteX49" fmla="*/ 353947 w 1425587"/>
                <a:gd name="connsiteY49" fmla="*/ 1247005 h 1247005"/>
                <a:gd name="connsiteX50" fmla="*/ 353507 w 1425587"/>
                <a:gd name="connsiteY50" fmla="*/ 1246206 h 1247005"/>
                <a:gd name="connsiteX51" fmla="*/ 329191 w 1425587"/>
                <a:gd name="connsiteY51" fmla="*/ 1243999 h 1247005"/>
                <a:gd name="connsiteX52" fmla="*/ 296694 w 1425587"/>
                <a:gd name="connsiteY52" fmla="*/ 1227293 h 1247005"/>
                <a:gd name="connsiteX53" fmla="*/ 286245 w 1425587"/>
                <a:gd name="connsiteY53" fmla="*/ 1214937 h 1247005"/>
                <a:gd name="connsiteX54" fmla="*/ 11615 w 1425587"/>
                <a:gd name="connsiteY54" fmla="*/ 665677 h 1247005"/>
                <a:gd name="connsiteX55" fmla="*/ 11644 w 1425587"/>
                <a:gd name="connsiteY55" fmla="*/ 665633 h 1247005"/>
                <a:gd name="connsiteX56" fmla="*/ 2097 w 1425587"/>
                <a:gd name="connsiteY56" fmla="*/ 643161 h 1247005"/>
                <a:gd name="connsiteX57" fmla="*/ 1463 w 1425587"/>
                <a:gd name="connsiteY57" fmla="*/ 606626 h 1247005"/>
                <a:gd name="connsiteX58" fmla="*/ 10917 w 1425587"/>
                <a:gd name="connsiteY58" fmla="*/ 582725 h 1247005"/>
                <a:gd name="connsiteX59" fmla="*/ 282873 w 1425587"/>
                <a:gd name="connsiteY59" fmla="*/ 38813 h 1247005"/>
                <a:gd name="connsiteX60" fmla="*/ 292735 w 1425587"/>
                <a:gd name="connsiteY60" fmla="*/ 24185 h 1247005"/>
                <a:gd name="connsiteX61" fmla="*/ 323031 w 1425587"/>
                <a:gd name="connsiteY61" fmla="*/ 3758 h 124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25587" h="1247005">
                  <a:moveTo>
                    <a:pt x="724918" y="126948"/>
                  </a:moveTo>
                  <a:cubicBezTo>
                    <a:pt x="716159" y="125392"/>
                    <a:pt x="707241" y="125579"/>
                    <a:pt x="698669" y="127403"/>
                  </a:cubicBezTo>
                  <a:lnTo>
                    <a:pt x="682523" y="134262"/>
                  </a:lnTo>
                  <a:lnTo>
                    <a:pt x="682492" y="134241"/>
                  </a:lnTo>
                  <a:lnTo>
                    <a:pt x="287866" y="331554"/>
                  </a:lnTo>
                  <a:lnTo>
                    <a:pt x="278988" y="339062"/>
                  </a:lnTo>
                  <a:cubicBezTo>
                    <a:pt x="273478" y="346046"/>
                    <a:pt x="269429" y="353994"/>
                    <a:pt x="266985" y="362410"/>
                  </a:cubicBezTo>
                  <a:lnTo>
                    <a:pt x="265400" y="379880"/>
                  </a:lnTo>
                  <a:lnTo>
                    <a:pt x="264826" y="380196"/>
                  </a:lnTo>
                  <a:lnTo>
                    <a:pt x="264826" y="902103"/>
                  </a:lnTo>
                  <a:lnTo>
                    <a:pt x="268187" y="918750"/>
                  </a:lnTo>
                  <a:cubicBezTo>
                    <a:pt x="271652" y="926943"/>
                    <a:pt x="276666" y="934321"/>
                    <a:pt x="282863" y="940517"/>
                  </a:cubicBezTo>
                  <a:lnTo>
                    <a:pt x="297408" y="950324"/>
                  </a:lnTo>
                  <a:lnTo>
                    <a:pt x="297408" y="950681"/>
                  </a:lnTo>
                  <a:lnTo>
                    <a:pt x="690681" y="1147318"/>
                  </a:lnTo>
                  <a:lnTo>
                    <a:pt x="681190" y="1141150"/>
                  </a:lnTo>
                  <a:lnTo>
                    <a:pt x="701216" y="1149080"/>
                  </a:lnTo>
                  <a:cubicBezTo>
                    <a:pt x="709974" y="1150639"/>
                    <a:pt x="718892" y="1150455"/>
                    <a:pt x="727465" y="1148636"/>
                  </a:cubicBezTo>
                  <a:lnTo>
                    <a:pt x="743613" y="1141783"/>
                  </a:lnTo>
                  <a:lnTo>
                    <a:pt x="744397" y="1142292"/>
                  </a:lnTo>
                  <a:lnTo>
                    <a:pt x="741193" y="1144173"/>
                  </a:lnTo>
                  <a:lnTo>
                    <a:pt x="1137772" y="945884"/>
                  </a:lnTo>
                  <a:lnTo>
                    <a:pt x="1146771" y="938118"/>
                  </a:lnTo>
                  <a:cubicBezTo>
                    <a:pt x="1152210" y="931079"/>
                    <a:pt x="1156179" y="923090"/>
                    <a:pt x="1158539" y="914651"/>
                  </a:cubicBezTo>
                  <a:lnTo>
                    <a:pt x="1159948" y="897165"/>
                  </a:lnTo>
                  <a:lnTo>
                    <a:pt x="1160760" y="896708"/>
                  </a:lnTo>
                  <a:lnTo>
                    <a:pt x="1160760" y="371357"/>
                  </a:lnTo>
                  <a:lnTo>
                    <a:pt x="1158060" y="357984"/>
                  </a:lnTo>
                  <a:cubicBezTo>
                    <a:pt x="1154595" y="349791"/>
                    <a:pt x="1149580" y="342413"/>
                    <a:pt x="1143384" y="336217"/>
                  </a:cubicBezTo>
                  <a:lnTo>
                    <a:pt x="1132874" y="329132"/>
                  </a:lnTo>
                  <a:lnTo>
                    <a:pt x="742090" y="133740"/>
                  </a:lnTo>
                  <a:close/>
                  <a:moveTo>
                    <a:pt x="341644" y="0"/>
                  </a:moveTo>
                  <a:lnTo>
                    <a:pt x="1072853" y="0"/>
                  </a:lnTo>
                  <a:lnTo>
                    <a:pt x="1073490" y="1130"/>
                  </a:lnTo>
                  <a:lnTo>
                    <a:pt x="1097827" y="3091"/>
                  </a:lnTo>
                  <a:cubicBezTo>
                    <a:pt x="1109574" y="6376"/>
                    <a:pt x="1120693" y="11899"/>
                    <a:pt x="1130490" y="19471"/>
                  </a:cubicBezTo>
                  <a:lnTo>
                    <a:pt x="1141300" y="31995"/>
                  </a:lnTo>
                  <a:lnTo>
                    <a:pt x="1417288" y="583973"/>
                  </a:lnTo>
                  <a:lnTo>
                    <a:pt x="1414670" y="579514"/>
                  </a:lnTo>
                  <a:lnTo>
                    <a:pt x="1413961" y="580605"/>
                  </a:lnTo>
                  <a:lnTo>
                    <a:pt x="1423500" y="603081"/>
                  </a:lnTo>
                  <a:cubicBezTo>
                    <a:pt x="1426032" y="615013"/>
                    <a:pt x="1426288" y="627426"/>
                    <a:pt x="1424118" y="639616"/>
                  </a:cubicBezTo>
                  <a:lnTo>
                    <a:pt x="1413081" y="667489"/>
                  </a:lnTo>
                  <a:lnTo>
                    <a:pt x="1421665" y="654279"/>
                  </a:lnTo>
                  <a:lnTo>
                    <a:pt x="1147977" y="1201656"/>
                  </a:lnTo>
                  <a:lnTo>
                    <a:pt x="1147479" y="1201656"/>
                  </a:lnTo>
                  <a:lnTo>
                    <a:pt x="1133830" y="1221900"/>
                  </a:lnTo>
                  <a:cubicBezTo>
                    <a:pt x="1125206" y="1230525"/>
                    <a:pt x="1114937" y="1237504"/>
                    <a:pt x="1103533" y="1242327"/>
                  </a:cubicBezTo>
                  <a:lnTo>
                    <a:pt x="1080363" y="1247005"/>
                  </a:lnTo>
                  <a:lnTo>
                    <a:pt x="353947" y="1247005"/>
                  </a:lnTo>
                  <a:lnTo>
                    <a:pt x="353507" y="1246206"/>
                  </a:lnTo>
                  <a:lnTo>
                    <a:pt x="329191" y="1243999"/>
                  </a:lnTo>
                  <a:cubicBezTo>
                    <a:pt x="317478" y="1240599"/>
                    <a:pt x="306415" y="1234962"/>
                    <a:pt x="296694" y="1227293"/>
                  </a:cubicBezTo>
                  <a:lnTo>
                    <a:pt x="286245" y="1214937"/>
                  </a:lnTo>
                  <a:lnTo>
                    <a:pt x="11615" y="665677"/>
                  </a:lnTo>
                  <a:lnTo>
                    <a:pt x="11644" y="665633"/>
                  </a:lnTo>
                  <a:lnTo>
                    <a:pt x="2097" y="643161"/>
                  </a:lnTo>
                  <a:cubicBezTo>
                    <a:pt x="-442" y="631230"/>
                    <a:pt x="-702" y="618817"/>
                    <a:pt x="1463" y="606626"/>
                  </a:cubicBezTo>
                  <a:lnTo>
                    <a:pt x="10917" y="582725"/>
                  </a:lnTo>
                  <a:lnTo>
                    <a:pt x="282873" y="38813"/>
                  </a:lnTo>
                  <a:lnTo>
                    <a:pt x="292735" y="24185"/>
                  </a:lnTo>
                  <a:cubicBezTo>
                    <a:pt x="301359" y="15560"/>
                    <a:pt x="311628" y="8581"/>
                    <a:pt x="323031" y="3758"/>
                  </a:cubicBezTo>
                  <a:close/>
                </a:path>
              </a:pathLst>
            </a:cu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2000">
                <a:solidFill>
                  <a:prstClr val="white"/>
                </a:solidFill>
                <a:ea typeface="等线" panose="02010600030101010101" pitchFamily="2" charset="-122"/>
                <a:cs typeface="+mn-ea"/>
                <a:sym typeface="+mn-lt"/>
              </a:endParaRPr>
            </a:p>
          </p:txBody>
        </p:sp>
        <p:sp>
          <p:nvSpPr>
            <p:cNvPr id="32" name="24">
              <a:extLst/>
            </p:cNvPr>
            <p:cNvSpPr/>
            <p:nvPr/>
          </p:nvSpPr>
          <p:spPr>
            <a:xfrm>
              <a:off x="1530835" y="2016657"/>
              <a:ext cx="1071056" cy="939447"/>
            </a:xfrm>
            <a:custGeom>
              <a:avLst/>
              <a:gdLst>
                <a:gd name="connsiteX0" fmla="*/ 339741 w 1417646"/>
                <a:gd name="connsiteY0" fmla="*/ 0 h 1240059"/>
                <a:gd name="connsiteX1" fmla="*/ 1066877 w 1417646"/>
                <a:gd name="connsiteY1" fmla="*/ 0 h 1240059"/>
                <a:gd name="connsiteX2" fmla="*/ 1067510 w 1417646"/>
                <a:gd name="connsiteY2" fmla="*/ 1124 h 1240059"/>
                <a:gd name="connsiteX3" fmla="*/ 1091712 w 1417646"/>
                <a:gd name="connsiteY3" fmla="*/ 3074 h 1240059"/>
                <a:gd name="connsiteX4" fmla="*/ 1124193 w 1417646"/>
                <a:gd name="connsiteY4" fmla="*/ 19362 h 1240059"/>
                <a:gd name="connsiteX5" fmla="*/ 1134942 w 1417646"/>
                <a:gd name="connsiteY5" fmla="*/ 31817 h 1240059"/>
                <a:gd name="connsiteX6" fmla="*/ 1409393 w 1417646"/>
                <a:gd name="connsiteY6" fmla="*/ 580720 h 1240059"/>
                <a:gd name="connsiteX7" fmla="*/ 1406790 w 1417646"/>
                <a:gd name="connsiteY7" fmla="*/ 576286 h 1240059"/>
                <a:gd name="connsiteX8" fmla="*/ 1406085 w 1417646"/>
                <a:gd name="connsiteY8" fmla="*/ 577371 h 1240059"/>
                <a:gd name="connsiteX9" fmla="*/ 1415570 w 1417646"/>
                <a:gd name="connsiteY9" fmla="*/ 599722 h 1240059"/>
                <a:gd name="connsiteX10" fmla="*/ 1416185 w 1417646"/>
                <a:gd name="connsiteY10" fmla="*/ 636053 h 1240059"/>
                <a:gd name="connsiteX11" fmla="*/ 1405209 w 1417646"/>
                <a:gd name="connsiteY11" fmla="*/ 663771 h 1240059"/>
                <a:gd name="connsiteX12" fmla="*/ 1413746 w 1417646"/>
                <a:gd name="connsiteY12" fmla="*/ 650634 h 1240059"/>
                <a:gd name="connsiteX13" fmla="*/ 1141582 w 1417646"/>
                <a:gd name="connsiteY13" fmla="*/ 1194962 h 1240059"/>
                <a:gd name="connsiteX14" fmla="*/ 1141087 w 1417646"/>
                <a:gd name="connsiteY14" fmla="*/ 1194962 h 1240059"/>
                <a:gd name="connsiteX15" fmla="*/ 1127514 w 1417646"/>
                <a:gd name="connsiteY15" fmla="*/ 1215094 h 1240059"/>
                <a:gd name="connsiteX16" fmla="*/ 1097386 w 1417646"/>
                <a:gd name="connsiteY16" fmla="*/ 1235407 h 1240059"/>
                <a:gd name="connsiteX17" fmla="*/ 1074345 w 1417646"/>
                <a:gd name="connsiteY17" fmla="*/ 1240059 h 1240059"/>
                <a:gd name="connsiteX18" fmla="*/ 351975 w 1417646"/>
                <a:gd name="connsiteY18" fmla="*/ 1240059 h 1240059"/>
                <a:gd name="connsiteX19" fmla="*/ 351538 w 1417646"/>
                <a:gd name="connsiteY19" fmla="*/ 1239264 h 1240059"/>
                <a:gd name="connsiteX20" fmla="*/ 327357 w 1417646"/>
                <a:gd name="connsiteY20" fmla="*/ 1237070 h 1240059"/>
                <a:gd name="connsiteX21" fmla="*/ 295041 w 1417646"/>
                <a:gd name="connsiteY21" fmla="*/ 1220457 h 1240059"/>
                <a:gd name="connsiteX22" fmla="*/ 284650 w 1417646"/>
                <a:gd name="connsiteY22" fmla="*/ 1208169 h 1240059"/>
                <a:gd name="connsiteX23" fmla="*/ 11550 w 1417646"/>
                <a:gd name="connsiteY23" fmla="*/ 661969 h 1240059"/>
                <a:gd name="connsiteX24" fmla="*/ 11579 w 1417646"/>
                <a:gd name="connsiteY24" fmla="*/ 661925 h 1240059"/>
                <a:gd name="connsiteX25" fmla="*/ 2085 w 1417646"/>
                <a:gd name="connsiteY25" fmla="*/ 639578 h 1240059"/>
                <a:gd name="connsiteX26" fmla="*/ 1455 w 1417646"/>
                <a:gd name="connsiteY26" fmla="*/ 603247 h 1240059"/>
                <a:gd name="connsiteX27" fmla="*/ 10856 w 1417646"/>
                <a:gd name="connsiteY27" fmla="*/ 579479 h 1240059"/>
                <a:gd name="connsiteX28" fmla="*/ 281297 w 1417646"/>
                <a:gd name="connsiteY28" fmla="*/ 38597 h 1240059"/>
                <a:gd name="connsiteX29" fmla="*/ 291104 w 1417646"/>
                <a:gd name="connsiteY29" fmla="*/ 24050 h 1240059"/>
                <a:gd name="connsiteX30" fmla="*/ 321232 w 1417646"/>
                <a:gd name="connsiteY30" fmla="*/ 3737 h 124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17646" h="1240059">
                  <a:moveTo>
                    <a:pt x="339741" y="0"/>
                  </a:moveTo>
                  <a:lnTo>
                    <a:pt x="1066877" y="0"/>
                  </a:lnTo>
                  <a:lnTo>
                    <a:pt x="1067510" y="1124"/>
                  </a:lnTo>
                  <a:lnTo>
                    <a:pt x="1091712" y="3074"/>
                  </a:lnTo>
                  <a:cubicBezTo>
                    <a:pt x="1103393" y="6340"/>
                    <a:pt x="1114450" y="11833"/>
                    <a:pt x="1124193" y="19362"/>
                  </a:cubicBezTo>
                  <a:lnTo>
                    <a:pt x="1134942" y="31817"/>
                  </a:lnTo>
                  <a:lnTo>
                    <a:pt x="1409393" y="580720"/>
                  </a:lnTo>
                  <a:lnTo>
                    <a:pt x="1406790" y="576286"/>
                  </a:lnTo>
                  <a:lnTo>
                    <a:pt x="1406085" y="577371"/>
                  </a:lnTo>
                  <a:lnTo>
                    <a:pt x="1415570" y="599722"/>
                  </a:lnTo>
                  <a:cubicBezTo>
                    <a:pt x="1418088" y="611587"/>
                    <a:pt x="1418343" y="623931"/>
                    <a:pt x="1416185" y="636053"/>
                  </a:cubicBezTo>
                  <a:lnTo>
                    <a:pt x="1405209" y="663771"/>
                  </a:lnTo>
                  <a:lnTo>
                    <a:pt x="1413746" y="650634"/>
                  </a:lnTo>
                  <a:lnTo>
                    <a:pt x="1141582" y="1194962"/>
                  </a:lnTo>
                  <a:lnTo>
                    <a:pt x="1141087" y="1194962"/>
                  </a:lnTo>
                  <a:lnTo>
                    <a:pt x="1127514" y="1215094"/>
                  </a:lnTo>
                  <a:cubicBezTo>
                    <a:pt x="1118938" y="1223671"/>
                    <a:pt x="1108726" y="1230611"/>
                    <a:pt x="1097386" y="1235407"/>
                  </a:cubicBezTo>
                  <a:lnTo>
                    <a:pt x="1074345" y="1240059"/>
                  </a:lnTo>
                  <a:lnTo>
                    <a:pt x="351975" y="1240059"/>
                  </a:lnTo>
                  <a:lnTo>
                    <a:pt x="351538" y="1239264"/>
                  </a:lnTo>
                  <a:lnTo>
                    <a:pt x="327357" y="1237070"/>
                  </a:lnTo>
                  <a:cubicBezTo>
                    <a:pt x="315709" y="1233688"/>
                    <a:pt x="304708" y="1228083"/>
                    <a:pt x="295041" y="1220457"/>
                  </a:cubicBezTo>
                  <a:lnTo>
                    <a:pt x="284650" y="1208169"/>
                  </a:lnTo>
                  <a:lnTo>
                    <a:pt x="11550" y="661969"/>
                  </a:lnTo>
                  <a:lnTo>
                    <a:pt x="11579" y="661925"/>
                  </a:lnTo>
                  <a:lnTo>
                    <a:pt x="2085" y="639578"/>
                  </a:lnTo>
                  <a:cubicBezTo>
                    <a:pt x="-439" y="627714"/>
                    <a:pt x="-698" y="615370"/>
                    <a:pt x="1455" y="603247"/>
                  </a:cubicBezTo>
                  <a:lnTo>
                    <a:pt x="10856" y="579479"/>
                  </a:lnTo>
                  <a:lnTo>
                    <a:pt x="281297" y="38597"/>
                  </a:lnTo>
                  <a:lnTo>
                    <a:pt x="291104" y="24050"/>
                  </a:lnTo>
                  <a:cubicBezTo>
                    <a:pt x="299680" y="15473"/>
                    <a:pt x="309892" y="8533"/>
                    <a:pt x="321232" y="3737"/>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altLang="zh-CN" sz="4400" b="1" dirty="0">
                  <a:solidFill>
                    <a:srgbClr val="ED2F6A"/>
                  </a:solidFill>
                  <a:ea typeface="等线" panose="02010600030101010101" pitchFamily="2" charset="-122"/>
                  <a:cs typeface="+mn-ea"/>
                  <a:sym typeface="+mn-lt"/>
                </a:rPr>
                <a:t>2</a:t>
              </a:r>
              <a:endParaRPr lang="zh-CN" altLang="en-US" sz="4400" b="1" dirty="0">
                <a:solidFill>
                  <a:srgbClr val="ED2F6A"/>
                </a:solidFill>
                <a:ea typeface="等线" panose="02010600030101010101" pitchFamily="2" charset="-122"/>
                <a:cs typeface="+mn-ea"/>
                <a:sym typeface="+mn-lt"/>
              </a:endParaRPr>
            </a:p>
          </p:txBody>
        </p:sp>
        <p:sp>
          <p:nvSpPr>
            <p:cNvPr id="33" name="AutoShape 3">
              <a:extLst/>
            </p:cNvPr>
            <p:cNvSpPr>
              <a:spLocks noChangeAspect="1" noChangeArrowheads="1" noTextEdit="1"/>
            </p:cNvSpPr>
            <p:nvPr/>
          </p:nvSpPr>
          <p:spPr bwMode="auto">
            <a:xfrm>
              <a:off x="1864841" y="2223559"/>
              <a:ext cx="380654" cy="553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fontAlgn="auto" hangingPunct="1">
                <a:spcBef>
                  <a:spcPts val="0"/>
                </a:spcBef>
                <a:spcAft>
                  <a:spcPts val="0"/>
                </a:spcAft>
                <a:defRPr/>
              </a:pPr>
              <a:endParaRPr lang="zh-CN" altLang="en-US" sz="2000">
                <a:solidFill>
                  <a:prstClr val="black"/>
                </a:solidFill>
                <a:latin typeface="Calibri" panose="020F0502020204030204"/>
                <a:ea typeface="等线" panose="02010600030101010101" pitchFamily="2" charset="-122"/>
                <a:cs typeface="+mn-ea"/>
                <a:sym typeface="+mn-lt"/>
              </a:endParaRPr>
            </a:p>
          </p:txBody>
        </p:sp>
      </p:grpSp>
      <p:sp>
        <p:nvSpPr>
          <p:cNvPr id="17" name="Rectangle 16"/>
          <p:cNvSpPr/>
          <p:nvPr/>
        </p:nvSpPr>
        <p:spPr>
          <a:xfrm>
            <a:off x="2819400" y="2355652"/>
            <a:ext cx="5416869" cy="923330"/>
          </a:xfrm>
          <a:prstGeom prst="rect">
            <a:avLst/>
          </a:prstGeom>
          <a:noFill/>
        </p:spPr>
        <p:txBody>
          <a:bodyPr wrap="none">
            <a:spAutoFit/>
          </a:bodyPr>
          <a:lstStyle/>
          <a:p>
            <a:pPr algn="ctr">
              <a:defRPr/>
            </a:pPr>
            <a:r>
              <a:rPr lang="en-US" sz="5400" b="1" dirty="0">
                <a:ln w="12700">
                  <a:solidFill>
                    <a:schemeClr val="accent1"/>
                  </a:solidFill>
                  <a:prstDash val="solid"/>
                </a:ln>
                <a:solidFill>
                  <a:srgbClr val="FF0000"/>
                </a:solidFill>
                <a:effectLst>
                  <a:outerShdw dist="38100" dir="2640000" algn="bl" rotWithShape="0">
                    <a:schemeClr val="accent1"/>
                  </a:outerShdw>
                </a:effectLst>
                <a:latin typeface="Arial" panose="020B0604020202020204" pitchFamily="34" charset="0"/>
                <a:ea typeface="Arial-Rounded" pitchFamily="34" charset="0"/>
              </a:rPr>
              <a:t>HOẠT ĐỘNG 2: </a:t>
            </a:r>
            <a:endParaRPr lang="en-US" sz="5400" b="1" dirty="0">
              <a:ln w="12700">
                <a:solidFill>
                  <a:schemeClr val="accent1"/>
                </a:solidFill>
                <a:prstDash val="solid"/>
              </a:ln>
              <a:solidFill>
                <a:srgbClr val="FF0000"/>
              </a:solidFill>
              <a:effectLst>
                <a:outerShdw dist="38100" dir="2640000" algn="bl" rotWithShape="0">
                  <a:schemeClr val="accent1"/>
                </a:outerShdw>
              </a:effectLst>
            </a:endParaRPr>
          </a:p>
        </p:txBody>
      </p:sp>
      <p:sp>
        <p:nvSpPr>
          <p:cNvPr id="18" name="TextBox 17">
            <a:extLst/>
          </p:cNvPr>
          <p:cNvSpPr txBox="1"/>
          <p:nvPr/>
        </p:nvSpPr>
        <p:spPr>
          <a:xfrm>
            <a:off x="2718126" y="3429000"/>
            <a:ext cx="5492476" cy="830948"/>
          </a:xfrm>
          <a:prstGeom prst="rect">
            <a:avLst/>
          </a:prstGeom>
          <a:noFill/>
        </p:spPr>
        <p:txBody>
          <a:bodyPr lIns="91391" tIns="45696" rIns="91391" bIns="45696">
            <a:spAutoFit/>
          </a:bodyPr>
          <a:lstStyle/>
          <a:p>
            <a:pPr algn="ctr" eaLnBrk="1" fontAlgn="auto" hangingPunct="1">
              <a:spcBef>
                <a:spcPts val="0"/>
              </a:spcBef>
              <a:spcAft>
                <a:spcPts val="0"/>
              </a:spcAft>
              <a:defRPr/>
            </a:pPr>
            <a:r>
              <a:rPr lang="en-US" sz="4800" b="1" dirty="0" err="1">
                <a:ln w="9525">
                  <a:solidFill>
                    <a:schemeClr val="bg1"/>
                  </a:solidFill>
                  <a:prstDash val="solid"/>
                </a:ln>
                <a:solidFill>
                  <a:srgbClr val="2801CF"/>
                </a:solidFill>
                <a:effectLst>
                  <a:outerShdw blurRad="12700" dist="38100" dir="2700000" algn="tl" rotWithShape="0">
                    <a:schemeClr val="accent5">
                      <a:lumMod val="60000"/>
                      <a:lumOff val="40000"/>
                    </a:schemeClr>
                  </a:outerShdw>
                </a:effectLst>
                <a:latin typeface="Arial" panose="020B0604020202020204" pitchFamily="34" charset="0"/>
                <a:ea typeface="Arial-Rounded" pitchFamily="34" charset="0"/>
              </a:rPr>
              <a:t>Tìm</a:t>
            </a:r>
            <a:r>
              <a:rPr lang="en-US" sz="4800" b="1" dirty="0">
                <a:ln w="9525">
                  <a:solidFill>
                    <a:schemeClr val="bg1"/>
                  </a:solidFill>
                  <a:prstDash val="solid"/>
                </a:ln>
                <a:solidFill>
                  <a:srgbClr val="2801CF"/>
                </a:solidFill>
                <a:effectLst>
                  <a:outerShdw blurRad="12700" dist="38100" dir="2700000" algn="tl" rotWithShape="0">
                    <a:schemeClr val="accent5">
                      <a:lumMod val="60000"/>
                      <a:lumOff val="40000"/>
                    </a:schemeClr>
                  </a:outerShdw>
                </a:effectLst>
                <a:latin typeface="Arial" panose="020B0604020202020204" pitchFamily="34" charset="0"/>
                <a:ea typeface="Arial-Rounded" pitchFamily="34" charset="0"/>
              </a:rPr>
              <a:t> </a:t>
            </a:r>
            <a:r>
              <a:rPr lang="en-US" sz="4800" b="1" dirty="0" err="1">
                <a:ln w="9525">
                  <a:solidFill>
                    <a:schemeClr val="bg1"/>
                  </a:solidFill>
                  <a:prstDash val="solid"/>
                </a:ln>
                <a:solidFill>
                  <a:srgbClr val="2801CF"/>
                </a:solidFill>
                <a:effectLst>
                  <a:outerShdw blurRad="12700" dist="38100" dir="2700000" algn="tl" rotWithShape="0">
                    <a:schemeClr val="accent5">
                      <a:lumMod val="60000"/>
                      <a:lumOff val="40000"/>
                    </a:schemeClr>
                  </a:outerShdw>
                </a:effectLst>
                <a:latin typeface="Arial" panose="020B0604020202020204" pitchFamily="34" charset="0"/>
                <a:ea typeface="Arial-Rounded" pitchFamily="34" charset="0"/>
              </a:rPr>
              <a:t>hiểu</a:t>
            </a:r>
            <a:r>
              <a:rPr lang="en-US" sz="4800" b="1" dirty="0">
                <a:ln w="9525">
                  <a:solidFill>
                    <a:schemeClr val="bg1"/>
                  </a:solidFill>
                  <a:prstDash val="solid"/>
                </a:ln>
                <a:solidFill>
                  <a:srgbClr val="2801CF"/>
                </a:solidFill>
                <a:effectLst>
                  <a:outerShdw blurRad="12700" dist="38100" dir="2700000" algn="tl" rotWithShape="0">
                    <a:schemeClr val="accent5">
                      <a:lumMod val="60000"/>
                      <a:lumOff val="40000"/>
                    </a:schemeClr>
                  </a:outerShdw>
                </a:effectLst>
                <a:latin typeface="Arial" panose="020B0604020202020204" pitchFamily="34" charset="0"/>
                <a:ea typeface="Arial-Rounded" pitchFamily="34" charset="0"/>
              </a:rPr>
              <a:t> </a:t>
            </a:r>
            <a:r>
              <a:rPr lang="en-US" sz="4800" b="1" dirty="0" err="1">
                <a:ln w="9525">
                  <a:solidFill>
                    <a:schemeClr val="bg1"/>
                  </a:solidFill>
                  <a:prstDash val="solid"/>
                </a:ln>
                <a:solidFill>
                  <a:srgbClr val="2801CF"/>
                </a:solidFill>
                <a:effectLst>
                  <a:outerShdw blurRad="12700" dist="38100" dir="2700000" algn="tl" rotWithShape="0">
                    <a:schemeClr val="accent5">
                      <a:lumMod val="60000"/>
                      <a:lumOff val="40000"/>
                    </a:schemeClr>
                  </a:outerShdw>
                </a:effectLst>
                <a:latin typeface="Arial" panose="020B0604020202020204" pitchFamily="34" charset="0"/>
                <a:ea typeface="Arial-Rounded" pitchFamily="34" charset="0"/>
              </a:rPr>
              <a:t>bài</a:t>
            </a:r>
            <a:endParaRPr lang="en-US" sz="4800" b="1" dirty="0">
              <a:ln w="9525">
                <a:solidFill>
                  <a:schemeClr val="bg1"/>
                </a:solidFill>
                <a:prstDash val="solid"/>
              </a:ln>
              <a:solidFill>
                <a:srgbClr val="2801CF"/>
              </a:solidFill>
              <a:effectLst>
                <a:outerShdw blurRad="12700" dist="38100" dir="2700000" algn="tl" rotWithShape="0">
                  <a:schemeClr val="accent5">
                    <a:lumMod val="60000"/>
                    <a:lumOff val="40000"/>
                  </a:schemeClr>
                </a:outerShdw>
              </a:effectLst>
              <a:latin typeface="Arial" panose="020B0604020202020204" pitchFamily="34" charset="0"/>
              <a:ea typeface="Arial-Rounded" pitchFamily="34" charset="0"/>
            </a:endParaRPr>
          </a:p>
        </p:txBody>
      </p:sp>
    </p:spTree>
    <p:extLst>
      <p:ext uri="{BB962C8B-B14F-4D97-AF65-F5344CB8AC3E}">
        <p14:creationId xmlns:p14="http://schemas.microsoft.com/office/powerpoint/2010/main" val="232357547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 calcmode="lin" valueType="num">
                                      <p:cBhvr>
                                        <p:cTn id="9" dur="500" fill="hold"/>
                                        <p:tgtEl>
                                          <p:spTgt spid="30"/>
                                        </p:tgtEl>
                                        <p:attrNameLst>
                                          <p:attrName>style.rotation</p:attrName>
                                        </p:attrNameLst>
                                      </p:cBhvr>
                                      <p:tavLst>
                                        <p:tav tm="0">
                                          <p:val>
                                            <p:fltVal val="360"/>
                                          </p:val>
                                        </p:tav>
                                        <p:tav tm="100000">
                                          <p:val>
                                            <p:fltVal val="0"/>
                                          </p:val>
                                        </p:tav>
                                      </p:tavLst>
                                    </p:anim>
                                    <p:animEffect transition="in" filter="fade">
                                      <p:cBhvr>
                                        <p:cTn id="1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3300"/>
        </a:solidFill>
        <a:effectLst/>
      </p:bgPr>
    </p:bg>
    <p:spTree>
      <p:nvGrpSpPr>
        <p:cNvPr id="1" name=""/>
        <p:cNvGrpSpPr/>
        <p:nvPr/>
      </p:nvGrpSpPr>
      <p:grpSpPr>
        <a:xfrm>
          <a:off x="0" y="0"/>
          <a:ext cx="0" cy="0"/>
          <a:chOff x="0" y="0"/>
          <a:chExt cx="0" cy="0"/>
        </a:xfrm>
      </p:grpSpPr>
      <p:grpSp>
        <p:nvGrpSpPr>
          <p:cNvPr id="9" name="Group 8"/>
          <p:cNvGrpSpPr>
            <a:grpSpLocks/>
          </p:cNvGrpSpPr>
          <p:nvPr/>
        </p:nvGrpSpPr>
        <p:grpSpPr bwMode="auto">
          <a:xfrm>
            <a:off x="2667000" y="457200"/>
            <a:ext cx="6629400" cy="2318647"/>
            <a:chOff x="2209800" y="33338"/>
            <a:chExt cx="4572000" cy="2233612"/>
          </a:xfrm>
        </p:grpSpPr>
        <p:sp>
          <p:nvSpPr>
            <p:cNvPr id="10" name="Cloud Callout 9"/>
            <p:cNvSpPr>
              <a:spLocks noChangeArrowheads="1"/>
            </p:cNvSpPr>
            <p:nvPr/>
          </p:nvSpPr>
          <p:spPr bwMode="auto">
            <a:xfrm>
              <a:off x="2209800" y="33338"/>
              <a:ext cx="4572000" cy="2233612"/>
            </a:xfrm>
            <a:prstGeom prst="cloudCallout">
              <a:avLst>
                <a:gd name="adj1" fmla="val -20833"/>
                <a:gd name="adj2" fmla="val 62500"/>
              </a:avLst>
            </a:prstGeom>
            <a:solidFill>
              <a:srgbClr val="FFFF99"/>
            </a:solidFill>
            <a:ln w="9525" algn="ctr">
              <a:solidFill>
                <a:schemeClr val="tx1"/>
              </a:solidFill>
              <a:round/>
              <a:headEnd/>
              <a:tailEnd/>
            </a:ln>
          </p:spPr>
          <p:txBody>
            <a:bodyPr/>
            <a:lstStyle>
              <a:lvl1pPr defTabSz="571500" eaLnBrk="0" hangingPunct="0">
                <a:defRPr sz="3200" b="1">
                  <a:solidFill>
                    <a:srgbClr val="FF0000"/>
                  </a:solidFill>
                  <a:latin typeface="Times New Roman" panose="02020603050405020304" pitchFamily="18" charset="0"/>
                  <a:cs typeface="Arial" panose="020B0604020202020204" pitchFamily="34" charset="0"/>
                </a:defRPr>
              </a:lvl1pPr>
              <a:lvl2pPr marL="742950" indent="-285750" defTabSz="571500" eaLnBrk="0" hangingPunct="0">
                <a:defRPr sz="3200" b="1">
                  <a:solidFill>
                    <a:srgbClr val="FF0000"/>
                  </a:solidFill>
                  <a:latin typeface="Times New Roman" panose="02020603050405020304" pitchFamily="18" charset="0"/>
                  <a:cs typeface="Arial" panose="020B0604020202020204" pitchFamily="34" charset="0"/>
                </a:defRPr>
              </a:lvl2pPr>
              <a:lvl3pPr marL="1143000" indent="-228600" defTabSz="571500" eaLnBrk="0" hangingPunct="0">
                <a:defRPr sz="3200" b="1">
                  <a:solidFill>
                    <a:srgbClr val="FF0000"/>
                  </a:solidFill>
                  <a:latin typeface="Times New Roman" panose="02020603050405020304" pitchFamily="18" charset="0"/>
                  <a:cs typeface="Arial" panose="020B0604020202020204" pitchFamily="34" charset="0"/>
                </a:defRPr>
              </a:lvl3pPr>
              <a:lvl4pPr marL="1600200" indent="-228600" defTabSz="571500" eaLnBrk="0" hangingPunct="0">
                <a:defRPr sz="3200" b="1">
                  <a:solidFill>
                    <a:srgbClr val="FF0000"/>
                  </a:solidFill>
                  <a:latin typeface="Times New Roman" panose="02020603050405020304" pitchFamily="18" charset="0"/>
                  <a:cs typeface="Arial" panose="020B0604020202020204" pitchFamily="34" charset="0"/>
                </a:defRPr>
              </a:lvl4pPr>
              <a:lvl5pPr marL="2057400" indent="-228600" defTabSz="571500" eaLnBrk="0" hangingPunct="0">
                <a:defRPr sz="3200" b="1">
                  <a:solidFill>
                    <a:srgbClr val="FF0000"/>
                  </a:solidFill>
                  <a:latin typeface="Times New Roman" panose="02020603050405020304" pitchFamily="18" charset="0"/>
                  <a:cs typeface="Arial" panose="020B0604020202020204" pitchFamily="34" charset="0"/>
                </a:defRPr>
              </a:lvl5pPr>
              <a:lvl6pPr marL="2514600" indent="-228600" defTabSz="571500" eaLnBrk="0" fontAlgn="base" hangingPunct="0">
                <a:spcBef>
                  <a:spcPct val="50000"/>
                </a:spcBef>
                <a:spcAft>
                  <a:spcPct val="0"/>
                </a:spcAft>
                <a:defRPr sz="3200" b="1">
                  <a:solidFill>
                    <a:srgbClr val="FF0000"/>
                  </a:solidFill>
                  <a:latin typeface="Times New Roman" panose="02020603050405020304" pitchFamily="18" charset="0"/>
                  <a:cs typeface="Arial" panose="020B0604020202020204" pitchFamily="34" charset="0"/>
                </a:defRPr>
              </a:lvl6pPr>
              <a:lvl7pPr marL="2971800" indent="-228600" defTabSz="571500" eaLnBrk="0" fontAlgn="base" hangingPunct="0">
                <a:spcBef>
                  <a:spcPct val="50000"/>
                </a:spcBef>
                <a:spcAft>
                  <a:spcPct val="0"/>
                </a:spcAft>
                <a:defRPr sz="3200" b="1">
                  <a:solidFill>
                    <a:srgbClr val="FF0000"/>
                  </a:solidFill>
                  <a:latin typeface="Times New Roman" panose="02020603050405020304" pitchFamily="18" charset="0"/>
                  <a:cs typeface="Arial" panose="020B0604020202020204" pitchFamily="34" charset="0"/>
                </a:defRPr>
              </a:lvl7pPr>
              <a:lvl8pPr marL="3429000" indent="-228600" defTabSz="571500" eaLnBrk="0" fontAlgn="base" hangingPunct="0">
                <a:spcBef>
                  <a:spcPct val="50000"/>
                </a:spcBef>
                <a:spcAft>
                  <a:spcPct val="0"/>
                </a:spcAft>
                <a:defRPr sz="3200" b="1">
                  <a:solidFill>
                    <a:srgbClr val="FF0000"/>
                  </a:solidFill>
                  <a:latin typeface="Times New Roman" panose="02020603050405020304" pitchFamily="18" charset="0"/>
                  <a:cs typeface="Arial" panose="020B0604020202020204" pitchFamily="34" charset="0"/>
                </a:defRPr>
              </a:lvl8pPr>
              <a:lvl9pPr marL="3886200" indent="-228600" defTabSz="571500" eaLnBrk="0" fontAlgn="base" hangingPunct="0">
                <a:spcBef>
                  <a:spcPct val="50000"/>
                </a:spcBef>
                <a:spcAft>
                  <a:spcPct val="0"/>
                </a:spcAft>
                <a:defRPr sz="3200" b="1">
                  <a:solidFill>
                    <a:srgbClr val="FF0000"/>
                  </a:solidFill>
                  <a:latin typeface="Times New Roman" panose="02020603050405020304" pitchFamily="18" charset="0"/>
                  <a:cs typeface="Arial" panose="020B0604020202020204" pitchFamily="34" charset="0"/>
                </a:defRPr>
              </a:lvl9pPr>
            </a:lstStyle>
            <a:p>
              <a:pPr>
                <a:spcBef>
                  <a:spcPct val="20000"/>
                </a:spcBef>
              </a:pPr>
              <a:endParaRPr lang="en-US" altLang="en-US" sz="2800" b="0">
                <a:solidFill>
                  <a:schemeClr val="tx1"/>
                </a:solidFill>
                <a:latin typeface="Arial" panose="020B0604020202020204" pitchFamily="34" charset="0"/>
              </a:endParaRPr>
            </a:p>
          </p:txBody>
        </p:sp>
        <p:sp>
          <p:nvSpPr>
            <p:cNvPr id="11" name="TextBox 2"/>
            <p:cNvSpPr txBox="1">
              <a:spLocks noChangeArrowheads="1"/>
            </p:cNvSpPr>
            <p:nvPr/>
          </p:nvSpPr>
          <p:spPr bwMode="auto">
            <a:xfrm>
              <a:off x="2746653" y="681441"/>
              <a:ext cx="3828971" cy="1334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b="1">
                  <a:solidFill>
                    <a:srgbClr val="FF0000"/>
                  </a:solidFill>
                  <a:latin typeface="Times New Roman" panose="02020603050405020304" pitchFamily="18" charset="0"/>
                  <a:cs typeface="Arial" panose="020B0604020202020204" pitchFamily="34" charset="0"/>
                </a:defRPr>
              </a:lvl1pPr>
              <a:lvl2pPr marL="742950" indent="-285750" eaLnBrk="0" hangingPunct="0">
                <a:defRPr sz="3200" b="1">
                  <a:solidFill>
                    <a:srgbClr val="FF0000"/>
                  </a:solidFill>
                  <a:latin typeface="Times New Roman" panose="02020603050405020304" pitchFamily="18" charset="0"/>
                  <a:cs typeface="Arial" panose="020B0604020202020204" pitchFamily="34" charset="0"/>
                </a:defRPr>
              </a:lvl2pPr>
              <a:lvl3pPr marL="1143000" indent="-228600" eaLnBrk="0" hangingPunct="0">
                <a:defRPr sz="3200" b="1">
                  <a:solidFill>
                    <a:srgbClr val="FF0000"/>
                  </a:solidFill>
                  <a:latin typeface="Times New Roman" panose="02020603050405020304" pitchFamily="18" charset="0"/>
                  <a:cs typeface="Arial" panose="020B0604020202020204" pitchFamily="34" charset="0"/>
                </a:defRPr>
              </a:lvl3pPr>
              <a:lvl4pPr marL="1600200" indent="-228600" eaLnBrk="0" hangingPunct="0">
                <a:defRPr sz="3200" b="1">
                  <a:solidFill>
                    <a:srgbClr val="FF0000"/>
                  </a:solidFill>
                  <a:latin typeface="Times New Roman" panose="02020603050405020304" pitchFamily="18" charset="0"/>
                  <a:cs typeface="Arial" panose="020B0604020202020204" pitchFamily="34" charset="0"/>
                </a:defRPr>
              </a:lvl4pPr>
              <a:lvl5pPr marL="2057400" indent="-228600" eaLnBrk="0" hangingPunct="0">
                <a:defRPr sz="3200" b="1">
                  <a:solidFill>
                    <a:srgbClr val="FF0000"/>
                  </a:solidFill>
                  <a:latin typeface="Times New Roman" panose="02020603050405020304" pitchFamily="18" charset="0"/>
                  <a:cs typeface="Arial" panose="020B0604020202020204" pitchFamily="34" charset="0"/>
                </a:defRPr>
              </a:lvl5pPr>
              <a:lvl6pPr marL="2514600" indent="-228600" eaLnBrk="0" fontAlgn="base" hangingPunct="0">
                <a:spcBef>
                  <a:spcPct val="50000"/>
                </a:spcBef>
                <a:spcAft>
                  <a:spcPct val="0"/>
                </a:spcAft>
                <a:defRPr sz="3200" b="1">
                  <a:solidFill>
                    <a:srgbClr val="FF0000"/>
                  </a:solidFill>
                  <a:latin typeface="Times New Roman" panose="02020603050405020304" pitchFamily="18" charset="0"/>
                  <a:cs typeface="Arial" panose="020B0604020202020204" pitchFamily="34" charset="0"/>
                </a:defRPr>
              </a:lvl6pPr>
              <a:lvl7pPr marL="2971800" indent="-228600" eaLnBrk="0" fontAlgn="base" hangingPunct="0">
                <a:spcBef>
                  <a:spcPct val="50000"/>
                </a:spcBef>
                <a:spcAft>
                  <a:spcPct val="0"/>
                </a:spcAft>
                <a:defRPr sz="3200" b="1">
                  <a:solidFill>
                    <a:srgbClr val="FF0000"/>
                  </a:solidFill>
                  <a:latin typeface="Times New Roman" panose="02020603050405020304" pitchFamily="18" charset="0"/>
                  <a:cs typeface="Arial" panose="020B0604020202020204" pitchFamily="34" charset="0"/>
                </a:defRPr>
              </a:lvl7pPr>
              <a:lvl8pPr marL="3429000" indent="-228600" eaLnBrk="0" fontAlgn="base" hangingPunct="0">
                <a:spcBef>
                  <a:spcPct val="50000"/>
                </a:spcBef>
                <a:spcAft>
                  <a:spcPct val="0"/>
                </a:spcAft>
                <a:defRPr sz="3200" b="1">
                  <a:solidFill>
                    <a:srgbClr val="FF0000"/>
                  </a:solidFill>
                  <a:latin typeface="Times New Roman" panose="02020603050405020304" pitchFamily="18" charset="0"/>
                  <a:cs typeface="Arial" panose="020B0604020202020204" pitchFamily="34" charset="0"/>
                </a:defRPr>
              </a:lvl8pPr>
              <a:lvl9pPr marL="3886200" indent="-228600" eaLnBrk="0" fontAlgn="base" hangingPunct="0">
                <a:spcBef>
                  <a:spcPct val="50000"/>
                </a:spcBef>
                <a:spcAft>
                  <a:spcPct val="0"/>
                </a:spcAft>
                <a:defRPr sz="3200" b="1">
                  <a:solidFill>
                    <a:srgbClr val="FF0000"/>
                  </a:solidFill>
                  <a:latin typeface="Times New Roman" panose="02020603050405020304" pitchFamily="18" charset="0"/>
                  <a:cs typeface="Arial" panose="020B0604020202020204" pitchFamily="34" charset="0"/>
                </a:defRPr>
              </a:lvl9pPr>
            </a:lstStyle>
            <a:p>
              <a:pPr algn="just">
                <a:spcBef>
                  <a:spcPct val="0"/>
                </a:spcBef>
              </a:pPr>
              <a:r>
                <a:rPr lang="en-US" altLang="en-US" sz="2800" b="0" dirty="0" err="1">
                  <a:latin typeface="Arial" panose="020B0604020202020204" pitchFamily="34" charset="0"/>
                </a:rPr>
                <a:t>Câu</a:t>
              </a:r>
              <a:r>
                <a:rPr lang="en-US" altLang="en-US" sz="2800" b="0" dirty="0">
                  <a:latin typeface="Arial" panose="020B0604020202020204" pitchFamily="34" charset="0"/>
                </a:rPr>
                <a:t> 1: </a:t>
              </a:r>
              <a:r>
                <a:rPr lang="en-US" sz="2800" b="0" dirty="0" err="1" smtClean="0">
                  <a:solidFill>
                    <a:srgbClr val="0000FF"/>
                  </a:solidFill>
                  <a:latin typeface="Arial" panose="020B0604020202020204" pitchFamily="34" charset="0"/>
                </a:rPr>
                <a:t>Chiếc</a:t>
              </a:r>
              <a:r>
                <a:rPr lang="en-US" sz="2800" b="0" dirty="0" smtClean="0">
                  <a:solidFill>
                    <a:srgbClr val="0000FF"/>
                  </a:solidFill>
                  <a:latin typeface="Arial" panose="020B0604020202020204" pitchFamily="34" charset="0"/>
                </a:rPr>
                <a:t> </a:t>
              </a:r>
              <a:r>
                <a:rPr lang="en-US" sz="2800" b="0" dirty="0" err="1" smtClean="0">
                  <a:solidFill>
                    <a:srgbClr val="0000FF"/>
                  </a:solidFill>
                  <a:latin typeface="Arial" panose="020B0604020202020204" pitchFamily="34" charset="0"/>
                </a:rPr>
                <a:t>áo</a:t>
              </a:r>
              <a:r>
                <a:rPr lang="en-US" sz="2800" b="0" dirty="0" smtClean="0">
                  <a:solidFill>
                    <a:srgbClr val="0000FF"/>
                  </a:solidFill>
                  <a:latin typeface="Arial" panose="020B0604020202020204" pitchFamily="34" charset="0"/>
                </a:rPr>
                <a:t> </a:t>
              </a:r>
              <a:r>
                <a:rPr lang="en-US" sz="2800" b="0" dirty="0" err="1" smtClean="0">
                  <a:solidFill>
                    <a:srgbClr val="0000FF"/>
                  </a:solidFill>
                  <a:latin typeface="Arial" panose="020B0604020202020204" pitchFamily="34" charset="0"/>
                </a:rPr>
                <a:t>len</a:t>
              </a:r>
              <a:r>
                <a:rPr lang="en-US" sz="2800" b="0" dirty="0" smtClean="0">
                  <a:solidFill>
                    <a:srgbClr val="0000FF"/>
                  </a:solidFill>
                  <a:latin typeface="Arial" panose="020B0604020202020204" pitchFamily="34" charset="0"/>
                </a:rPr>
                <a:t> </a:t>
              </a:r>
              <a:r>
                <a:rPr lang="en-US" sz="2800" b="0" dirty="0" err="1" smtClean="0">
                  <a:solidFill>
                    <a:srgbClr val="0000FF"/>
                  </a:solidFill>
                  <a:latin typeface="Arial" panose="020B0604020202020204" pitchFamily="34" charset="0"/>
                </a:rPr>
                <a:t>của</a:t>
              </a:r>
              <a:r>
                <a:rPr lang="en-US" sz="2800" b="0" dirty="0" smtClean="0">
                  <a:solidFill>
                    <a:srgbClr val="0000FF"/>
                  </a:solidFill>
                  <a:latin typeface="Arial" panose="020B0604020202020204" pitchFamily="34" charset="0"/>
                </a:rPr>
                <a:t> </a:t>
              </a:r>
              <a:r>
                <a:rPr lang="en-US" sz="2800" b="0" dirty="0" err="1" smtClean="0">
                  <a:solidFill>
                    <a:srgbClr val="0000FF"/>
                  </a:solidFill>
                  <a:latin typeface="Arial" panose="020B0604020202020204" pitchFamily="34" charset="0"/>
                </a:rPr>
                <a:t>bạn</a:t>
              </a:r>
              <a:r>
                <a:rPr lang="en-US" sz="2800" b="0" dirty="0" smtClean="0">
                  <a:solidFill>
                    <a:srgbClr val="0000FF"/>
                  </a:solidFill>
                  <a:latin typeface="Arial" panose="020B0604020202020204" pitchFamily="34" charset="0"/>
                </a:rPr>
                <a:t> </a:t>
              </a:r>
              <a:r>
                <a:rPr lang="en-US" sz="2800" b="0" dirty="0" err="1" smtClean="0">
                  <a:solidFill>
                    <a:srgbClr val="0000FF"/>
                  </a:solidFill>
                  <a:latin typeface="Arial" panose="020B0604020202020204" pitchFamily="34" charset="0"/>
                </a:rPr>
                <a:t>Hòa</a:t>
              </a:r>
              <a:r>
                <a:rPr lang="en-US" sz="2800" b="0" dirty="0" smtClean="0">
                  <a:solidFill>
                    <a:srgbClr val="0000FF"/>
                  </a:solidFill>
                  <a:latin typeface="Arial" panose="020B0604020202020204" pitchFamily="34" charset="0"/>
                </a:rPr>
                <a:t> </a:t>
              </a:r>
              <a:r>
                <a:rPr lang="en-US" sz="2800" b="0" dirty="0" err="1" smtClean="0">
                  <a:solidFill>
                    <a:srgbClr val="0000FF"/>
                  </a:solidFill>
                  <a:latin typeface="Arial" panose="020B0604020202020204" pitchFamily="34" charset="0"/>
                </a:rPr>
                <a:t>đẹp</a:t>
              </a:r>
              <a:r>
                <a:rPr lang="en-US" sz="2800" b="0" dirty="0" smtClean="0">
                  <a:solidFill>
                    <a:srgbClr val="0000FF"/>
                  </a:solidFill>
                  <a:latin typeface="Arial" panose="020B0604020202020204" pitchFamily="34" charset="0"/>
                </a:rPr>
                <a:t> </a:t>
              </a:r>
              <a:r>
                <a:rPr lang="en-US" sz="2800" b="0" dirty="0" err="1" smtClean="0">
                  <a:solidFill>
                    <a:srgbClr val="0000FF"/>
                  </a:solidFill>
                  <a:latin typeface="Arial" panose="020B0604020202020204" pitchFamily="34" charset="0"/>
                </a:rPr>
                <a:t>và</a:t>
              </a:r>
              <a:r>
                <a:rPr lang="en-US" sz="2800" b="0" dirty="0" smtClean="0">
                  <a:solidFill>
                    <a:srgbClr val="0000FF"/>
                  </a:solidFill>
                  <a:latin typeface="Arial" panose="020B0604020202020204" pitchFamily="34" charset="0"/>
                </a:rPr>
                <a:t> </a:t>
              </a:r>
              <a:r>
                <a:rPr lang="en-US" sz="2800" b="0" dirty="0" err="1" smtClean="0">
                  <a:solidFill>
                    <a:srgbClr val="0000FF"/>
                  </a:solidFill>
                  <a:latin typeface="Arial" panose="020B0604020202020204" pitchFamily="34" charset="0"/>
                </a:rPr>
                <a:t>tiện</a:t>
              </a:r>
              <a:r>
                <a:rPr lang="en-US" sz="2800" b="0" dirty="0" smtClean="0">
                  <a:solidFill>
                    <a:srgbClr val="0000FF"/>
                  </a:solidFill>
                  <a:latin typeface="Arial" panose="020B0604020202020204" pitchFamily="34" charset="0"/>
                </a:rPr>
                <a:t> </a:t>
              </a:r>
              <a:r>
                <a:rPr lang="en-US" sz="2800" b="0" dirty="0" err="1" smtClean="0">
                  <a:solidFill>
                    <a:srgbClr val="0000FF"/>
                  </a:solidFill>
                  <a:latin typeface="Arial" panose="020B0604020202020204" pitchFamily="34" charset="0"/>
                </a:rPr>
                <a:t>lợi</a:t>
              </a:r>
              <a:r>
                <a:rPr lang="en-US" sz="2800" b="0" dirty="0" smtClean="0">
                  <a:solidFill>
                    <a:srgbClr val="0000FF"/>
                  </a:solidFill>
                  <a:latin typeface="Arial" panose="020B0604020202020204" pitchFamily="34" charset="0"/>
                </a:rPr>
                <a:t> </a:t>
              </a:r>
              <a:r>
                <a:rPr lang="en-US" sz="2800" b="0" dirty="0" err="1" smtClean="0">
                  <a:solidFill>
                    <a:srgbClr val="0000FF"/>
                  </a:solidFill>
                  <a:latin typeface="Arial" panose="020B0604020202020204" pitchFamily="34" charset="0"/>
                </a:rPr>
                <a:t>như</a:t>
              </a:r>
              <a:r>
                <a:rPr lang="en-US" sz="2800" b="0" dirty="0" smtClean="0">
                  <a:solidFill>
                    <a:srgbClr val="0000FF"/>
                  </a:solidFill>
                  <a:latin typeface="Arial" panose="020B0604020202020204" pitchFamily="34" charset="0"/>
                </a:rPr>
                <a:t> </a:t>
              </a:r>
              <a:r>
                <a:rPr lang="en-US" sz="2800" b="0" dirty="0" err="1" smtClean="0">
                  <a:solidFill>
                    <a:srgbClr val="0000FF"/>
                  </a:solidFill>
                  <a:latin typeface="Arial" panose="020B0604020202020204" pitchFamily="34" charset="0"/>
                </a:rPr>
                <a:t>thế</a:t>
              </a:r>
              <a:r>
                <a:rPr lang="en-US" sz="2800" b="0" dirty="0" smtClean="0">
                  <a:solidFill>
                    <a:srgbClr val="0000FF"/>
                  </a:solidFill>
                  <a:latin typeface="Arial" panose="020B0604020202020204" pitchFamily="34" charset="0"/>
                </a:rPr>
                <a:t> </a:t>
              </a:r>
              <a:r>
                <a:rPr lang="en-US" sz="2800" b="0" dirty="0" err="1" smtClean="0">
                  <a:solidFill>
                    <a:srgbClr val="0000FF"/>
                  </a:solidFill>
                  <a:latin typeface="Arial" panose="020B0604020202020204" pitchFamily="34" charset="0"/>
                </a:rPr>
                <a:t>nào</a:t>
              </a:r>
              <a:r>
                <a:rPr lang="en-US" sz="2800" b="0" dirty="0" smtClean="0">
                  <a:solidFill>
                    <a:srgbClr val="0000FF"/>
                  </a:solidFill>
                  <a:latin typeface="Arial" panose="020B0604020202020204" pitchFamily="34" charset="0"/>
                </a:rPr>
                <a:t>?</a:t>
              </a:r>
              <a:endParaRPr lang="en-US" altLang="en-US" sz="2800" b="0" dirty="0">
                <a:solidFill>
                  <a:srgbClr val="0000FF"/>
                </a:solidFill>
                <a:latin typeface="Arial" panose="020B0604020202020204" pitchFamily="34" charset="0"/>
              </a:endParaRPr>
            </a:p>
            <a:p>
              <a:pPr algn="just">
                <a:spcBef>
                  <a:spcPct val="0"/>
                </a:spcBef>
                <a:buFontTx/>
                <a:buNone/>
              </a:pPr>
              <a:endParaRPr lang="en-US" altLang="en-US" sz="2800" b="0" dirty="0">
                <a:solidFill>
                  <a:srgbClr val="0070C0"/>
                </a:solidFill>
                <a:latin typeface="Arial" panose="020B0604020202020204" pitchFamily="34" charset="0"/>
              </a:endParaRPr>
            </a:p>
          </p:txBody>
        </p:sp>
      </p:grpSp>
      <p:grpSp>
        <p:nvGrpSpPr>
          <p:cNvPr id="13" name="Group 11"/>
          <p:cNvGrpSpPr>
            <a:grpSpLocks/>
          </p:cNvGrpSpPr>
          <p:nvPr/>
        </p:nvGrpSpPr>
        <p:grpSpPr bwMode="auto">
          <a:xfrm>
            <a:off x="1773225" y="3663510"/>
            <a:ext cx="8774112" cy="1670490"/>
            <a:chOff x="298657" y="3200489"/>
            <a:chExt cx="8454737" cy="3781872"/>
          </a:xfrm>
        </p:grpSpPr>
        <p:sp>
          <p:nvSpPr>
            <p:cNvPr id="14" name="Rounded Rectangle 13"/>
            <p:cNvSpPr/>
            <p:nvPr/>
          </p:nvSpPr>
          <p:spPr>
            <a:xfrm>
              <a:off x="298657" y="3200489"/>
              <a:ext cx="8454737" cy="3781872"/>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Text Box 17"/>
            <p:cNvSpPr txBox="1">
              <a:spLocks noChangeArrowheads="1"/>
            </p:cNvSpPr>
            <p:nvPr/>
          </p:nvSpPr>
          <p:spPr bwMode="auto">
            <a:xfrm>
              <a:off x="699441" y="3397823"/>
              <a:ext cx="7942831" cy="310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defRPr/>
              </a:pPr>
              <a:r>
                <a:rPr lang="en-US" altLang="en-US" sz="2800" dirty="0" err="1">
                  <a:solidFill>
                    <a:srgbClr val="FF0000"/>
                  </a:solidFill>
                  <a:latin typeface="Arial" panose="020B0604020202020204" pitchFamily="34" charset="0"/>
                  <a:cs typeface="Arial" panose="020B0604020202020204" pitchFamily="34" charset="0"/>
                </a:rPr>
                <a:t>Trả</a:t>
              </a:r>
              <a:r>
                <a:rPr lang="en-US" altLang="en-US" sz="2800" dirty="0">
                  <a:solidFill>
                    <a:srgbClr val="FF0000"/>
                  </a:solidFill>
                  <a:latin typeface="Arial" panose="020B0604020202020204" pitchFamily="34" charset="0"/>
                  <a:cs typeface="Arial" panose="020B0604020202020204" pitchFamily="34" charset="0"/>
                </a:rPr>
                <a:t> </a:t>
              </a:r>
              <a:r>
                <a:rPr lang="en-US" altLang="en-US" sz="2800" dirty="0" err="1">
                  <a:solidFill>
                    <a:srgbClr val="FF0000"/>
                  </a:solidFill>
                  <a:latin typeface="Arial" panose="020B0604020202020204" pitchFamily="34" charset="0"/>
                  <a:cs typeface="Arial" panose="020B0604020202020204" pitchFamily="34" charset="0"/>
                </a:rPr>
                <a:t>lời</a:t>
              </a:r>
              <a:r>
                <a:rPr lang="en-US" altLang="en-US" sz="2800" dirty="0">
                  <a:solidFill>
                    <a:srgbClr val="FF0000"/>
                  </a:solidFill>
                  <a:latin typeface="Arial" panose="020B0604020202020204" pitchFamily="34" charset="0"/>
                  <a:cs typeface="Arial" panose="020B0604020202020204" pitchFamily="34" charset="0"/>
                </a:rPr>
                <a:t>: </a:t>
              </a:r>
              <a:r>
                <a:rPr lang="vi-VN" sz="2800" dirty="0"/>
                <a:t>Chiếc áo </a:t>
              </a:r>
              <a:r>
                <a:rPr lang="vi-VN" sz="2800" dirty="0" smtClean="0"/>
                <a:t>có </a:t>
              </a:r>
              <a:r>
                <a:rPr lang="vi-VN" sz="2800" dirty="0"/>
                <a:t>màu vàng </a:t>
              </a:r>
              <a:r>
                <a:rPr lang="en-US" sz="2800" dirty="0" err="1" smtClean="0"/>
                <a:t>rất</a:t>
              </a:r>
              <a:r>
                <a:rPr lang="vi-VN" sz="2800" dirty="0" smtClean="0"/>
                <a:t> </a:t>
              </a:r>
              <a:r>
                <a:rPr lang="vi-VN" sz="2800" dirty="0"/>
                <a:t>đẹp, </a:t>
              </a:r>
              <a:r>
                <a:rPr lang="vi-VN" sz="2800" dirty="0" smtClean="0"/>
                <a:t>có </a:t>
              </a:r>
              <a:r>
                <a:rPr lang="vi-VN" sz="2800" dirty="0"/>
                <a:t>dây kéo ở </a:t>
              </a:r>
              <a:r>
                <a:rPr lang="vi-VN" sz="2800" dirty="0" smtClean="0"/>
                <a:t>giữa</a:t>
              </a:r>
              <a:r>
                <a:rPr lang="en-US" sz="2800" dirty="0" smtClean="0"/>
                <a:t>, </a:t>
              </a:r>
              <a:r>
                <a:rPr lang="en-US" sz="2800" dirty="0" err="1" smtClean="0"/>
                <a:t>có</a:t>
              </a:r>
              <a:r>
                <a:rPr lang="en-US" sz="2800" dirty="0" smtClean="0"/>
                <a:t> </a:t>
              </a:r>
              <a:r>
                <a:rPr lang="vi-VN" sz="2800" dirty="0" smtClean="0"/>
                <a:t>mũ </a:t>
              </a:r>
              <a:r>
                <a:rPr lang="vi-VN" sz="2800" dirty="0"/>
                <a:t>để đội khi có gió lạnh </a:t>
              </a:r>
              <a:r>
                <a:rPr lang="en-US" sz="2800" dirty="0" smtClean="0"/>
                <a:t>hay </a:t>
              </a:r>
              <a:r>
                <a:rPr lang="en-US" sz="2800" dirty="0" err="1" smtClean="0"/>
                <a:t>trời</a:t>
              </a:r>
              <a:r>
                <a:rPr lang="en-US" sz="2800" dirty="0" smtClean="0"/>
                <a:t> </a:t>
              </a:r>
              <a:r>
                <a:rPr lang="en-US" sz="2800" dirty="0" err="1" smtClean="0"/>
                <a:t>mưa</a:t>
              </a:r>
              <a:r>
                <a:rPr lang="en-US" sz="2800" dirty="0" smtClean="0"/>
                <a:t> </a:t>
              </a:r>
              <a:r>
                <a:rPr lang="en-US" sz="2800" dirty="0" err="1" smtClean="0"/>
                <a:t>và</a:t>
              </a:r>
              <a:r>
                <a:rPr lang="en-US" sz="2800" dirty="0" smtClean="0"/>
                <a:t> </a:t>
              </a:r>
              <a:r>
                <a:rPr lang="en-US" sz="2800" dirty="0" err="1" smtClean="0"/>
                <a:t>rất</a:t>
              </a:r>
              <a:r>
                <a:rPr lang="en-US" sz="2800" dirty="0" smtClean="0"/>
                <a:t> </a:t>
              </a:r>
              <a:r>
                <a:rPr lang="en-US" sz="2800" dirty="0" err="1" smtClean="0"/>
                <a:t>ấm</a:t>
              </a:r>
              <a:r>
                <a:rPr lang="en-US" sz="2800" dirty="0" smtClean="0"/>
                <a:t>.</a:t>
              </a:r>
              <a:r>
                <a:rPr lang="vi-VN" sz="2800" dirty="0"/>
                <a:t/>
              </a:r>
              <a:br>
                <a:rPr lang="vi-VN" sz="2800" dirty="0"/>
              </a:br>
              <a:r>
                <a:rPr lang="vi-VN" sz="2800" dirty="0"/>
                <a:t/>
              </a:r>
              <a:br>
                <a:rPr lang="vi-VN" sz="2800" dirty="0"/>
              </a:br>
              <a:endParaRPr lang="en-US" altLang="en-US" sz="2800" dirty="0">
                <a:solidFill>
                  <a:srgbClr val="7030A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938192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3300"/>
        </a:solidFill>
        <a:effectLst/>
      </p:bgPr>
    </p:bg>
    <p:spTree>
      <p:nvGrpSpPr>
        <p:cNvPr id="1" name=""/>
        <p:cNvGrpSpPr/>
        <p:nvPr/>
      </p:nvGrpSpPr>
      <p:grpSpPr>
        <a:xfrm>
          <a:off x="0" y="0"/>
          <a:ext cx="0" cy="0"/>
          <a:chOff x="0" y="0"/>
          <a:chExt cx="0" cy="0"/>
        </a:xfrm>
      </p:grpSpPr>
      <p:grpSp>
        <p:nvGrpSpPr>
          <p:cNvPr id="9" name="Group 8"/>
          <p:cNvGrpSpPr/>
          <p:nvPr/>
        </p:nvGrpSpPr>
        <p:grpSpPr>
          <a:xfrm>
            <a:off x="2971800" y="381001"/>
            <a:ext cx="6306693" cy="1981200"/>
            <a:chOff x="2330576" y="714376"/>
            <a:chExt cx="6306693" cy="1981200"/>
          </a:xfrm>
        </p:grpSpPr>
        <p:sp>
          <p:nvSpPr>
            <p:cNvPr id="10" name="Cloud Callout 9"/>
            <p:cNvSpPr>
              <a:spLocks noChangeArrowheads="1"/>
            </p:cNvSpPr>
            <p:nvPr/>
          </p:nvSpPr>
          <p:spPr bwMode="auto">
            <a:xfrm>
              <a:off x="2330576" y="714376"/>
              <a:ext cx="6306693" cy="1981200"/>
            </a:xfrm>
            <a:prstGeom prst="cloudCallout">
              <a:avLst>
                <a:gd name="adj1" fmla="val -20833"/>
                <a:gd name="adj2" fmla="val 62500"/>
              </a:avLst>
            </a:prstGeom>
            <a:solidFill>
              <a:schemeClr val="accent4">
                <a:lumMod val="20000"/>
                <a:lumOff val="80000"/>
              </a:schemeClr>
            </a:solidFill>
            <a:ln w="9525" algn="ctr">
              <a:solidFill>
                <a:schemeClr val="tx1"/>
              </a:solidFill>
              <a:round/>
              <a:headEnd/>
              <a:tailEnd/>
            </a:ln>
          </p:spPr>
          <p:txBody>
            <a:bodyPr/>
            <a:lstStyle>
              <a:lvl1pPr defTabSz="571500">
                <a:spcBef>
                  <a:spcPct val="20000"/>
                </a:spcBef>
                <a:buChar char="•"/>
                <a:defRPr sz="3200">
                  <a:solidFill>
                    <a:schemeClr val="tx1"/>
                  </a:solidFill>
                  <a:latin typeface="Arial" panose="020B0604020202020204" pitchFamily="34" charset="0"/>
                </a:defRPr>
              </a:lvl1pPr>
              <a:lvl2pPr marL="742950" indent="-285750" defTabSz="571500">
                <a:spcBef>
                  <a:spcPct val="20000"/>
                </a:spcBef>
                <a:buChar char="–"/>
                <a:defRPr sz="2800">
                  <a:solidFill>
                    <a:schemeClr val="tx1"/>
                  </a:solidFill>
                  <a:latin typeface="Arial" panose="020B0604020202020204" pitchFamily="34" charset="0"/>
                </a:defRPr>
              </a:lvl2pPr>
              <a:lvl3pPr marL="1143000" indent="-228600" defTabSz="571500">
                <a:spcBef>
                  <a:spcPct val="20000"/>
                </a:spcBef>
                <a:buChar char="•"/>
                <a:defRPr sz="2400">
                  <a:solidFill>
                    <a:schemeClr val="tx1"/>
                  </a:solidFill>
                  <a:latin typeface="Arial" panose="020B0604020202020204" pitchFamily="34" charset="0"/>
                </a:defRPr>
              </a:lvl3pPr>
              <a:lvl4pPr marL="1600200" indent="-228600" defTabSz="571500">
                <a:spcBef>
                  <a:spcPct val="20000"/>
                </a:spcBef>
                <a:buChar char="–"/>
                <a:defRPr sz="2000">
                  <a:solidFill>
                    <a:schemeClr val="tx1"/>
                  </a:solidFill>
                  <a:latin typeface="Arial" panose="020B0604020202020204" pitchFamily="34" charset="0"/>
                </a:defRPr>
              </a:lvl4pPr>
              <a:lvl5pPr marL="2057400" indent="-228600" defTabSz="571500">
                <a:spcBef>
                  <a:spcPct val="20000"/>
                </a:spcBef>
                <a:buChar char="»"/>
                <a:defRPr sz="2000">
                  <a:solidFill>
                    <a:schemeClr val="tx1"/>
                  </a:solidFill>
                  <a:latin typeface="Arial" panose="020B0604020202020204" pitchFamily="34" charset="0"/>
                </a:defRPr>
              </a:lvl5pPr>
              <a:lvl6pPr marL="2514600" indent="-228600" defTabSz="5715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5715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5715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571500" eaLnBrk="0" fontAlgn="base" hangingPunct="0">
                <a:spcBef>
                  <a:spcPct val="20000"/>
                </a:spcBef>
                <a:spcAft>
                  <a:spcPct val="0"/>
                </a:spcAft>
                <a:buChar char="»"/>
                <a:defRPr sz="2000">
                  <a:solidFill>
                    <a:schemeClr val="tx1"/>
                  </a:solidFill>
                  <a:latin typeface="Arial" panose="020B0604020202020204" pitchFamily="34" charset="0"/>
                </a:defRPr>
              </a:lvl9pPr>
            </a:lstStyle>
            <a:p>
              <a:pPr>
                <a:buNone/>
              </a:pPr>
              <a:endParaRPr lang="en-US" sz="2800" dirty="0"/>
            </a:p>
          </p:txBody>
        </p:sp>
        <p:sp>
          <p:nvSpPr>
            <p:cNvPr id="11" name="TextBox 10"/>
            <p:cNvSpPr txBox="1"/>
            <p:nvPr/>
          </p:nvSpPr>
          <p:spPr>
            <a:xfrm>
              <a:off x="3016376" y="1476374"/>
              <a:ext cx="4794123" cy="583558"/>
            </a:xfrm>
            <a:prstGeom prst="rect">
              <a:avLst/>
            </a:prstGeom>
            <a:noFill/>
          </p:spPr>
          <p:txBody>
            <a:bodyPr wrap="square" rtlCol="0">
              <a:spAutoFit/>
            </a:bodyPr>
            <a:lstStyle/>
            <a:p>
              <a:pPr>
                <a:lnSpc>
                  <a:spcPct val="114000"/>
                </a:lnSpc>
              </a:pPr>
              <a:r>
                <a:rPr lang="en-US" altLang="en-US" sz="2800" dirty="0" err="1">
                  <a:solidFill>
                    <a:srgbClr val="FF0000"/>
                  </a:solidFill>
                  <a:latin typeface="Arial" panose="020B0604020202020204" pitchFamily="34" charset="0"/>
                  <a:cs typeface="Arial" panose="020B0604020202020204" pitchFamily="34" charset="0"/>
                </a:rPr>
                <a:t>Câu</a:t>
              </a:r>
              <a:r>
                <a:rPr lang="en-US" altLang="en-US" sz="2800" dirty="0">
                  <a:solidFill>
                    <a:srgbClr val="FF0000"/>
                  </a:solidFill>
                  <a:latin typeface="Arial" panose="020B0604020202020204" pitchFamily="34" charset="0"/>
                  <a:cs typeface="Arial" panose="020B0604020202020204" pitchFamily="34" charset="0"/>
                </a:rPr>
                <a:t> 2: </a:t>
              </a:r>
              <a:r>
                <a:rPr lang="en-US" sz="2800" dirty="0" err="1">
                  <a:solidFill>
                    <a:srgbClr val="0070C0"/>
                  </a:solidFill>
                  <a:latin typeface="Arial" panose="020B0604020202020204" pitchFamily="34" charset="0"/>
                  <a:cs typeface="Arial" panose="020B0604020202020204" pitchFamily="34" charset="0"/>
                </a:rPr>
                <a:t>Vì</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sao</a:t>
              </a:r>
              <a:r>
                <a:rPr lang="en-US" sz="2800" dirty="0">
                  <a:solidFill>
                    <a:srgbClr val="0070C0"/>
                  </a:solidFill>
                  <a:latin typeface="Arial" panose="020B0604020202020204" pitchFamily="34" charset="0"/>
                  <a:cs typeface="Arial" panose="020B0604020202020204" pitchFamily="34" charset="0"/>
                </a:rPr>
                <a:t> </a:t>
              </a:r>
              <a:r>
                <a:rPr lang="en-US" sz="2800" dirty="0" smtClean="0">
                  <a:solidFill>
                    <a:srgbClr val="0070C0"/>
                  </a:solidFill>
                  <a:latin typeface="Arial" panose="020B0604020202020204" pitchFamily="34" charset="0"/>
                  <a:cs typeface="Arial" panose="020B0604020202020204" pitchFamily="34" charset="0"/>
                </a:rPr>
                <a:t>Lan </a:t>
              </a:r>
              <a:r>
                <a:rPr lang="en-US" sz="2800" dirty="0" err="1" smtClean="0">
                  <a:solidFill>
                    <a:srgbClr val="0070C0"/>
                  </a:solidFill>
                  <a:latin typeface="Arial" panose="020B0604020202020204" pitchFamily="34" charset="0"/>
                  <a:cs typeface="Arial" panose="020B0604020202020204" pitchFamily="34" charset="0"/>
                </a:rPr>
                <a:t>dỗi</a:t>
              </a:r>
              <a:r>
                <a:rPr lang="en-US" sz="2800" dirty="0" smtClean="0">
                  <a:solidFill>
                    <a:srgbClr val="0070C0"/>
                  </a:solidFill>
                  <a:latin typeface="Arial" panose="020B0604020202020204" pitchFamily="34" charset="0"/>
                  <a:cs typeface="Arial" panose="020B0604020202020204" pitchFamily="34" charset="0"/>
                </a:rPr>
                <a:t> </a:t>
              </a:r>
              <a:r>
                <a:rPr lang="en-US" sz="2800" dirty="0" err="1" smtClean="0">
                  <a:solidFill>
                    <a:srgbClr val="0070C0"/>
                  </a:solidFill>
                  <a:latin typeface="Arial" panose="020B0604020202020204" pitchFamily="34" charset="0"/>
                  <a:cs typeface="Arial" panose="020B0604020202020204" pitchFamily="34" charset="0"/>
                </a:rPr>
                <a:t>mẹ</a:t>
              </a:r>
              <a:r>
                <a:rPr lang="en-US" sz="2800" dirty="0" smtClean="0">
                  <a:solidFill>
                    <a:srgbClr val="0070C0"/>
                  </a:solidFill>
                  <a:latin typeface="Arial" panose="020B0604020202020204" pitchFamily="34" charset="0"/>
                  <a:cs typeface="Arial" panose="020B0604020202020204" pitchFamily="34" charset="0"/>
                </a:rPr>
                <a:t>?</a:t>
              </a:r>
              <a:endParaRPr lang="en-US" sz="2800" dirty="0">
                <a:solidFill>
                  <a:srgbClr val="0070C0"/>
                </a:solidFill>
                <a:latin typeface="Arial" panose="020B0604020202020204" pitchFamily="34" charset="0"/>
                <a:cs typeface="Arial" panose="020B0604020202020204" pitchFamily="34" charset="0"/>
              </a:endParaRPr>
            </a:p>
          </p:txBody>
        </p:sp>
      </p:grpSp>
      <p:grpSp>
        <p:nvGrpSpPr>
          <p:cNvPr id="13" name="Group 12"/>
          <p:cNvGrpSpPr/>
          <p:nvPr/>
        </p:nvGrpSpPr>
        <p:grpSpPr>
          <a:xfrm>
            <a:off x="1828800" y="3810000"/>
            <a:ext cx="9127999" cy="2551568"/>
            <a:chOff x="2193909" y="4353980"/>
            <a:chExt cx="7704138" cy="3100661"/>
          </a:xfrm>
        </p:grpSpPr>
        <p:sp>
          <p:nvSpPr>
            <p:cNvPr id="14" name="Hình chữ nhật: Góc Tròn 8"/>
            <p:cNvSpPr/>
            <p:nvPr/>
          </p:nvSpPr>
          <p:spPr bwMode="auto">
            <a:xfrm>
              <a:off x="2193909" y="4353980"/>
              <a:ext cx="7704138" cy="2604321"/>
            </a:xfrm>
            <a:prstGeom prst="roundRect">
              <a:avLst/>
            </a:prstGeom>
            <a:solidFill>
              <a:srgbClr val="FCD4F4"/>
            </a:solidFill>
            <a:ln w="9525" cap="flat" cmpd="sng" algn="ctr">
              <a:noFill/>
              <a:prstDash val="solid"/>
              <a:round/>
              <a:headEnd type="none" w="med" len="med"/>
              <a:tailEnd type="none" w="med" len="med"/>
            </a:ln>
            <a:effectLst>
              <a:outerShdw blurRad="76200" dir="13500000" sy="23000" kx="1200000" algn="br" rotWithShape="0">
                <a:prstClr val="black">
                  <a:alpha val="20000"/>
                </a:prstClr>
              </a:outerShdw>
            </a:effectLst>
          </p:spPr>
          <p:txBody>
            <a:bodyPr lIns="92819" tIns="46408" rIns="92819" bIns="46408"/>
            <a:lstStyle/>
            <a:p>
              <a:pPr algn="just">
                <a:defRPr/>
              </a:pPr>
              <a:endParaRPr lang="vi-VN" sz="2800" dirty="0">
                <a:solidFill>
                  <a:srgbClr val="0000CC"/>
                </a:solidFill>
                <a:latin typeface="Arial" panose="020B0604020202020204" pitchFamily="34" charset="0"/>
                <a:cs typeface="Arial" panose="020B0604020202020204" pitchFamily="34" charset="0"/>
              </a:endParaRPr>
            </a:p>
          </p:txBody>
        </p:sp>
        <p:sp>
          <p:nvSpPr>
            <p:cNvPr id="15" name="TextBox 14"/>
            <p:cNvSpPr txBox="1"/>
            <p:nvPr/>
          </p:nvSpPr>
          <p:spPr>
            <a:xfrm>
              <a:off x="2504510" y="4724372"/>
              <a:ext cx="7372350" cy="2730269"/>
            </a:xfrm>
            <a:prstGeom prst="rect">
              <a:avLst/>
            </a:prstGeom>
            <a:noFill/>
          </p:spPr>
          <p:txBody>
            <a:bodyPr wrap="square" rtlCol="0">
              <a:spAutoFit/>
            </a:bodyPr>
            <a:lstStyle/>
            <a:p>
              <a:r>
                <a:rPr lang="en-US" sz="2800" dirty="0" err="1">
                  <a:solidFill>
                    <a:srgbClr val="FF0000"/>
                  </a:solidFill>
                  <a:latin typeface="Arial" panose="020B0604020202020204" pitchFamily="34" charset="0"/>
                  <a:cs typeface="Arial" panose="020B0604020202020204" pitchFamily="34" charset="0"/>
                </a:rPr>
                <a:t>Trả</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lời</a:t>
              </a:r>
              <a:r>
                <a:rPr lang="en-US" sz="2800" dirty="0">
                  <a:solidFill>
                    <a:srgbClr val="FF0000"/>
                  </a:solidFill>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Vì</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em</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muốn</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mua</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một</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chiếc</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áo</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như</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của</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Hòa</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nhưng</a:t>
              </a:r>
              <a:r>
                <a:rPr lang="en-US" sz="2800" dirty="0" smtClean="0">
                  <a:latin typeface="Arial" panose="020B0604020202020204" pitchFamily="34" charset="0"/>
                  <a:cs typeface="Arial" panose="020B0604020202020204" pitchFamily="34" charset="0"/>
                </a:rPr>
                <a:t> </a:t>
              </a:r>
              <a:r>
                <a:rPr lang="vi-VN" sz="2800" dirty="0" smtClean="0">
                  <a:latin typeface="Arial" panose="020B0604020202020204" pitchFamily="34" charset="0"/>
                  <a:cs typeface="Arial" panose="020B0604020202020204" pitchFamily="34" charset="0"/>
                </a:rPr>
                <a:t>mẹ </a:t>
              </a:r>
              <a:r>
                <a:rPr lang="en-US" sz="2800" dirty="0" err="1" smtClean="0">
                  <a:latin typeface="Arial" panose="020B0604020202020204" pitchFamily="34" charset="0"/>
                  <a:cs typeface="Arial" panose="020B0604020202020204" pitchFamily="34" charset="0"/>
                </a:rPr>
                <a:t>bảo</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không</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thể</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mua</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được</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chiếc</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áo</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đắt</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tiền</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như</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vậy</a:t>
              </a:r>
              <a:r>
                <a:rPr lang="en-US" sz="2800" dirty="0" smtClean="0">
                  <a:latin typeface="Arial" panose="020B0604020202020204" pitchFamily="34" charset="0"/>
                  <a:cs typeface="Arial" panose="020B0604020202020204" pitchFamily="34" charset="0"/>
                </a:rPr>
                <a:t>.</a:t>
              </a:r>
              <a:r>
                <a:rPr lang="vi-VN" sz="2800" dirty="0">
                  <a:latin typeface="Arial" panose="020B0604020202020204" pitchFamily="34" charset="0"/>
                  <a:cs typeface="Arial" panose="020B0604020202020204" pitchFamily="34" charset="0"/>
                </a:rPr>
                <a:t/>
              </a:r>
              <a:br>
                <a:rPr lang="vi-VN" sz="2800" dirty="0">
                  <a:latin typeface="Arial" panose="020B0604020202020204" pitchFamily="34" charset="0"/>
                  <a:cs typeface="Arial" panose="020B0604020202020204" pitchFamily="34" charset="0"/>
                </a:rPr>
              </a:br>
              <a:r>
                <a:rPr lang="vi-VN" sz="2800" dirty="0">
                  <a:latin typeface="Arial" panose="020B0604020202020204" pitchFamily="34" charset="0"/>
                  <a:cs typeface="Arial" panose="020B0604020202020204" pitchFamily="34" charset="0"/>
                </a:rPr>
                <a:t/>
              </a:r>
              <a:br>
                <a:rPr lang="vi-VN" sz="2800" dirty="0">
                  <a:latin typeface="Arial" panose="020B0604020202020204" pitchFamily="34" charset="0"/>
                  <a:cs typeface="Arial" panose="020B0604020202020204" pitchFamily="34" charset="0"/>
                </a:rPr>
              </a:br>
              <a:endParaRPr lang="en-US" sz="28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507475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3300"/>
        </a:solidFill>
        <a:effectLst/>
      </p:bgPr>
    </p:bg>
    <p:spTree>
      <p:nvGrpSpPr>
        <p:cNvPr id="1" name=""/>
        <p:cNvGrpSpPr/>
        <p:nvPr/>
      </p:nvGrpSpPr>
      <p:grpSpPr>
        <a:xfrm>
          <a:off x="0" y="0"/>
          <a:ext cx="0" cy="0"/>
          <a:chOff x="0" y="0"/>
          <a:chExt cx="0" cy="0"/>
        </a:xfrm>
      </p:grpSpPr>
      <p:sp>
        <p:nvSpPr>
          <p:cNvPr id="12" name="Cloud Callout 9"/>
          <p:cNvSpPr>
            <a:spLocks noChangeArrowheads="1"/>
          </p:cNvSpPr>
          <p:nvPr/>
        </p:nvSpPr>
        <p:spPr bwMode="auto">
          <a:xfrm>
            <a:off x="3048000" y="304800"/>
            <a:ext cx="6004560" cy="2330958"/>
          </a:xfrm>
          <a:prstGeom prst="cloudCallout">
            <a:avLst>
              <a:gd name="adj1" fmla="val -20833"/>
              <a:gd name="adj2" fmla="val 62500"/>
            </a:avLst>
          </a:prstGeom>
          <a:solidFill>
            <a:schemeClr val="accent4">
              <a:lumMod val="60000"/>
              <a:lumOff val="40000"/>
            </a:schemeClr>
          </a:solidFill>
          <a:ln w="9525" algn="ctr">
            <a:solidFill>
              <a:schemeClr val="tx1"/>
            </a:solidFill>
            <a:round/>
            <a:headEnd/>
            <a:tailEnd/>
          </a:ln>
        </p:spPr>
        <p:txBody>
          <a:bodyPr/>
          <a:lstStyle>
            <a:lvl1pPr defTabSz="571500">
              <a:spcBef>
                <a:spcPct val="20000"/>
              </a:spcBef>
              <a:buChar char="•"/>
              <a:defRPr sz="3200">
                <a:solidFill>
                  <a:schemeClr val="tx1"/>
                </a:solidFill>
                <a:latin typeface="Arial" panose="020B0604020202020204" pitchFamily="34" charset="0"/>
              </a:defRPr>
            </a:lvl1pPr>
            <a:lvl2pPr marL="742950" indent="-285750" defTabSz="571500">
              <a:spcBef>
                <a:spcPct val="20000"/>
              </a:spcBef>
              <a:buChar char="–"/>
              <a:defRPr sz="2800">
                <a:solidFill>
                  <a:schemeClr val="tx1"/>
                </a:solidFill>
                <a:latin typeface="Arial" panose="020B0604020202020204" pitchFamily="34" charset="0"/>
              </a:defRPr>
            </a:lvl2pPr>
            <a:lvl3pPr marL="1143000" indent="-228600" defTabSz="571500">
              <a:spcBef>
                <a:spcPct val="20000"/>
              </a:spcBef>
              <a:buChar char="•"/>
              <a:defRPr sz="2400">
                <a:solidFill>
                  <a:schemeClr val="tx1"/>
                </a:solidFill>
                <a:latin typeface="Arial" panose="020B0604020202020204" pitchFamily="34" charset="0"/>
              </a:defRPr>
            </a:lvl3pPr>
            <a:lvl4pPr marL="1600200" indent="-228600" defTabSz="571500">
              <a:spcBef>
                <a:spcPct val="20000"/>
              </a:spcBef>
              <a:buChar char="–"/>
              <a:defRPr sz="2000">
                <a:solidFill>
                  <a:schemeClr val="tx1"/>
                </a:solidFill>
                <a:latin typeface="Arial" panose="020B0604020202020204" pitchFamily="34" charset="0"/>
              </a:defRPr>
            </a:lvl4pPr>
            <a:lvl5pPr marL="2057400" indent="-228600" defTabSz="571500">
              <a:spcBef>
                <a:spcPct val="20000"/>
              </a:spcBef>
              <a:buChar char="»"/>
              <a:defRPr sz="2000">
                <a:solidFill>
                  <a:schemeClr val="tx1"/>
                </a:solidFill>
                <a:latin typeface="Arial" panose="020B0604020202020204" pitchFamily="34" charset="0"/>
              </a:defRPr>
            </a:lvl5pPr>
            <a:lvl6pPr marL="2514600" indent="-228600" defTabSz="5715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5715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5715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571500" eaLnBrk="0" fontAlgn="base" hangingPunct="0">
              <a:spcBef>
                <a:spcPct val="20000"/>
              </a:spcBef>
              <a:spcAft>
                <a:spcPct val="0"/>
              </a:spcAft>
              <a:buChar char="»"/>
              <a:defRPr sz="2000">
                <a:solidFill>
                  <a:schemeClr val="tx1"/>
                </a:solidFill>
                <a:latin typeface="Arial" panose="020B0604020202020204" pitchFamily="34" charset="0"/>
              </a:defRPr>
            </a:lvl9pPr>
          </a:lstStyle>
          <a:p>
            <a:endParaRPr lang="en-US" sz="2800" dirty="0"/>
          </a:p>
        </p:txBody>
      </p:sp>
      <p:sp>
        <p:nvSpPr>
          <p:cNvPr id="13" name="TextBox 12"/>
          <p:cNvSpPr txBox="1"/>
          <p:nvPr/>
        </p:nvSpPr>
        <p:spPr>
          <a:xfrm>
            <a:off x="3886201" y="990601"/>
            <a:ext cx="4943475" cy="1384995"/>
          </a:xfrm>
          <a:prstGeom prst="rect">
            <a:avLst/>
          </a:prstGeom>
          <a:noFill/>
        </p:spPr>
        <p:txBody>
          <a:bodyPr wrap="square" rtlCol="0">
            <a:spAutoFit/>
          </a:bodyPr>
          <a:lstStyle/>
          <a:p>
            <a:r>
              <a:rPr lang="en-US" sz="2800" dirty="0" err="1">
                <a:solidFill>
                  <a:srgbClr val="FF0000"/>
                </a:solidFill>
                <a:latin typeface="Arial" panose="020B0604020202020204" pitchFamily="34" charset="0"/>
                <a:cs typeface="Arial" panose="020B0604020202020204" pitchFamily="34" charset="0"/>
              </a:rPr>
              <a:t>Câu</a:t>
            </a:r>
            <a:r>
              <a:rPr lang="en-US" sz="2800" dirty="0">
                <a:solidFill>
                  <a:srgbClr val="FF0000"/>
                </a:solidFill>
                <a:latin typeface="Arial" panose="020B0604020202020204" pitchFamily="34" charset="0"/>
                <a:cs typeface="Arial" panose="020B0604020202020204" pitchFamily="34" charset="0"/>
              </a:rPr>
              <a:t> 3:  </a:t>
            </a:r>
            <a:r>
              <a:rPr lang="en-US" sz="2800" dirty="0" smtClean="0">
                <a:solidFill>
                  <a:srgbClr val="0000FF"/>
                </a:solidFill>
                <a:latin typeface="Arial" panose="020B0604020202020204" pitchFamily="34" charset="0"/>
                <a:cs typeface="Arial" panose="020B0604020202020204" pitchFamily="34" charset="0"/>
              </a:rPr>
              <a:t>Anh </a:t>
            </a:r>
            <a:r>
              <a:rPr lang="en-US" sz="2800" dirty="0" err="1" smtClean="0">
                <a:solidFill>
                  <a:srgbClr val="0000FF"/>
                </a:solidFill>
                <a:latin typeface="Arial" panose="020B0604020202020204" pitchFamily="34" charset="0"/>
                <a:cs typeface="Arial" panose="020B0604020202020204" pitchFamily="34" charset="0"/>
              </a:rPr>
              <a:t>Tuấn</a:t>
            </a:r>
            <a:r>
              <a:rPr lang="en-US" sz="2800" dirty="0" smtClean="0">
                <a:solidFill>
                  <a:srgbClr val="0000FF"/>
                </a:solidFill>
                <a:latin typeface="Arial" panose="020B0604020202020204" pitchFamily="34" charset="0"/>
                <a:cs typeface="Arial" panose="020B0604020202020204" pitchFamily="34" charset="0"/>
              </a:rPr>
              <a:t> </a:t>
            </a:r>
            <a:r>
              <a:rPr lang="en-US" sz="2800" dirty="0" err="1" smtClean="0">
                <a:solidFill>
                  <a:srgbClr val="0000FF"/>
                </a:solidFill>
                <a:latin typeface="Arial" panose="020B0604020202020204" pitchFamily="34" charset="0"/>
                <a:cs typeface="Arial" panose="020B0604020202020204" pitchFamily="34" charset="0"/>
              </a:rPr>
              <a:t>nói</a:t>
            </a:r>
            <a:r>
              <a:rPr lang="en-US" sz="2800" dirty="0" smtClean="0">
                <a:solidFill>
                  <a:srgbClr val="0000FF"/>
                </a:solidFill>
                <a:latin typeface="Arial" panose="020B0604020202020204" pitchFamily="34" charset="0"/>
                <a:cs typeface="Arial" panose="020B0604020202020204" pitchFamily="34" charset="0"/>
              </a:rPr>
              <a:t> </a:t>
            </a:r>
            <a:r>
              <a:rPr lang="en-US" sz="2800" dirty="0" err="1" smtClean="0">
                <a:solidFill>
                  <a:srgbClr val="0000FF"/>
                </a:solidFill>
                <a:latin typeface="Arial" panose="020B0604020202020204" pitchFamily="34" charset="0"/>
                <a:cs typeface="Arial" panose="020B0604020202020204" pitchFamily="34" charset="0"/>
              </a:rPr>
              <a:t>với</a:t>
            </a:r>
            <a:r>
              <a:rPr lang="en-US" sz="2800" dirty="0" smtClean="0">
                <a:solidFill>
                  <a:srgbClr val="0000FF"/>
                </a:solidFill>
                <a:latin typeface="Arial" panose="020B0604020202020204" pitchFamily="34" charset="0"/>
                <a:cs typeface="Arial" panose="020B0604020202020204" pitchFamily="34" charset="0"/>
              </a:rPr>
              <a:t> </a:t>
            </a:r>
            <a:r>
              <a:rPr lang="en-US" sz="2800" dirty="0" err="1" smtClean="0">
                <a:solidFill>
                  <a:srgbClr val="0000FF"/>
                </a:solidFill>
                <a:latin typeface="Arial" panose="020B0604020202020204" pitchFamily="34" charset="0"/>
                <a:cs typeface="Arial" panose="020B0604020202020204" pitchFamily="34" charset="0"/>
              </a:rPr>
              <a:t>mẹ</a:t>
            </a:r>
            <a:r>
              <a:rPr lang="en-US" sz="2800" dirty="0" smtClean="0">
                <a:solidFill>
                  <a:srgbClr val="0000FF"/>
                </a:solidFill>
                <a:latin typeface="Arial" panose="020B0604020202020204" pitchFamily="34" charset="0"/>
                <a:cs typeface="Arial" panose="020B0604020202020204" pitchFamily="34" charset="0"/>
              </a:rPr>
              <a:t> </a:t>
            </a:r>
            <a:r>
              <a:rPr lang="en-US" sz="2800" dirty="0" err="1" smtClean="0">
                <a:solidFill>
                  <a:srgbClr val="0000FF"/>
                </a:solidFill>
                <a:latin typeface="Arial" panose="020B0604020202020204" pitchFamily="34" charset="0"/>
                <a:cs typeface="Arial" panose="020B0604020202020204" pitchFamily="34" charset="0"/>
              </a:rPr>
              <a:t>những</a:t>
            </a:r>
            <a:r>
              <a:rPr lang="en-US" sz="2800" dirty="0" smtClean="0">
                <a:solidFill>
                  <a:srgbClr val="0000FF"/>
                </a:solidFill>
                <a:latin typeface="Arial" panose="020B0604020202020204" pitchFamily="34" charset="0"/>
                <a:cs typeface="Arial" panose="020B0604020202020204" pitchFamily="34" charset="0"/>
              </a:rPr>
              <a:t> </a:t>
            </a:r>
            <a:r>
              <a:rPr lang="en-US" sz="2800" dirty="0" err="1" smtClean="0">
                <a:solidFill>
                  <a:srgbClr val="0000FF"/>
                </a:solidFill>
                <a:latin typeface="Arial" panose="020B0604020202020204" pitchFamily="34" charset="0"/>
                <a:cs typeface="Arial" panose="020B0604020202020204" pitchFamily="34" charset="0"/>
              </a:rPr>
              <a:t>gì</a:t>
            </a:r>
            <a:r>
              <a:rPr lang="en-US" sz="2800" dirty="0" smtClean="0">
                <a:solidFill>
                  <a:srgbClr val="0000FF"/>
                </a:solidFill>
                <a:latin typeface="Arial" panose="020B0604020202020204" pitchFamily="34" charset="0"/>
                <a:cs typeface="Arial" panose="020B0604020202020204" pitchFamily="34" charset="0"/>
              </a:rPr>
              <a:t>?</a:t>
            </a:r>
            <a:endParaRPr lang="en-US" sz="2800" dirty="0">
              <a:solidFill>
                <a:srgbClr val="0000FF"/>
              </a:solidFill>
              <a:latin typeface="Arial" panose="020B0604020202020204" pitchFamily="34" charset="0"/>
              <a:cs typeface="Arial" panose="020B0604020202020204" pitchFamily="34" charset="0"/>
            </a:endParaRPr>
          </a:p>
          <a:p>
            <a:endParaRPr lang="en-US" sz="2800" dirty="0">
              <a:latin typeface="Arial" panose="020B0604020202020204" pitchFamily="34" charset="0"/>
              <a:cs typeface="Arial" panose="020B0604020202020204" pitchFamily="34" charset="0"/>
            </a:endParaRPr>
          </a:p>
        </p:txBody>
      </p:sp>
      <p:sp>
        <p:nvSpPr>
          <p:cNvPr id="14" name="Hình chữ nhật: Góc Tròn 4"/>
          <p:cNvSpPr/>
          <p:nvPr/>
        </p:nvSpPr>
        <p:spPr bwMode="auto">
          <a:xfrm>
            <a:off x="1524000" y="3581400"/>
            <a:ext cx="9372600" cy="1676400"/>
          </a:xfrm>
          <a:prstGeom prst="roundRect">
            <a:avLst>
              <a:gd name="adj" fmla="val 21282"/>
            </a:avLst>
          </a:prstGeom>
          <a:solidFill>
            <a:schemeClr val="accent2">
              <a:lumMod val="20000"/>
              <a:lumOff val="80000"/>
            </a:schemeClr>
          </a:solidFill>
          <a:ln w="9525" cap="flat" cmpd="sng" algn="ctr">
            <a:noFill/>
            <a:prstDash val="solid"/>
            <a:round/>
            <a:headEnd type="none" w="med" len="med"/>
            <a:tailEnd type="none" w="med" len="med"/>
          </a:ln>
          <a:effectLst>
            <a:outerShdw blurRad="76200" dir="13500000" sy="23000" kx="1200000" algn="br" rotWithShape="0">
              <a:prstClr val="black">
                <a:alpha val="20000"/>
              </a:prstClr>
            </a:outerShdw>
          </a:effectLst>
        </p:spPr>
        <p:txBody>
          <a:bodyPr/>
          <a:lstStyle/>
          <a:p>
            <a:r>
              <a:rPr lang="en-US" sz="2800" i="1" dirty="0">
                <a:solidFill>
                  <a:srgbClr val="7030A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Trả</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lời</a:t>
            </a:r>
            <a:r>
              <a:rPr lang="en-US" sz="2800" dirty="0">
                <a:solidFill>
                  <a:srgbClr val="FF0000"/>
                </a:solidFill>
                <a:latin typeface="Arial" panose="020B0604020202020204" pitchFamily="34" charset="0"/>
                <a:cs typeface="Arial" panose="020B0604020202020204" pitchFamily="34" charset="0"/>
              </a:rPr>
              <a:t>:</a:t>
            </a:r>
            <a:r>
              <a:rPr lang="en-US" sz="2800" i="1" dirty="0">
                <a:solidFill>
                  <a:srgbClr val="7030A0"/>
                </a:solidFill>
                <a:latin typeface="Arial" panose="020B0604020202020204" pitchFamily="34" charset="0"/>
                <a:cs typeface="Arial" panose="020B0604020202020204" pitchFamily="34" charset="0"/>
              </a:rPr>
              <a:t> </a:t>
            </a:r>
            <a:r>
              <a:rPr lang="vi-VN" sz="2800" dirty="0" smtClean="0">
                <a:latin typeface="Arial" panose="020B0604020202020204" pitchFamily="34" charset="0"/>
                <a:cs typeface="Arial" panose="020B0604020202020204" pitchFamily="34" charset="0"/>
              </a:rPr>
              <a:t>Anh </a:t>
            </a:r>
            <a:r>
              <a:rPr lang="vi-VN" sz="2800" dirty="0">
                <a:latin typeface="Arial" panose="020B0604020202020204" pitchFamily="34" charset="0"/>
                <a:cs typeface="Arial" panose="020B0604020202020204" pitchFamily="34" charset="0"/>
              </a:rPr>
              <a:t>Tuấn </a:t>
            </a:r>
            <a:r>
              <a:rPr lang="en-US" sz="2800" dirty="0" err="1" smtClean="0">
                <a:latin typeface="Arial" panose="020B0604020202020204" pitchFamily="34" charset="0"/>
                <a:cs typeface="Arial" panose="020B0604020202020204" pitchFamily="34" charset="0"/>
              </a:rPr>
              <a:t>nói</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với</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mẹ</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hãy</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dành</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tiền</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mua</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áo</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cho</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em</a:t>
            </a:r>
            <a:r>
              <a:rPr lang="en-US" sz="2800" dirty="0" smtClean="0">
                <a:latin typeface="Arial" panose="020B0604020202020204" pitchFamily="34" charset="0"/>
                <a:cs typeface="Arial" panose="020B0604020202020204" pitchFamily="34" charset="0"/>
              </a:rPr>
              <a:t> Lan, </a:t>
            </a:r>
            <a:r>
              <a:rPr lang="vi-VN" sz="2800" dirty="0" smtClean="0">
                <a:latin typeface="Arial" panose="020B0604020202020204" pitchFamily="34" charset="0"/>
                <a:cs typeface="Arial" panose="020B0604020202020204" pitchFamily="34" charset="0"/>
              </a:rPr>
              <a:t>còn </a:t>
            </a:r>
            <a:r>
              <a:rPr lang="vi-VN" sz="2800" dirty="0">
                <a:latin typeface="Arial" panose="020B0604020202020204" pitchFamily="34" charset="0"/>
                <a:cs typeface="Arial" panose="020B0604020202020204" pitchFamily="34" charset="0"/>
              </a:rPr>
              <a:t>cậu </a:t>
            </a:r>
            <a:r>
              <a:rPr lang="en-US" sz="2800" dirty="0" err="1" smtClean="0">
                <a:latin typeface="Arial" panose="020B0604020202020204" pitchFamily="34" charset="0"/>
                <a:cs typeface="Arial" panose="020B0604020202020204" pitchFamily="34" charset="0"/>
              </a:rPr>
              <a:t>rất</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khỏe</a:t>
            </a:r>
            <a:r>
              <a:rPr lang="en-US" sz="2800" dirty="0" smtClean="0">
                <a:latin typeface="Arial" panose="020B0604020202020204" pitchFamily="34" charset="0"/>
                <a:cs typeface="Arial" panose="020B0604020202020204" pitchFamily="34" charset="0"/>
              </a:rPr>
              <a:t>,</a:t>
            </a:r>
            <a:r>
              <a:rPr lang="vi-VN"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nếu</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trời</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lạnh</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sẽ</a:t>
            </a:r>
            <a:r>
              <a:rPr lang="en-US" sz="2800" dirty="0" smtClean="0">
                <a:latin typeface="Arial" panose="020B0604020202020204" pitchFamily="34" charset="0"/>
                <a:cs typeface="Arial" panose="020B0604020202020204" pitchFamily="34" charset="0"/>
              </a:rPr>
              <a:t> </a:t>
            </a:r>
            <a:r>
              <a:rPr lang="vi-VN" sz="2800" dirty="0" smtClean="0">
                <a:latin typeface="Arial" panose="020B0604020202020204" pitchFamily="34" charset="0"/>
                <a:cs typeface="Arial" panose="020B0604020202020204" pitchFamily="34" charset="0"/>
              </a:rPr>
              <a:t>mặc </a:t>
            </a:r>
            <a:r>
              <a:rPr lang="vi-VN" sz="2800" dirty="0">
                <a:latin typeface="Arial" panose="020B0604020202020204" pitchFamily="34" charset="0"/>
                <a:cs typeface="Arial" panose="020B0604020202020204" pitchFamily="34" charset="0"/>
              </a:rPr>
              <a:t>thêm nhiều áo cũ </a:t>
            </a:r>
            <a:r>
              <a:rPr lang="en-US" sz="2800" dirty="0" smtClean="0">
                <a:latin typeface="Arial" panose="020B0604020202020204" pitchFamily="34" charset="0"/>
                <a:cs typeface="Arial" panose="020B0604020202020204" pitchFamily="34" charset="0"/>
              </a:rPr>
              <a:t>ở</a:t>
            </a:r>
            <a:r>
              <a:rPr lang="vi-VN" sz="2800" dirty="0" smtClean="0">
                <a:latin typeface="Arial" panose="020B0604020202020204" pitchFamily="34" charset="0"/>
                <a:cs typeface="Arial" panose="020B0604020202020204" pitchFamily="34" charset="0"/>
              </a:rPr>
              <a:t> </a:t>
            </a:r>
            <a:r>
              <a:rPr lang="vi-VN" sz="2800" dirty="0">
                <a:latin typeface="Arial" panose="020B0604020202020204" pitchFamily="34" charset="0"/>
                <a:cs typeface="Arial" panose="020B0604020202020204" pitchFamily="34" charset="0"/>
              </a:rPr>
              <a:t>bên </a:t>
            </a:r>
            <a:r>
              <a:rPr lang="vi-VN" sz="2800" dirty="0" smtClean="0">
                <a:latin typeface="Arial" panose="020B0604020202020204" pitchFamily="34" charset="0"/>
                <a:cs typeface="Arial" panose="020B0604020202020204" pitchFamily="34" charset="0"/>
              </a:rPr>
              <a:t>trong.</a:t>
            </a:r>
            <a:r>
              <a:rPr lang="vi-VN" sz="2800" dirty="0">
                <a:latin typeface="Arial" panose="020B0604020202020204" pitchFamily="34" charset="0"/>
                <a:cs typeface="Arial" panose="020B0604020202020204" pitchFamily="34" charset="0"/>
              </a:rPr>
              <a:t/>
            </a:r>
            <a:br>
              <a:rPr lang="vi-VN" sz="2800" dirty="0">
                <a:latin typeface="Arial" panose="020B0604020202020204" pitchFamily="34" charset="0"/>
                <a:cs typeface="Arial" panose="020B0604020202020204" pitchFamily="34" charset="0"/>
              </a:rPr>
            </a:br>
            <a:r>
              <a:rPr lang="vi-VN" sz="2800" dirty="0">
                <a:latin typeface="Arial" panose="020B0604020202020204" pitchFamily="34" charset="0"/>
                <a:cs typeface="Arial" panose="020B0604020202020204" pitchFamily="34" charset="0"/>
              </a:rPr>
              <a:t/>
            </a:r>
            <a:br>
              <a:rPr lang="vi-VN" sz="2800" dirty="0">
                <a:latin typeface="Arial" panose="020B0604020202020204" pitchFamily="34" charset="0"/>
                <a:cs typeface="Arial" panose="020B0604020202020204" pitchFamily="34" charset="0"/>
              </a:rPr>
            </a:br>
            <a:endParaRPr lang="vi-VN" sz="2800" dirty="0">
              <a:solidFill>
                <a:srgbClr val="7030A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35470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out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3300"/>
        </a:solidFill>
        <a:effectLst/>
      </p:bgPr>
    </p:bg>
    <p:spTree>
      <p:nvGrpSpPr>
        <p:cNvPr id="1" name=""/>
        <p:cNvGrpSpPr/>
        <p:nvPr/>
      </p:nvGrpSpPr>
      <p:grpSpPr>
        <a:xfrm>
          <a:off x="0" y="0"/>
          <a:ext cx="0" cy="0"/>
          <a:chOff x="0" y="0"/>
          <a:chExt cx="0" cy="0"/>
        </a:xfrm>
      </p:grpSpPr>
      <p:sp>
        <p:nvSpPr>
          <p:cNvPr id="9" name="Cloud Callout 9"/>
          <p:cNvSpPr>
            <a:spLocks noChangeArrowheads="1"/>
          </p:cNvSpPr>
          <p:nvPr/>
        </p:nvSpPr>
        <p:spPr bwMode="auto">
          <a:xfrm>
            <a:off x="3048000" y="152400"/>
            <a:ext cx="5791200" cy="1981200"/>
          </a:xfrm>
          <a:prstGeom prst="cloudCallout">
            <a:avLst>
              <a:gd name="adj1" fmla="val -20833"/>
              <a:gd name="adj2" fmla="val 62500"/>
            </a:avLst>
          </a:prstGeom>
          <a:solidFill>
            <a:schemeClr val="accent1">
              <a:lumMod val="40000"/>
              <a:lumOff val="60000"/>
            </a:schemeClr>
          </a:solidFill>
          <a:ln w="9525" algn="ctr">
            <a:solidFill>
              <a:schemeClr val="tx1"/>
            </a:solidFill>
            <a:round/>
            <a:headEnd/>
            <a:tailEnd/>
          </a:ln>
        </p:spPr>
        <p:txBody>
          <a:bodyPr/>
          <a:lstStyle>
            <a:lvl1pPr defTabSz="571500"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defTabSz="57150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defTabSz="5715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defTabSz="5715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defTabSz="5715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defTabSz="5715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defTabSz="5715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defTabSz="5715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defTabSz="5715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sz="1100"/>
          </a:p>
        </p:txBody>
      </p:sp>
      <p:sp>
        <p:nvSpPr>
          <p:cNvPr id="10" name="TextBox 9"/>
          <p:cNvSpPr txBox="1"/>
          <p:nvPr/>
        </p:nvSpPr>
        <p:spPr>
          <a:xfrm>
            <a:off x="3656396" y="777049"/>
            <a:ext cx="5924550" cy="523220"/>
          </a:xfrm>
          <a:prstGeom prst="rect">
            <a:avLst/>
          </a:prstGeom>
          <a:noFill/>
        </p:spPr>
        <p:txBody>
          <a:bodyPr wrap="square" rtlCol="0">
            <a:spAutoFit/>
          </a:bodyPr>
          <a:lstStyle/>
          <a:p>
            <a:r>
              <a:rPr lang="en-US" sz="2800" dirty="0" err="1">
                <a:solidFill>
                  <a:srgbClr val="FF0000"/>
                </a:solidFill>
                <a:latin typeface="Arial" panose="020B0604020202020204" pitchFamily="34" charset="0"/>
                <a:cs typeface="Arial" panose="020B0604020202020204" pitchFamily="34" charset="0"/>
              </a:rPr>
              <a:t>Câu</a:t>
            </a:r>
            <a:r>
              <a:rPr lang="en-US" sz="2800" dirty="0">
                <a:solidFill>
                  <a:srgbClr val="FF0000"/>
                </a:solidFill>
                <a:latin typeface="Arial" panose="020B0604020202020204" pitchFamily="34" charset="0"/>
                <a:cs typeface="Arial" panose="020B0604020202020204" pitchFamily="34" charset="0"/>
              </a:rPr>
              <a:t> </a:t>
            </a:r>
            <a:r>
              <a:rPr lang="en-US" sz="2800" dirty="0" smtClean="0">
                <a:solidFill>
                  <a:srgbClr val="FF0000"/>
                </a:solidFill>
                <a:latin typeface="Arial" panose="020B0604020202020204" pitchFamily="34" charset="0"/>
                <a:cs typeface="Arial" panose="020B0604020202020204" pitchFamily="34" charset="0"/>
              </a:rPr>
              <a:t>4</a:t>
            </a:r>
            <a:r>
              <a:rPr lang="en-US" sz="2800" dirty="0" smtClean="0">
                <a:solidFill>
                  <a:srgbClr val="4007CF"/>
                </a:solidFill>
                <a:latin typeface="Arial" panose="020B0604020202020204" pitchFamily="34" charset="0"/>
                <a:cs typeface="Arial" panose="020B0604020202020204" pitchFamily="34" charset="0"/>
              </a:rPr>
              <a:t>:  </a:t>
            </a:r>
            <a:r>
              <a:rPr lang="en-US" sz="2800" dirty="0" err="1" smtClean="0">
                <a:solidFill>
                  <a:srgbClr val="4007CF"/>
                </a:solidFill>
                <a:latin typeface="Arial" panose="020B0604020202020204" pitchFamily="34" charset="0"/>
                <a:cs typeface="Arial" panose="020B0604020202020204" pitchFamily="34" charset="0"/>
              </a:rPr>
              <a:t>Vì</a:t>
            </a:r>
            <a:r>
              <a:rPr lang="en-US" sz="2800" dirty="0" smtClean="0">
                <a:solidFill>
                  <a:srgbClr val="4007CF"/>
                </a:solidFill>
                <a:latin typeface="Arial" panose="020B0604020202020204" pitchFamily="34" charset="0"/>
                <a:cs typeface="Arial" panose="020B0604020202020204" pitchFamily="34" charset="0"/>
              </a:rPr>
              <a:t> </a:t>
            </a:r>
            <a:r>
              <a:rPr lang="en-US" sz="2800" dirty="0" err="1" smtClean="0">
                <a:solidFill>
                  <a:srgbClr val="4007CF"/>
                </a:solidFill>
                <a:latin typeface="Arial" panose="020B0604020202020204" pitchFamily="34" charset="0"/>
                <a:cs typeface="Arial" panose="020B0604020202020204" pitchFamily="34" charset="0"/>
              </a:rPr>
              <a:t>sao</a:t>
            </a:r>
            <a:r>
              <a:rPr lang="en-US" sz="2800" dirty="0" smtClean="0">
                <a:solidFill>
                  <a:srgbClr val="4007CF"/>
                </a:solidFill>
                <a:latin typeface="Arial" panose="020B0604020202020204" pitchFamily="34" charset="0"/>
                <a:cs typeface="Arial" panose="020B0604020202020204" pitchFamily="34" charset="0"/>
              </a:rPr>
              <a:t> Lan </a:t>
            </a:r>
            <a:r>
              <a:rPr lang="en-US" sz="2800" dirty="0" err="1" smtClean="0">
                <a:solidFill>
                  <a:srgbClr val="4007CF"/>
                </a:solidFill>
                <a:latin typeface="Arial" panose="020B0604020202020204" pitchFamily="34" charset="0"/>
                <a:cs typeface="Arial" panose="020B0604020202020204" pitchFamily="34" charset="0"/>
              </a:rPr>
              <a:t>ân</a:t>
            </a:r>
            <a:r>
              <a:rPr lang="en-US" sz="2800" dirty="0" smtClean="0">
                <a:solidFill>
                  <a:srgbClr val="4007CF"/>
                </a:solidFill>
                <a:latin typeface="Arial" panose="020B0604020202020204" pitchFamily="34" charset="0"/>
                <a:cs typeface="Arial" panose="020B0604020202020204" pitchFamily="34" charset="0"/>
              </a:rPr>
              <a:t> </a:t>
            </a:r>
            <a:r>
              <a:rPr lang="en-US" sz="2800" dirty="0" err="1" smtClean="0">
                <a:solidFill>
                  <a:srgbClr val="4007CF"/>
                </a:solidFill>
                <a:latin typeface="Arial" panose="020B0604020202020204" pitchFamily="34" charset="0"/>
                <a:cs typeface="Arial" panose="020B0604020202020204" pitchFamily="34" charset="0"/>
              </a:rPr>
              <a:t>hận</a:t>
            </a:r>
            <a:r>
              <a:rPr lang="en-US" sz="2800" dirty="0" smtClean="0">
                <a:solidFill>
                  <a:srgbClr val="4007CF"/>
                </a:solidFill>
                <a:latin typeface="Arial" panose="020B0604020202020204" pitchFamily="34" charset="0"/>
                <a:cs typeface="Arial" panose="020B0604020202020204" pitchFamily="34" charset="0"/>
              </a:rPr>
              <a:t>?</a:t>
            </a:r>
            <a:endParaRPr lang="en-US" sz="2800" dirty="0">
              <a:solidFill>
                <a:srgbClr val="4007CF"/>
              </a:solidFill>
              <a:latin typeface="Arial" panose="020B0604020202020204" pitchFamily="34" charset="0"/>
              <a:cs typeface="Arial" panose="020B0604020202020204" pitchFamily="34" charset="0"/>
            </a:endParaRPr>
          </a:p>
        </p:txBody>
      </p:sp>
      <p:grpSp>
        <p:nvGrpSpPr>
          <p:cNvPr id="11" name="Group 10"/>
          <p:cNvGrpSpPr/>
          <p:nvPr/>
        </p:nvGrpSpPr>
        <p:grpSpPr>
          <a:xfrm>
            <a:off x="914400" y="3276600"/>
            <a:ext cx="10191749" cy="2776675"/>
            <a:chOff x="1588137" y="4500809"/>
            <a:chExt cx="7972425" cy="2300846"/>
          </a:xfrm>
        </p:grpSpPr>
        <p:sp>
          <p:nvSpPr>
            <p:cNvPr id="12" name="Rounded Rectangle 11"/>
            <p:cNvSpPr/>
            <p:nvPr/>
          </p:nvSpPr>
          <p:spPr>
            <a:xfrm>
              <a:off x="1588137" y="4500809"/>
              <a:ext cx="7972425" cy="1578547"/>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1772911" y="4622229"/>
              <a:ext cx="7602876" cy="2179426"/>
            </a:xfrm>
            <a:prstGeom prst="rect">
              <a:avLst/>
            </a:prstGeom>
            <a:noFill/>
          </p:spPr>
          <p:txBody>
            <a:bodyPr wrap="square" rtlCol="0">
              <a:spAutoFit/>
            </a:bodyPr>
            <a:lstStyle/>
            <a:p>
              <a:pPr>
                <a:lnSpc>
                  <a:spcPct val="120000"/>
                </a:lnSpc>
              </a:pPr>
              <a:r>
                <a:rPr lang="en-US" sz="2800" dirty="0" err="1">
                  <a:solidFill>
                    <a:srgbClr val="FF0000"/>
                  </a:solidFill>
                  <a:latin typeface="Arial" panose="020B0604020202020204" pitchFamily="34" charset="0"/>
                  <a:cs typeface="Arial" panose="020B0604020202020204" pitchFamily="34" charset="0"/>
                </a:rPr>
                <a:t>Trả</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lời</a:t>
              </a:r>
              <a:r>
                <a:rPr lang="en-US" sz="2800" dirty="0">
                  <a:solidFill>
                    <a:srgbClr val="FF0000"/>
                  </a:solidFill>
                  <a:latin typeface="Arial" panose="020B0604020202020204" pitchFamily="34" charset="0"/>
                  <a:cs typeface="Arial" panose="020B0604020202020204" pitchFamily="34" charset="0"/>
                </a:rPr>
                <a:t>:</a:t>
              </a:r>
              <a:r>
                <a:rPr lang="en-US" sz="2800" i="1" dirty="0">
                  <a:solidFill>
                    <a:srgbClr val="7030A0"/>
                  </a:solidFill>
                  <a:latin typeface="Arial" panose="020B0604020202020204" pitchFamily="34" charset="0"/>
                  <a:cs typeface="Arial" panose="020B0604020202020204" pitchFamily="34" charset="0"/>
                </a:rPr>
                <a:t> </a:t>
              </a:r>
              <a:r>
                <a:rPr lang="en-US" sz="2800" i="1" dirty="0" smtClean="0">
                  <a:solidFill>
                    <a:srgbClr val="7030A0"/>
                  </a:solidFill>
                  <a:latin typeface="Arial" panose="020B0604020202020204" pitchFamily="34" charset="0"/>
                  <a:cs typeface="Arial" panose="020B0604020202020204" pitchFamily="34" charset="0"/>
                </a:rPr>
                <a:t>- </a:t>
              </a:r>
              <a:r>
                <a:rPr lang="vi-VN" sz="2800" dirty="0" smtClean="0">
                  <a:latin typeface="Arial" panose="020B0604020202020204" pitchFamily="34" charset="0"/>
                  <a:cs typeface="Arial" panose="020B0604020202020204" pitchFamily="34" charset="0"/>
                </a:rPr>
                <a:t>Lan </a:t>
              </a:r>
              <a:r>
                <a:rPr lang="vi-VN" sz="2800" dirty="0">
                  <a:latin typeface="Arial" panose="020B0604020202020204" pitchFamily="34" charset="0"/>
                  <a:cs typeface="Arial" panose="020B0604020202020204" pitchFamily="34" charset="0"/>
                </a:rPr>
                <a:t>ân hận vì </a:t>
              </a:r>
              <a:r>
                <a:rPr lang="en-US" sz="2800" dirty="0" err="1" smtClean="0">
                  <a:latin typeface="Arial" panose="020B0604020202020204" pitchFamily="34" charset="0"/>
                  <a:cs typeface="Arial" panose="020B0604020202020204" pitchFamily="34" charset="0"/>
                </a:rPr>
                <a:t>đã</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làm</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cho</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mẹ</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phải</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buồn</a:t>
              </a:r>
              <a:r>
                <a:rPr lang="en-US" sz="2800" dirty="0" smtClean="0">
                  <a:latin typeface="Arial" panose="020B0604020202020204" pitchFamily="34" charset="0"/>
                  <a:cs typeface="Arial" panose="020B0604020202020204" pitchFamily="34" charset="0"/>
                </a:rPr>
                <a:t>, </a:t>
              </a:r>
              <a:r>
                <a:rPr lang="vi-VN" sz="2800" dirty="0" smtClean="0">
                  <a:latin typeface="Arial" panose="020B0604020202020204" pitchFamily="34" charset="0"/>
                  <a:cs typeface="Arial" panose="020B0604020202020204" pitchFamily="34" charset="0"/>
                </a:rPr>
                <a:t>tự </a:t>
              </a:r>
              <a:r>
                <a:rPr lang="vi-VN" sz="2800" dirty="0">
                  <a:latin typeface="Arial" panose="020B0604020202020204" pitchFamily="34" charset="0"/>
                  <a:cs typeface="Arial" panose="020B0604020202020204" pitchFamily="34" charset="0"/>
                </a:rPr>
                <a:t>nhận ra mình quá ích kỉ, chỉ biết nghĩ tới bản </a:t>
              </a:r>
              <a:r>
                <a:rPr lang="vi-VN" sz="2800" dirty="0" smtClean="0">
                  <a:latin typeface="Arial" panose="020B0604020202020204" pitchFamily="34" charset="0"/>
                  <a:cs typeface="Arial" panose="020B0604020202020204" pitchFamily="34" charset="0"/>
                </a:rPr>
                <a:t>thân</a:t>
              </a:r>
              <a:r>
                <a:rPr lang="en-US" sz="2800" dirty="0" smtClean="0">
                  <a:latin typeface="Arial" panose="020B0604020202020204" pitchFamily="34" charset="0"/>
                  <a:cs typeface="Arial" panose="020B0604020202020204" pitchFamily="34" charset="0"/>
                </a:rPr>
                <a:t>. </a:t>
              </a:r>
              <a:r>
                <a:rPr lang="vi-VN" sz="2800" dirty="0" smtClean="0">
                  <a:latin typeface="Arial" panose="020B0604020202020204" pitchFamily="34" charset="0"/>
                  <a:cs typeface="Arial" panose="020B0604020202020204" pitchFamily="34" charset="0"/>
                </a:rPr>
                <a:t>Lan </a:t>
              </a:r>
              <a:r>
                <a:rPr lang="vi-VN" sz="2800" dirty="0">
                  <a:latin typeface="Arial" panose="020B0604020202020204" pitchFamily="34" charset="0"/>
                  <a:cs typeface="Arial" panose="020B0604020202020204" pitchFamily="34" charset="0"/>
                </a:rPr>
                <a:t>còn ân hận vì thấy anh </a:t>
              </a:r>
              <a:r>
                <a:rPr lang="en-US" sz="2800" dirty="0" err="1" smtClean="0">
                  <a:latin typeface="Arial" panose="020B0604020202020204" pitchFamily="34" charset="0"/>
                  <a:cs typeface="Arial" panose="020B0604020202020204" pitchFamily="34" charset="0"/>
                </a:rPr>
                <a:t>trai</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yêu</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thương</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và</a:t>
              </a:r>
              <a:r>
                <a:rPr lang="vi-VN"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nhường</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nhịn</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cho</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mình</a:t>
              </a:r>
              <a:r>
                <a:rPr lang="en-US" sz="2800" dirty="0" smtClean="0">
                  <a:latin typeface="Arial" panose="020B0604020202020204" pitchFamily="34" charset="0"/>
                  <a:cs typeface="Arial" panose="020B0604020202020204" pitchFamily="34" charset="0"/>
                </a:rPr>
                <a:t>.</a:t>
              </a:r>
              <a:r>
                <a:rPr lang="vi-VN" sz="2800" dirty="0">
                  <a:latin typeface="Arial" panose="020B0604020202020204" pitchFamily="34" charset="0"/>
                  <a:cs typeface="Arial" panose="020B0604020202020204" pitchFamily="34" charset="0"/>
                </a:rPr>
                <a:t/>
              </a:r>
              <a:br>
                <a:rPr lang="vi-VN" sz="2800" dirty="0">
                  <a:latin typeface="Arial" panose="020B0604020202020204" pitchFamily="34" charset="0"/>
                  <a:cs typeface="Arial" panose="020B0604020202020204" pitchFamily="34" charset="0"/>
                </a:rPr>
              </a:br>
              <a:r>
                <a:rPr lang="vi-VN" sz="2800" dirty="0">
                  <a:latin typeface="Arial" panose="020B0604020202020204" pitchFamily="34" charset="0"/>
                  <a:cs typeface="Arial" panose="020B0604020202020204" pitchFamily="34" charset="0"/>
                </a:rPr>
                <a:t/>
              </a:r>
              <a:br>
                <a:rPr lang="vi-VN" sz="2800" dirty="0">
                  <a:latin typeface="Arial" panose="020B0604020202020204" pitchFamily="34" charset="0"/>
                  <a:cs typeface="Arial" panose="020B0604020202020204" pitchFamily="34" charset="0"/>
                </a:rPr>
              </a:br>
              <a:endParaRPr lang="en-US" sz="2800" dirty="0">
                <a:solidFill>
                  <a:srgbClr val="7030A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502323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out)">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3300"/>
        </a:solidFill>
        <a:effectLst/>
      </p:bgPr>
    </p:bg>
    <p:spTree>
      <p:nvGrpSpPr>
        <p:cNvPr id="1" name=""/>
        <p:cNvGrpSpPr/>
        <p:nvPr/>
      </p:nvGrpSpPr>
      <p:grpSpPr>
        <a:xfrm>
          <a:off x="0" y="0"/>
          <a:ext cx="0" cy="0"/>
          <a:chOff x="0" y="0"/>
          <a:chExt cx="0" cy="0"/>
        </a:xfrm>
      </p:grpSpPr>
      <p:pic>
        <p:nvPicPr>
          <p:cNvPr id="4" name="Picture 3"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8800" y="1295400"/>
            <a:ext cx="8458200" cy="5257992"/>
          </a:xfrm>
          <a:prstGeom prst="rect">
            <a:avLst/>
          </a:prstGeom>
        </p:spPr>
      </p:pic>
      <p:sp>
        <p:nvSpPr>
          <p:cNvPr id="6" name="TextBox 5"/>
          <p:cNvSpPr txBox="1"/>
          <p:nvPr/>
        </p:nvSpPr>
        <p:spPr>
          <a:xfrm>
            <a:off x="4343400" y="457200"/>
            <a:ext cx="3429000" cy="707886"/>
          </a:xfrm>
          <a:prstGeom prst="rect">
            <a:avLst/>
          </a:prstGeom>
          <a:noFill/>
        </p:spPr>
        <p:txBody>
          <a:bodyPr wrap="square" rtlCol="0">
            <a:spAutoFit/>
          </a:bodyPr>
          <a:lstStyle/>
          <a:p>
            <a:r>
              <a:rPr lang="en-US" sz="4000" dirty="0" err="1" smtClean="0">
                <a:solidFill>
                  <a:srgbClr val="FF0000"/>
                </a:solidFill>
                <a:latin typeface="Arial" panose="020B0604020202020204" pitchFamily="34" charset="0"/>
                <a:cs typeface="Arial" panose="020B0604020202020204" pitchFamily="34" charset="0"/>
              </a:rPr>
              <a:t>Chiếc</a:t>
            </a:r>
            <a:r>
              <a:rPr lang="en-US" sz="4000" dirty="0" smtClean="0">
                <a:solidFill>
                  <a:srgbClr val="FF0000"/>
                </a:solidFill>
                <a:latin typeface="Arial" panose="020B0604020202020204" pitchFamily="34" charset="0"/>
                <a:cs typeface="Arial" panose="020B0604020202020204" pitchFamily="34" charset="0"/>
              </a:rPr>
              <a:t> </a:t>
            </a:r>
            <a:r>
              <a:rPr lang="en-US" sz="4000" dirty="0" err="1" smtClean="0">
                <a:solidFill>
                  <a:srgbClr val="FF0000"/>
                </a:solidFill>
                <a:latin typeface="Arial" panose="020B0604020202020204" pitchFamily="34" charset="0"/>
                <a:cs typeface="Arial" panose="020B0604020202020204" pitchFamily="34" charset="0"/>
              </a:rPr>
              <a:t>áo</a:t>
            </a:r>
            <a:r>
              <a:rPr lang="en-US" sz="4000" dirty="0" smtClean="0">
                <a:solidFill>
                  <a:srgbClr val="FF0000"/>
                </a:solidFill>
                <a:latin typeface="Arial" panose="020B0604020202020204" pitchFamily="34" charset="0"/>
                <a:cs typeface="Arial" panose="020B0604020202020204" pitchFamily="34" charset="0"/>
              </a:rPr>
              <a:t> </a:t>
            </a:r>
            <a:r>
              <a:rPr lang="en-US" sz="4000" dirty="0" err="1" smtClean="0">
                <a:solidFill>
                  <a:srgbClr val="FF0000"/>
                </a:solidFill>
                <a:latin typeface="Arial" panose="020B0604020202020204" pitchFamily="34" charset="0"/>
                <a:cs typeface="Arial" panose="020B0604020202020204" pitchFamily="34" charset="0"/>
              </a:rPr>
              <a:t>len</a:t>
            </a:r>
            <a:endParaRPr lang="en-US" sz="40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83024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3300"/>
        </a:solidFill>
        <a:effectLst/>
      </p:bgPr>
    </p:bg>
    <p:spTree>
      <p:nvGrpSpPr>
        <p:cNvPr id="1" name=""/>
        <p:cNvGrpSpPr/>
        <p:nvPr/>
      </p:nvGrpSpPr>
      <p:grpSpPr>
        <a:xfrm>
          <a:off x="0" y="0"/>
          <a:ext cx="0" cy="0"/>
          <a:chOff x="0" y="0"/>
          <a:chExt cx="0" cy="0"/>
        </a:xfrm>
      </p:grpSpPr>
      <p:sp>
        <p:nvSpPr>
          <p:cNvPr id="9" name="Cloud Callout 9"/>
          <p:cNvSpPr>
            <a:spLocks noChangeArrowheads="1"/>
          </p:cNvSpPr>
          <p:nvPr/>
        </p:nvSpPr>
        <p:spPr bwMode="auto">
          <a:xfrm>
            <a:off x="2699385" y="325457"/>
            <a:ext cx="6410325" cy="2543175"/>
          </a:xfrm>
          <a:prstGeom prst="cloudCallout">
            <a:avLst>
              <a:gd name="adj1" fmla="val -20833"/>
              <a:gd name="adj2" fmla="val 62500"/>
            </a:avLst>
          </a:prstGeom>
          <a:solidFill>
            <a:schemeClr val="accent2">
              <a:lumMod val="40000"/>
              <a:lumOff val="60000"/>
            </a:schemeClr>
          </a:solidFill>
          <a:ln w="9525" algn="ctr">
            <a:solidFill>
              <a:schemeClr val="tx1"/>
            </a:solidFill>
            <a:round/>
            <a:headEnd/>
            <a:tailEnd/>
          </a:ln>
        </p:spPr>
        <p:txBody>
          <a:bodyPr/>
          <a:lstStyle>
            <a:lvl1pPr defTabSz="571500">
              <a:spcBef>
                <a:spcPct val="20000"/>
              </a:spcBef>
              <a:buChar char="•"/>
              <a:defRPr sz="3200">
                <a:solidFill>
                  <a:schemeClr val="tx1"/>
                </a:solidFill>
                <a:latin typeface="Arial" panose="020B0604020202020204" pitchFamily="34" charset="0"/>
              </a:defRPr>
            </a:lvl1pPr>
            <a:lvl2pPr marL="742950" indent="-285750" defTabSz="571500">
              <a:spcBef>
                <a:spcPct val="20000"/>
              </a:spcBef>
              <a:buChar char="–"/>
              <a:defRPr sz="2800">
                <a:solidFill>
                  <a:schemeClr val="tx1"/>
                </a:solidFill>
                <a:latin typeface="Arial" panose="020B0604020202020204" pitchFamily="34" charset="0"/>
              </a:defRPr>
            </a:lvl2pPr>
            <a:lvl3pPr marL="1143000" indent="-228600" defTabSz="571500">
              <a:spcBef>
                <a:spcPct val="20000"/>
              </a:spcBef>
              <a:buChar char="•"/>
              <a:defRPr sz="2400">
                <a:solidFill>
                  <a:schemeClr val="tx1"/>
                </a:solidFill>
                <a:latin typeface="Arial" panose="020B0604020202020204" pitchFamily="34" charset="0"/>
              </a:defRPr>
            </a:lvl3pPr>
            <a:lvl4pPr marL="1600200" indent="-228600" defTabSz="571500">
              <a:spcBef>
                <a:spcPct val="20000"/>
              </a:spcBef>
              <a:buChar char="–"/>
              <a:defRPr sz="2000">
                <a:solidFill>
                  <a:schemeClr val="tx1"/>
                </a:solidFill>
                <a:latin typeface="Arial" panose="020B0604020202020204" pitchFamily="34" charset="0"/>
              </a:defRPr>
            </a:lvl4pPr>
            <a:lvl5pPr marL="2057400" indent="-228600" defTabSz="571500">
              <a:spcBef>
                <a:spcPct val="20000"/>
              </a:spcBef>
              <a:buChar char="»"/>
              <a:defRPr sz="2000">
                <a:solidFill>
                  <a:schemeClr val="tx1"/>
                </a:solidFill>
                <a:latin typeface="Arial" panose="020B0604020202020204" pitchFamily="34" charset="0"/>
              </a:defRPr>
            </a:lvl5pPr>
            <a:lvl6pPr marL="2514600" indent="-228600" defTabSz="5715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5715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5715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571500" eaLnBrk="0" fontAlgn="base" hangingPunct="0">
              <a:spcBef>
                <a:spcPct val="20000"/>
              </a:spcBef>
              <a:spcAft>
                <a:spcPct val="0"/>
              </a:spcAft>
              <a:buChar char="»"/>
              <a:defRPr sz="2000">
                <a:solidFill>
                  <a:schemeClr val="tx1"/>
                </a:solidFill>
                <a:latin typeface="Arial" panose="020B0604020202020204" pitchFamily="34" charset="0"/>
              </a:defRPr>
            </a:lvl9pPr>
          </a:lstStyle>
          <a:p>
            <a:pPr>
              <a:buNone/>
            </a:pPr>
            <a:endParaRPr lang="en-US" sz="2800" dirty="0">
              <a:solidFill>
                <a:schemeClr val="accent1">
                  <a:lumMod val="75000"/>
                </a:schemeClr>
              </a:solidFill>
            </a:endParaRPr>
          </a:p>
        </p:txBody>
      </p:sp>
      <p:sp>
        <p:nvSpPr>
          <p:cNvPr id="10" name="TextBox 9"/>
          <p:cNvSpPr txBox="1"/>
          <p:nvPr/>
        </p:nvSpPr>
        <p:spPr>
          <a:xfrm>
            <a:off x="3276600" y="1119990"/>
            <a:ext cx="5457825" cy="954107"/>
          </a:xfrm>
          <a:prstGeom prst="rect">
            <a:avLst/>
          </a:prstGeom>
          <a:noFill/>
        </p:spPr>
        <p:txBody>
          <a:bodyPr wrap="square" rtlCol="0">
            <a:spAutoFit/>
          </a:bodyPr>
          <a:lstStyle/>
          <a:p>
            <a:r>
              <a:rPr lang="en-US" sz="2800" dirty="0" err="1">
                <a:solidFill>
                  <a:srgbClr val="FF0000"/>
                </a:solidFill>
                <a:latin typeface="Arial" panose="020B0604020202020204" pitchFamily="34" charset="0"/>
                <a:cs typeface="Arial" panose="020B0604020202020204" pitchFamily="34" charset="0"/>
              </a:rPr>
              <a:t>Câu</a:t>
            </a:r>
            <a:r>
              <a:rPr lang="en-US" sz="2800" dirty="0">
                <a:solidFill>
                  <a:srgbClr val="FF0000"/>
                </a:solidFill>
                <a:latin typeface="Arial" panose="020B0604020202020204" pitchFamily="34" charset="0"/>
                <a:cs typeface="Arial" panose="020B0604020202020204" pitchFamily="34" charset="0"/>
              </a:rPr>
              <a:t> </a:t>
            </a:r>
            <a:r>
              <a:rPr lang="en-US" sz="2800" dirty="0" smtClean="0">
                <a:solidFill>
                  <a:srgbClr val="FF0000"/>
                </a:solidFill>
                <a:latin typeface="Arial" panose="020B0604020202020204" pitchFamily="34" charset="0"/>
                <a:cs typeface="Arial" panose="020B0604020202020204" pitchFamily="34" charset="0"/>
              </a:rPr>
              <a:t>5: </a:t>
            </a:r>
            <a:r>
              <a:rPr lang="en-US" sz="2800" dirty="0" err="1" smtClean="0">
                <a:solidFill>
                  <a:srgbClr val="4007CF"/>
                </a:solidFill>
                <a:latin typeface="Arial" panose="020B0604020202020204" pitchFamily="34" charset="0"/>
                <a:cs typeface="Arial" panose="020B0604020202020204" pitchFamily="34" charset="0"/>
              </a:rPr>
              <a:t>Tìm</a:t>
            </a:r>
            <a:r>
              <a:rPr lang="en-US" sz="2800" dirty="0" smtClean="0">
                <a:solidFill>
                  <a:srgbClr val="4007CF"/>
                </a:solidFill>
                <a:latin typeface="Arial" panose="020B0604020202020204" pitchFamily="34" charset="0"/>
                <a:cs typeface="Arial" panose="020B0604020202020204" pitchFamily="34" charset="0"/>
              </a:rPr>
              <a:t> </a:t>
            </a:r>
            <a:r>
              <a:rPr lang="en-US" sz="2800" dirty="0" err="1" smtClean="0">
                <a:solidFill>
                  <a:srgbClr val="4007CF"/>
                </a:solidFill>
                <a:latin typeface="Arial" panose="020B0604020202020204" pitchFamily="34" charset="0"/>
                <a:cs typeface="Arial" panose="020B0604020202020204" pitchFamily="34" charset="0"/>
              </a:rPr>
              <a:t>một</a:t>
            </a:r>
            <a:r>
              <a:rPr lang="en-US" sz="2800" dirty="0" smtClean="0">
                <a:solidFill>
                  <a:srgbClr val="4007CF"/>
                </a:solidFill>
                <a:latin typeface="Arial" panose="020B0604020202020204" pitchFamily="34" charset="0"/>
                <a:cs typeface="Arial" panose="020B0604020202020204" pitchFamily="34" charset="0"/>
              </a:rPr>
              <a:t> </a:t>
            </a:r>
            <a:r>
              <a:rPr lang="en-US" sz="2800" dirty="0" err="1" smtClean="0">
                <a:solidFill>
                  <a:srgbClr val="4007CF"/>
                </a:solidFill>
                <a:latin typeface="Arial" panose="020B0604020202020204" pitchFamily="34" charset="0"/>
                <a:cs typeface="Arial" panose="020B0604020202020204" pitchFamily="34" charset="0"/>
              </a:rPr>
              <a:t>tên</a:t>
            </a:r>
            <a:r>
              <a:rPr lang="en-US" sz="2800" dirty="0" smtClean="0">
                <a:solidFill>
                  <a:srgbClr val="4007CF"/>
                </a:solidFill>
                <a:latin typeface="Arial" panose="020B0604020202020204" pitchFamily="34" charset="0"/>
                <a:cs typeface="Arial" panose="020B0604020202020204" pitchFamily="34" charset="0"/>
              </a:rPr>
              <a:t> </a:t>
            </a:r>
            <a:r>
              <a:rPr lang="en-US" sz="2800" dirty="0" err="1" smtClean="0">
                <a:solidFill>
                  <a:srgbClr val="4007CF"/>
                </a:solidFill>
                <a:latin typeface="Arial" panose="020B0604020202020204" pitchFamily="34" charset="0"/>
                <a:cs typeface="Arial" panose="020B0604020202020204" pitchFamily="34" charset="0"/>
              </a:rPr>
              <a:t>khác</a:t>
            </a:r>
            <a:r>
              <a:rPr lang="en-US" sz="2800" dirty="0" smtClean="0">
                <a:solidFill>
                  <a:srgbClr val="4007CF"/>
                </a:solidFill>
                <a:latin typeface="Arial" panose="020B0604020202020204" pitchFamily="34" charset="0"/>
                <a:cs typeface="Arial" panose="020B0604020202020204" pitchFamily="34" charset="0"/>
              </a:rPr>
              <a:t> </a:t>
            </a:r>
            <a:r>
              <a:rPr lang="en-US" sz="2800" dirty="0" err="1" smtClean="0">
                <a:solidFill>
                  <a:srgbClr val="4007CF"/>
                </a:solidFill>
                <a:latin typeface="Arial" panose="020B0604020202020204" pitchFamily="34" charset="0"/>
                <a:cs typeface="Arial" panose="020B0604020202020204" pitchFamily="34" charset="0"/>
              </a:rPr>
              <a:t>cho</a:t>
            </a:r>
            <a:r>
              <a:rPr lang="en-US" sz="2800" dirty="0" smtClean="0">
                <a:solidFill>
                  <a:srgbClr val="4007CF"/>
                </a:solidFill>
                <a:latin typeface="Arial" panose="020B0604020202020204" pitchFamily="34" charset="0"/>
                <a:cs typeface="Arial" panose="020B0604020202020204" pitchFamily="34" charset="0"/>
              </a:rPr>
              <a:t> </a:t>
            </a:r>
            <a:r>
              <a:rPr lang="en-US" sz="2800" dirty="0" err="1" smtClean="0">
                <a:solidFill>
                  <a:srgbClr val="4007CF"/>
                </a:solidFill>
                <a:latin typeface="Arial" panose="020B0604020202020204" pitchFamily="34" charset="0"/>
                <a:cs typeface="Arial" panose="020B0604020202020204" pitchFamily="34" charset="0"/>
              </a:rPr>
              <a:t>câu</a:t>
            </a:r>
            <a:r>
              <a:rPr lang="en-US" sz="2800" dirty="0" smtClean="0">
                <a:solidFill>
                  <a:srgbClr val="4007CF"/>
                </a:solidFill>
                <a:latin typeface="Arial" panose="020B0604020202020204" pitchFamily="34" charset="0"/>
                <a:cs typeface="Arial" panose="020B0604020202020204" pitchFamily="34" charset="0"/>
              </a:rPr>
              <a:t> </a:t>
            </a:r>
            <a:r>
              <a:rPr lang="en-US" sz="2800" dirty="0" err="1" smtClean="0">
                <a:solidFill>
                  <a:srgbClr val="4007CF"/>
                </a:solidFill>
                <a:latin typeface="Arial" panose="020B0604020202020204" pitchFamily="34" charset="0"/>
                <a:cs typeface="Arial" panose="020B0604020202020204" pitchFamily="34" charset="0"/>
              </a:rPr>
              <a:t>chuyện</a:t>
            </a:r>
            <a:r>
              <a:rPr lang="en-US" sz="2800" dirty="0" smtClean="0">
                <a:solidFill>
                  <a:srgbClr val="4007CF"/>
                </a:solidFill>
                <a:latin typeface="Arial" panose="020B0604020202020204" pitchFamily="34" charset="0"/>
                <a:cs typeface="Arial" panose="020B0604020202020204" pitchFamily="34" charset="0"/>
              </a:rPr>
              <a:t>?</a:t>
            </a:r>
            <a:endParaRPr lang="en-US" sz="2800" dirty="0">
              <a:solidFill>
                <a:srgbClr val="4007CF"/>
              </a:solidFill>
              <a:latin typeface="Arial" panose="020B0604020202020204" pitchFamily="34" charset="0"/>
              <a:cs typeface="Arial" panose="020B0604020202020204" pitchFamily="34" charset="0"/>
            </a:endParaRPr>
          </a:p>
        </p:txBody>
      </p:sp>
      <p:grpSp>
        <p:nvGrpSpPr>
          <p:cNvPr id="11" name="Group 10"/>
          <p:cNvGrpSpPr/>
          <p:nvPr/>
        </p:nvGrpSpPr>
        <p:grpSpPr>
          <a:xfrm>
            <a:off x="3048001" y="4191000"/>
            <a:ext cx="7695605" cy="2322969"/>
            <a:chOff x="2298418" y="3364048"/>
            <a:chExt cx="7704138" cy="6022026"/>
          </a:xfrm>
        </p:grpSpPr>
        <p:sp>
          <p:nvSpPr>
            <p:cNvPr id="12" name="Hình chữ nhật: Góc Tròn 8"/>
            <p:cNvSpPr/>
            <p:nvPr/>
          </p:nvSpPr>
          <p:spPr bwMode="auto">
            <a:xfrm>
              <a:off x="2298418" y="3364048"/>
              <a:ext cx="7704138" cy="3878476"/>
            </a:xfrm>
            <a:prstGeom prst="roundRect">
              <a:avLst/>
            </a:prstGeom>
            <a:solidFill>
              <a:srgbClr val="FCD4F4"/>
            </a:solidFill>
            <a:ln w="9525" cap="flat" cmpd="sng" algn="ctr">
              <a:noFill/>
              <a:prstDash val="solid"/>
              <a:round/>
              <a:headEnd type="none" w="med" len="med"/>
              <a:tailEnd type="none" w="med" len="med"/>
            </a:ln>
            <a:effectLst>
              <a:outerShdw blurRad="76200" dir="13500000" sy="23000" kx="1200000" algn="br" rotWithShape="0">
                <a:prstClr val="black">
                  <a:alpha val="20000"/>
                </a:prstClr>
              </a:outerShdw>
            </a:effectLst>
          </p:spPr>
          <p:txBody>
            <a:bodyPr lIns="92819" tIns="46408" rIns="92819" bIns="46408"/>
            <a:lstStyle/>
            <a:p>
              <a:pPr algn="just">
                <a:defRPr/>
              </a:pPr>
              <a:endParaRPr lang="vi-VN" sz="2800" dirty="0">
                <a:solidFill>
                  <a:srgbClr val="0000CC"/>
                </a:solidFill>
                <a:latin typeface="Arial" panose="020B0604020202020204" pitchFamily="34" charset="0"/>
                <a:cs typeface="Arial" panose="020B0604020202020204" pitchFamily="34" charset="0"/>
              </a:endParaRPr>
            </a:p>
          </p:txBody>
        </p:sp>
        <p:sp>
          <p:nvSpPr>
            <p:cNvPr id="13" name="TextBox 12"/>
            <p:cNvSpPr txBox="1"/>
            <p:nvPr/>
          </p:nvSpPr>
          <p:spPr>
            <a:xfrm>
              <a:off x="2630206" y="3561588"/>
              <a:ext cx="7372350" cy="5824486"/>
            </a:xfrm>
            <a:prstGeom prst="rect">
              <a:avLst/>
            </a:prstGeom>
            <a:noFill/>
          </p:spPr>
          <p:txBody>
            <a:bodyPr wrap="square" rtlCol="0">
              <a:spAutoFit/>
            </a:bodyPr>
            <a:lstStyle/>
            <a:p>
              <a:r>
                <a:rPr lang="en-US" sz="2800" dirty="0" err="1">
                  <a:solidFill>
                    <a:srgbClr val="FF0000"/>
                  </a:solidFill>
                  <a:latin typeface="Arial" panose="020B0604020202020204" pitchFamily="34" charset="0"/>
                  <a:cs typeface="Arial" panose="020B0604020202020204" pitchFamily="34" charset="0"/>
                </a:rPr>
                <a:t>Trả</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lời</a:t>
              </a:r>
              <a:r>
                <a:rPr lang="en-US" sz="2800" dirty="0">
                  <a:solidFill>
                    <a:srgbClr val="FF0000"/>
                  </a:solidFill>
                  <a:latin typeface="Arial" panose="020B0604020202020204" pitchFamily="34" charset="0"/>
                  <a:cs typeface="Arial" panose="020B0604020202020204" pitchFamily="34" charset="0"/>
                </a:rPr>
                <a:t>: </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Tấm</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lòng</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của</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người</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anh</a:t>
              </a:r>
              <a:endParaRPr lang="en-US" sz="28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 </a:t>
              </a:r>
              <a:r>
                <a:rPr lang="en-US" sz="2800" dirty="0" smtClean="0">
                  <a:latin typeface="Arial" panose="020B0604020202020204" pitchFamily="34" charset="0"/>
                  <a:cs typeface="Arial" panose="020B0604020202020204" pitchFamily="34" charset="0"/>
                </a:rPr>
                <a:t>           - </a:t>
              </a:r>
              <a:r>
                <a:rPr lang="en-US" sz="2800" dirty="0">
                  <a:latin typeface="Arial" panose="020B0604020202020204" pitchFamily="34" charset="0"/>
                  <a:cs typeface="Arial" panose="020B0604020202020204" pitchFamily="34" charset="0"/>
                </a:rPr>
                <a:t>Ba </a:t>
              </a:r>
              <a:r>
                <a:rPr lang="en-US" sz="2800" dirty="0" err="1">
                  <a:latin typeface="Arial" panose="020B0604020202020204" pitchFamily="34" charset="0"/>
                  <a:cs typeface="Arial" panose="020B0604020202020204" pitchFamily="34" charset="0"/>
                </a:rPr>
                <a:t>mẹ</a:t>
              </a:r>
              <a:r>
                <a:rPr lang="en-US" sz="2800" dirty="0">
                  <a:latin typeface="Arial" panose="020B0604020202020204" pitchFamily="34" charset="0"/>
                  <a:cs typeface="Arial" panose="020B0604020202020204" pitchFamily="34" charset="0"/>
                </a:rPr>
                <a:t> con </a:t>
              </a:r>
              <a:r>
                <a:rPr lang="en-US" sz="2800" dirty="0" err="1">
                  <a:latin typeface="Arial" panose="020B0604020202020204" pitchFamily="34" charset="0"/>
                  <a:cs typeface="Arial" panose="020B0604020202020204" pitchFamily="34" charset="0"/>
                </a:rPr>
                <a:t>và</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chiếc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áo</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len</a:t>
              </a:r>
              <a:r>
                <a:rPr lang="en-US" sz="2800" dirty="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vàng</a:t>
              </a:r>
              <a:endParaRPr lang="en-US" sz="2800" dirty="0">
                <a:latin typeface="Arial" panose="020B0604020202020204" pitchFamily="34" charset="0"/>
                <a:cs typeface="Arial" panose="020B0604020202020204" pitchFamily="34" charset="0"/>
              </a:endParaRPr>
            </a:p>
            <a:p>
              <a:r>
                <a:rPr lang="en-US" sz="2800" dirty="0" smtClean="0">
                  <a:latin typeface="Arial" panose="020B0604020202020204" pitchFamily="34" charset="0"/>
                  <a:cs typeface="Arial" panose="020B0604020202020204" pitchFamily="34" charset="0"/>
                </a:rPr>
                <a:t>            - </a:t>
              </a:r>
              <a:r>
                <a:rPr lang="en-US" sz="2800" dirty="0" err="1" smtClean="0">
                  <a:latin typeface="Arial" panose="020B0604020202020204" pitchFamily="34" charset="0"/>
                  <a:cs typeface="Arial" panose="020B0604020202020204" pitchFamily="34" charset="0"/>
                </a:rPr>
                <a:t>Cô</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bé</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ngoan</a:t>
              </a:r>
              <a:r>
                <a:rPr lang="en-US" sz="2800" dirty="0" smtClean="0">
                  <a:latin typeface="Arial" panose="020B0604020202020204" pitchFamily="34" charset="0"/>
                  <a:cs typeface="Arial" panose="020B0604020202020204" pitchFamily="34" charset="0"/>
                </a:rPr>
                <a:t>,.…</a:t>
              </a:r>
              <a:r>
                <a:rPr lang="en-US" sz="2800" dirty="0">
                  <a:latin typeface="Arial" panose="020B0604020202020204" pitchFamily="34" charset="0"/>
                  <a:cs typeface="Arial" panose="020B0604020202020204" pitchFamily="34" charset="0"/>
                </a:rPr>
                <a:t/>
              </a:r>
              <a:br>
                <a:rPr lang="en-US" sz="2800" dirty="0">
                  <a:latin typeface="Arial" panose="020B0604020202020204" pitchFamily="34" charset="0"/>
                  <a:cs typeface="Arial" panose="020B0604020202020204" pitchFamily="34" charset="0"/>
                </a:rPr>
              </a:br>
              <a:r>
                <a:rPr lang="en-US" sz="2800" dirty="0">
                  <a:latin typeface="Arial" panose="020B0604020202020204" pitchFamily="34" charset="0"/>
                  <a:cs typeface="Arial" panose="020B0604020202020204" pitchFamily="34" charset="0"/>
                </a:rPr>
                <a:t/>
              </a:r>
              <a:br>
                <a:rPr lang="en-US" sz="2800" dirty="0">
                  <a:latin typeface="Arial" panose="020B0604020202020204" pitchFamily="34" charset="0"/>
                  <a:cs typeface="Arial" panose="020B0604020202020204" pitchFamily="34" charset="0"/>
                </a:rPr>
              </a:br>
              <a:endParaRPr lang="en-US" sz="2800" dirty="0">
                <a:solidFill>
                  <a:schemeClr val="accent6">
                    <a:lumMod val="50000"/>
                  </a:schemeClr>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937863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Users\linh\Desktop\nền ppt\nền pp\Lecture_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563" y="0"/>
            <a:ext cx="122475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ounded Rectangle 2"/>
          <p:cNvSpPr/>
          <p:nvPr/>
        </p:nvSpPr>
        <p:spPr>
          <a:xfrm>
            <a:off x="1344613" y="2851150"/>
            <a:ext cx="9378950" cy="12446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spcBef>
                <a:spcPct val="50000"/>
              </a:spcBef>
              <a:defRPr/>
            </a:pPr>
            <a:r>
              <a:rPr lang="en-US" sz="2800" dirty="0">
                <a:solidFill>
                  <a:srgbClr val="0070C0"/>
                </a:solidFill>
                <a:latin typeface="Arial" panose="020B0604020202020204" pitchFamily="34" charset="0"/>
                <a:cs typeface="Arial" panose="020B0604020202020204" pitchFamily="34" charset="0"/>
              </a:rPr>
              <a:t>	</a:t>
            </a:r>
            <a:r>
              <a:rPr lang="en-US" sz="2800" dirty="0" smtClean="0">
                <a:solidFill>
                  <a:srgbClr val="0070C0"/>
                </a:solidFill>
                <a:latin typeface="Arial" panose="020B0604020202020204" pitchFamily="34" charset="0"/>
                <a:cs typeface="Arial" panose="020B0604020202020204" pitchFamily="34" charset="0"/>
              </a:rPr>
              <a:t>Anh </a:t>
            </a:r>
            <a:r>
              <a:rPr lang="en-US" sz="2800" dirty="0" err="1" smtClean="0">
                <a:solidFill>
                  <a:srgbClr val="0070C0"/>
                </a:solidFill>
                <a:latin typeface="Arial" panose="020B0604020202020204" pitchFamily="34" charset="0"/>
                <a:cs typeface="Arial" panose="020B0604020202020204" pitchFamily="34" charset="0"/>
              </a:rPr>
              <a:t>em</a:t>
            </a:r>
            <a:r>
              <a:rPr lang="en-US" sz="2800" dirty="0" smtClean="0">
                <a:solidFill>
                  <a:srgbClr val="0070C0"/>
                </a:solidFill>
                <a:latin typeface="Arial" panose="020B0604020202020204" pitchFamily="34" charset="0"/>
                <a:cs typeface="Arial" panose="020B0604020202020204" pitchFamily="34" charset="0"/>
              </a:rPr>
              <a:t> </a:t>
            </a:r>
            <a:r>
              <a:rPr lang="en-US" sz="2800" dirty="0" err="1" smtClean="0">
                <a:solidFill>
                  <a:srgbClr val="0070C0"/>
                </a:solidFill>
                <a:latin typeface="Arial" panose="020B0604020202020204" pitchFamily="34" charset="0"/>
                <a:cs typeface="Arial" panose="020B0604020202020204" pitchFamily="34" charset="0"/>
              </a:rPr>
              <a:t>phải</a:t>
            </a:r>
            <a:r>
              <a:rPr lang="en-US" sz="2800" dirty="0" smtClean="0">
                <a:solidFill>
                  <a:srgbClr val="0070C0"/>
                </a:solidFill>
                <a:latin typeface="Arial" panose="020B0604020202020204" pitchFamily="34" charset="0"/>
                <a:cs typeface="Arial" panose="020B0604020202020204" pitchFamily="34" charset="0"/>
              </a:rPr>
              <a:t> </a:t>
            </a:r>
            <a:r>
              <a:rPr lang="en-US" sz="2800" dirty="0" err="1" smtClean="0">
                <a:solidFill>
                  <a:srgbClr val="0070C0"/>
                </a:solidFill>
                <a:latin typeface="Arial" panose="020B0604020202020204" pitchFamily="34" charset="0"/>
                <a:cs typeface="Arial" panose="020B0604020202020204" pitchFamily="34" charset="0"/>
              </a:rPr>
              <a:t>biết</a:t>
            </a:r>
            <a:r>
              <a:rPr lang="en-US" sz="2800" dirty="0" smtClean="0">
                <a:solidFill>
                  <a:srgbClr val="0070C0"/>
                </a:solidFill>
                <a:latin typeface="Arial" panose="020B0604020202020204" pitchFamily="34" charset="0"/>
                <a:cs typeface="Arial" panose="020B0604020202020204" pitchFamily="34" charset="0"/>
              </a:rPr>
              <a:t> </a:t>
            </a:r>
            <a:r>
              <a:rPr lang="en-US" sz="2800" dirty="0" err="1" smtClean="0">
                <a:solidFill>
                  <a:srgbClr val="0070C0"/>
                </a:solidFill>
                <a:latin typeface="Arial" panose="020B0604020202020204" pitchFamily="34" charset="0"/>
                <a:cs typeface="Arial" panose="020B0604020202020204" pitchFamily="34" charset="0"/>
              </a:rPr>
              <a:t>nhường</a:t>
            </a:r>
            <a:r>
              <a:rPr lang="en-US" sz="2800" dirty="0" smtClean="0">
                <a:solidFill>
                  <a:srgbClr val="0070C0"/>
                </a:solidFill>
                <a:latin typeface="Arial" panose="020B0604020202020204" pitchFamily="34" charset="0"/>
                <a:cs typeface="Arial" panose="020B0604020202020204" pitchFamily="34" charset="0"/>
              </a:rPr>
              <a:t> </a:t>
            </a:r>
            <a:r>
              <a:rPr lang="en-US" sz="2800" dirty="0" err="1" smtClean="0">
                <a:solidFill>
                  <a:srgbClr val="0070C0"/>
                </a:solidFill>
                <a:latin typeface="Arial" panose="020B0604020202020204" pitchFamily="34" charset="0"/>
                <a:cs typeface="Arial" panose="020B0604020202020204" pitchFamily="34" charset="0"/>
              </a:rPr>
              <a:t>nhịn</a:t>
            </a:r>
            <a:r>
              <a:rPr lang="en-US" sz="2800" dirty="0" smtClean="0">
                <a:solidFill>
                  <a:srgbClr val="0070C0"/>
                </a:solidFill>
                <a:latin typeface="Arial" panose="020B0604020202020204" pitchFamily="34" charset="0"/>
                <a:cs typeface="Arial" panose="020B0604020202020204" pitchFamily="34" charset="0"/>
              </a:rPr>
              <a:t>, </a:t>
            </a:r>
            <a:r>
              <a:rPr lang="en-US" sz="2800" dirty="0" err="1" smtClean="0">
                <a:solidFill>
                  <a:srgbClr val="0070C0"/>
                </a:solidFill>
                <a:latin typeface="Arial" panose="020B0604020202020204" pitchFamily="34" charset="0"/>
                <a:cs typeface="Arial" panose="020B0604020202020204" pitchFamily="34" charset="0"/>
              </a:rPr>
              <a:t>thương</a:t>
            </a:r>
            <a:r>
              <a:rPr lang="en-US" sz="2800" dirty="0" smtClean="0">
                <a:solidFill>
                  <a:srgbClr val="0070C0"/>
                </a:solidFill>
                <a:latin typeface="Arial" panose="020B0604020202020204" pitchFamily="34" charset="0"/>
                <a:cs typeface="Arial" panose="020B0604020202020204" pitchFamily="34" charset="0"/>
              </a:rPr>
              <a:t> </a:t>
            </a:r>
            <a:r>
              <a:rPr lang="en-US" sz="2800" dirty="0" err="1" smtClean="0">
                <a:solidFill>
                  <a:srgbClr val="0070C0"/>
                </a:solidFill>
                <a:latin typeface="Arial" panose="020B0604020202020204" pitchFamily="34" charset="0"/>
                <a:cs typeface="Arial" panose="020B0604020202020204" pitchFamily="34" charset="0"/>
              </a:rPr>
              <a:t>yêu</a:t>
            </a:r>
            <a:r>
              <a:rPr lang="en-US" sz="2800" dirty="0" smtClean="0">
                <a:solidFill>
                  <a:srgbClr val="0070C0"/>
                </a:solidFill>
                <a:latin typeface="Arial" panose="020B0604020202020204" pitchFamily="34" charset="0"/>
                <a:cs typeface="Arial" panose="020B0604020202020204" pitchFamily="34" charset="0"/>
              </a:rPr>
              <a:t> </a:t>
            </a:r>
            <a:r>
              <a:rPr lang="en-US" sz="2800" dirty="0" err="1" smtClean="0">
                <a:solidFill>
                  <a:srgbClr val="0070C0"/>
                </a:solidFill>
                <a:latin typeface="Arial" panose="020B0604020202020204" pitchFamily="34" charset="0"/>
                <a:cs typeface="Arial" panose="020B0604020202020204" pitchFamily="34" charset="0"/>
              </a:rPr>
              <a:t>và</a:t>
            </a:r>
            <a:r>
              <a:rPr lang="en-US" sz="2800" dirty="0" smtClean="0">
                <a:solidFill>
                  <a:srgbClr val="0070C0"/>
                </a:solidFill>
                <a:latin typeface="Arial" panose="020B0604020202020204" pitchFamily="34" charset="0"/>
                <a:cs typeface="Arial" panose="020B0604020202020204" pitchFamily="34" charset="0"/>
              </a:rPr>
              <a:t> </a:t>
            </a:r>
            <a:r>
              <a:rPr lang="en-US" sz="2800" dirty="0" err="1" smtClean="0">
                <a:solidFill>
                  <a:srgbClr val="0070C0"/>
                </a:solidFill>
                <a:latin typeface="Arial" panose="020B0604020202020204" pitchFamily="34" charset="0"/>
                <a:cs typeface="Arial" panose="020B0604020202020204" pitchFamily="34" charset="0"/>
              </a:rPr>
              <a:t>quan</a:t>
            </a:r>
            <a:r>
              <a:rPr lang="en-US" sz="2800" dirty="0" smtClean="0">
                <a:solidFill>
                  <a:srgbClr val="0070C0"/>
                </a:solidFill>
                <a:latin typeface="Arial" panose="020B0604020202020204" pitchFamily="34" charset="0"/>
                <a:cs typeface="Arial" panose="020B0604020202020204" pitchFamily="34" charset="0"/>
              </a:rPr>
              <a:t> </a:t>
            </a:r>
            <a:r>
              <a:rPr lang="en-US" sz="2800" dirty="0" err="1" smtClean="0">
                <a:solidFill>
                  <a:srgbClr val="0070C0"/>
                </a:solidFill>
                <a:latin typeface="Arial" panose="020B0604020202020204" pitchFamily="34" charset="0"/>
                <a:cs typeface="Arial" panose="020B0604020202020204" pitchFamily="34" charset="0"/>
              </a:rPr>
              <a:t>tâm</a:t>
            </a:r>
            <a:r>
              <a:rPr lang="en-US" sz="2800" dirty="0" smtClean="0">
                <a:solidFill>
                  <a:srgbClr val="0070C0"/>
                </a:solidFill>
                <a:latin typeface="Arial" panose="020B0604020202020204" pitchFamily="34" charset="0"/>
                <a:cs typeface="Arial" panose="020B0604020202020204" pitchFamily="34" charset="0"/>
              </a:rPr>
              <a:t> </a:t>
            </a:r>
            <a:r>
              <a:rPr lang="en-US" sz="2800" dirty="0" err="1" smtClean="0">
                <a:solidFill>
                  <a:srgbClr val="0070C0"/>
                </a:solidFill>
                <a:latin typeface="Arial" panose="020B0604020202020204" pitchFamily="34" charset="0"/>
                <a:cs typeface="Arial" panose="020B0604020202020204" pitchFamily="34" charset="0"/>
              </a:rPr>
              <a:t>đến</a:t>
            </a:r>
            <a:r>
              <a:rPr lang="en-US" sz="2800" dirty="0" smtClean="0">
                <a:solidFill>
                  <a:srgbClr val="0070C0"/>
                </a:solidFill>
                <a:latin typeface="Arial" panose="020B0604020202020204" pitchFamily="34" charset="0"/>
                <a:cs typeface="Arial" panose="020B0604020202020204" pitchFamily="34" charset="0"/>
              </a:rPr>
              <a:t> </a:t>
            </a:r>
            <a:r>
              <a:rPr lang="en-US" sz="2800" dirty="0" err="1" smtClean="0">
                <a:solidFill>
                  <a:srgbClr val="0070C0"/>
                </a:solidFill>
                <a:latin typeface="Arial" panose="020B0604020202020204" pitchFamily="34" charset="0"/>
                <a:cs typeface="Arial" panose="020B0604020202020204" pitchFamily="34" charset="0"/>
              </a:rPr>
              <a:t>nhau</a:t>
            </a:r>
            <a:r>
              <a:rPr lang="en-US" sz="2800" dirty="0" smtClean="0">
                <a:solidFill>
                  <a:srgbClr val="0070C0"/>
                </a:solidFill>
                <a:latin typeface="Arial" panose="020B0604020202020204" pitchFamily="34" charset="0"/>
                <a:cs typeface="Arial" panose="020B0604020202020204" pitchFamily="34" charset="0"/>
              </a:rPr>
              <a:t>.</a:t>
            </a:r>
            <a:endParaRPr lang="en-US" altLang="en-US" sz="2800" dirty="0">
              <a:solidFill>
                <a:srgbClr val="0070C0"/>
              </a:solidFill>
              <a:latin typeface="Arial" panose="020B0604020202020204" pitchFamily="34" charset="0"/>
              <a:cs typeface="Arial" panose="020B0604020202020204" pitchFamily="34" charset="0"/>
            </a:endParaRPr>
          </a:p>
        </p:txBody>
      </p:sp>
      <p:sp>
        <p:nvSpPr>
          <p:cNvPr id="4" name="Hình chữ nhật: Góc Tròn 3"/>
          <p:cNvSpPr>
            <a:spLocks noChangeArrowheads="1"/>
          </p:cNvSpPr>
          <p:nvPr/>
        </p:nvSpPr>
        <p:spPr bwMode="auto">
          <a:xfrm>
            <a:off x="4495800" y="1808163"/>
            <a:ext cx="3124200" cy="706437"/>
          </a:xfrm>
          <a:prstGeom prst="roundRect">
            <a:avLst>
              <a:gd name="adj" fmla="val 16667"/>
            </a:avLst>
          </a:prstGeom>
          <a:solidFill>
            <a:srgbClr val="FCD4F4"/>
          </a:solidFill>
          <a:ln w="9525" algn="ctr">
            <a:solidFill>
              <a:schemeClr val="tx1"/>
            </a:solidFill>
            <a:round/>
            <a:headEnd/>
            <a:tailEnd/>
          </a:ln>
        </p:spPr>
        <p:txBody>
          <a:bodyPr lIns="92819" tIns="46408" rIns="92819" bIns="46408"/>
          <a:lstStyle/>
          <a:p>
            <a:pPr algn="ctr">
              <a:defRPr/>
            </a:pPr>
            <a:r>
              <a:rPr lang="en-US" altLang="en-US" sz="3600" b="1" dirty="0">
                <a:solidFill>
                  <a:srgbClr val="FF0000"/>
                </a:solidFill>
                <a:effectLst>
                  <a:outerShdw blurRad="38100" dist="38100" dir="2700000" algn="tl">
                    <a:srgbClr val="000000">
                      <a:alpha val="43137"/>
                    </a:srgbClr>
                  </a:outerShdw>
                </a:effectLst>
                <a:latin typeface="Arial" panose="020B0604020202020204" pitchFamily="34" charset="0"/>
              </a:rPr>
              <a:t>NỘI DUNG</a:t>
            </a:r>
            <a:endParaRPr lang="vi-VN" altLang="en-US" sz="3600" b="1" dirty="0">
              <a:solidFill>
                <a:srgbClr val="FF0000"/>
              </a:solidFill>
              <a:effectLst>
                <a:outerShdw blurRad="38100" dist="38100" dir="2700000" algn="tl">
                  <a:srgbClr val="000000">
                    <a:alpha val="43137"/>
                  </a:srgbClr>
                </a:outerShdw>
              </a:effectLst>
              <a:latin typeface="Arial" panose="020B0604020202020204" pitchFamily="34" charset="0"/>
            </a:endParaRPr>
          </a:p>
        </p:txBody>
      </p:sp>
    </p:spTree>
    <p:extLst>
      <p:ext uri="{BB962C8B-B14F-4D97-AF65-F5344CB8AC3E}">
        <p14:creationId xmlns:p14="http://schemas.microsoft.com/office/powerpoint/2010/main" val="41398997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out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245" y="-4813"/>
            <a:ext cx="122221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651" name="Group 13"/>
          <p:cNvGrpSpPr>
            <a:grpSpLocks/>
          </p:cNvGrpSpPr>
          <p:nvPr/>
        </p:nvGrpSpPr>
        <p:grpSpPr bwMode="auto">
          <a:xfrm>
            <a:off x="0" y="6557963"/>
            <a:ext cx="12195175" cy="328612"/>
            <a:chOff x="0" y="6557554"/>
            <a:chExt cx="12194509" cy="328254"/>
          </a:xfrm>
        </p:grpSpPr>
        <p:sp>
          <p:nvSpPr>
            <p:cNvPr id="15" name="Rectangle 14">
              <a:extLst/>
            </p:cNvPr>
            <p:cNvSpPr/>
            <p:nvPr/>
          </p:nvSpPr>
          <p:spPr>
            <a:xfrm>
              <a:off x="2417631" y="6557554"/>
              <a:ext cx="2427154"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20" name="Rectangle 19">
              <a:extLst/>
            </p:cNvPr>
            <p:cNvSpPr/>
            <p:nvPr/>
          </p:nvSpPr>
          <p:spPr>
            <a:xfrm>
              <a:off x="4825736" y="6557554"/>
              <a:ext cx="2479540"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22" name="Rectangle 21">
              <a:extLst/>
            </p:cNvPr>
            <p:cNvSpPr/>
            <p:nvPr/>
          </p:nvSpPr>
          <p:spPr>
            <a:xfrm>
              <a:off x="7300514" y="6557554"/>
              <a:ext cx="247954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23" name="Rectangle 22">
              <a:extLst/>
            </p:cNvPr>
            <p:cNvSpPr/>
            <p:nvPr/>
          </p:nvSpPr>
          <p:spPr>
            <a:xfrm>
              <a:off x="9714969" y="6557554"/>
              <a:ext cx="247954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24" name="Rectangle 23">
              <a:extLst/>
            </p:cNvPr>
            <p:cNvSpPr/>
            <p:nvPr/>
          </p:nvSpPr>
          <p:spPr>
            <a:xfrm>
              <a:off x="0" y="6557554"/>
              <a:ext cx="2427155"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grpSp>
      <p:pic>
        <p:nvPicPr>
          <p:cNvPr id="27652" name="18"/>
          <p:cNvPicPr>
            <a:picLocks noChangeAspect="1"/>
          </p:cNvPicPr>
          <p:nvPr/>
        </p:nvPicPr>
        <p:blipFill>
          <a:blip r:embed="rId4">
            <a:extLst>
              <a:ext uri="{28A0092B-C50C-407E-A947-70E740481C1C}">
                <a14:useLocalDpi xmlns:a14="http://schemas.microsoft.com/office/drawing/2010/main" val="0"/>
              </a:ext>
            </a:extLst>
          </a:blip>
          <a:srcRect t="5325"/>
          <a:stretch>
            <a:fillRect/>
          </a:stretch>
        </p:blipFill>
        <p:spPr bwMode="auto">
          <a:xfrm>
            <a:off x="9715500" y="3632200"/>
            <a:ext cx="2262188" cy="362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0" name="139"/>
          <p:cNvGrpSpPr>
            <a:grpSpLocks/>
          </p:cNvGrpSpPr>
          <p:nvPr/>
        </p:nvGrpSpPr>
        <p:grpSpPr bwMode="auto">
          <a:xfrm>
            <a:off x="87313" y="50800"/>
            <a:ext cx="1212850" cy="1062038"/>
            <a:chOff x="1353570" y="1860082"/>
            <a:chExt cx="1425587" cy="1247005"/>
          </a:xfrm>
        </p:grpSpPr>
        <p:sp>
          <p:nvSpPr>
            <p:cNvPr id="31" name="16">
              <a:extLst/>
            </p:cNvPr>
            <p:cNvSpPr/>
            <p:nvPr/>
          </p:nvSpPr>
          <p:spPr>
            <a:xfrm>
              <a:off x="1353570" y="1860082"/>
              <a:ext cx="1425587" cy="1247005"/>
            </a:xfrm>
            <a:custGeom>
              <a:avLst/>
              <a:gdLst>
                <a:gd name="connsiteX0" fmla="*/ 724918 w 1425587"/>
                <a:gd name="connsiteY0" fmla="*/ 126948 h 1247005"/>
                <a:gd name="connsiteX1" fmla="*/ 698669 w 1425587"/>
                <a:gd name="connsiteY1" fmla="*/ 127403 h 1247005"/>
                <a:gd name="connsiteX2" fmla="*/ 682523 w 1425587"/>
                <a:gd name="connsiteY2" fmla="*/ 134262 h 1247005"/>
                <a:gd name="connsiteX3" fmla="*/ 682492 w 1425587"/>
                <a:gd name="connsiteY3" fmla="*/ 134241 h 1247005"/>
                <a:gd name="connsiteX4" fmla="*/ 287866 w 1425587"/>
                <a:gd name="connsiteY4" fmla="*/ 331554 h 1247005"/>
                <a:gd name="connsiteX5" fmla="*/ 278988 w 1425587"/>
                <a:gd name="connsiteY5" fmla="*/ 339062 h 1247005"/>
                <a:gd name="connsiteX6" fmla="*/ 266985 w 1425587"/>
                <a:gd name="connsiteY6" fmla="*/ 362410 h 1247005"/>
                <a:gd name="connsiteX7" fmla="*/ 265400 w 1425587"/>
                <a:gd name="connsiteY7" fmla="*/ 379880 h 1247005"/>
                <a:gd name="connsiteX8" fmla="*/ 264826 w 1425587"/>
                <a:gd name="connsiteY8" fmla="*/ 380196 h 1247005"/>
                <a:gd name="connsiteX9" fmla="*/ 264826 w 1425587"/>
                <a:gd name="connsiteY9" fmla="*/ 902103 h 1247005"/>
                <a:gd name="connsiteX10" fmla="*/ 268187 w 1425587"/>
                <a:gd name="connsiteY10" fmla="*/ 918750 h 1247005"/>
                <a:gd name="connsiteX11" fmla="*/ 282863 w 1425587"/>
                <a:gd name="connsiteY11" fmla="*/ 940517 h 1247005"/>
                <a:gd name="connsiteX12" fmla="*/ 297408 w 1425587"/>
                <a:gd name="connsiteY12" fmla="*/ 950324 h 1247005"/>
                <a:gd name="connsiteX13" fmla="*/ 297408 w 1425587"/>
                <a:gd name="connsiteY13" fmla="*/ 950681 h 1247005"/>
                <a:gd name="connsiteX14" fmla="*/ 690681 w 1425587"/>
                <a:gd name="connsiteY14" fmla="*/ 1147318 h 1247005"/>
                <a:gd name="connsiteX15" fmla="*/ 681190 w 1425587"/>
                <a:gd name="connsiteY15" fmla="*/ 1141150 h 1247005"/>
                <a:gd name="connsiteX16" fmla="*/ 701216 w 1425587"/>
                <a:gd name="connsiteY16" fmla="*/ 1149080 h 1247005"/>
                <a:gd name="connsiteX17" fmla="*/ 727465 w 1425587"/>
                <a:gd name="connsiteY17" fmla="*/ 1148636 h 1247005"/>
                <a:gd name="connsiteX18" fmla="*/ 743613 w 1425587"/>
                <a:gd name="connsiteY18" fmla="*/ 1141783 h 1247005"/>
                <a:gd name="connsiteX19" fmla="*/ 744397 w 1425587"/>
                <a:gd name="connsiteY19" fmla="*/ 1142292 h 1247005"/>
                <a:gd name="connsiteX20" fmla="*/ 741193 w 1425587"/>
                <a:gd name="connsiteY20" fmla="*/ 1144173 h 1247005"/>
                <a:gd name="connsiteX21" fmla="*/ 1137772 w 1425587"/>
                <a:gd name="connsiteY21" fmla="*/ 945884 h 1247005"/>
                <a:gd name="connsiteX22" fmla="*/ 1146771 w 1425587"/>
                <a:gd name="connsiteY22" fmla="*/ 938118 h 1247005"/>
                <a:gd name="connsiteX23" fmla="*/ 1158539 w 1425587"/>
                <a:gd name="connsiteY23" fmla="*/ 914651 h 1247005"/>
                <a:gd name="connsiteX24" fmla="*/ 1159948 w 1425587"/>
                <a:gd name="connsiteY24" fmla="*/ 897165 h 1247005"/>
                <a:gd name="connsiteX25" fmla="*/ 1160760 w 1425587"/>
                <a:gd name="connsiteY25" fmla="*/ 896708 h 1247005"/>
                <a:gd name="connsiteX26" fmla="*/ 1160760 w 1425587"/>
                <a:gd name="connsiteY26" fmla="*/ 371357 h 1247005"/>
                <a:gd name="connsiteX27" fmla="*/ 1158060 w 1425587"/>
                <a:gd name="connsiteY27" fmla="*/ 357984 h 1247005"/>
                <a:gd name="connsiteX28" fmla="*/ 1143384 w 1425587"/>
                <a:gd name="connsiteY28" fmla="*/ 336217 h 1247005"/>
                <a:gd name="connsiteX29" fmla="*/ 1132874 w 1425587"/>
                <a:gd name="connsiteY29" fmla="*/ 329132 h 1247005"/>
                <a:gd name="connsiteX30" fmla="*/ 742090 w 1425587"/>
                <a:gd name="connsiteY30" fmla="*/ 133740 h 1247005"/>
                <a:gd name="connsiteX31" fmla="*/ 341644 w 1425587"/>
                <a:gd name="connsiteY31" fmla="*/ 0 h 1247005"/>
                <a:gd name="connsiteX32" fmla="*/ 1072853 w 1425587"/>
                <a:gd name="connsiteY32" fmla="*/ 0 h 1247005"/>
                <a:gd name="connsiteX33" fmla="*/ 1073490 w 1425587"/>
                <a:gd name="connsiteY33" fmla="*/ 1130 h 1247005"/>
                <a:gd name="connsiteX34" fmla="*/ 1097827 w 1425587"/>
                <a:gd name="connsiteY34" fmla="*/ 3091 h 1247005"/>
                <a:gd name="connsiteX35" fmla="*/ 1130490 w 1425587"/>
                <a:gd name="connsiteY35" fmla="*/ 19471 h 1247005"/>
                <a:gd name="connsiteX36" fmla="*/ 1141300 w 1425587"/>
                <a:gd name="connsiteY36" fmla="*/ 31995 h 1247005"/>
                <a:gd name="connsiteX37" fmla="*/ 1417288 w 1425587"/>
                <a:gd name="connsiteY37" fmla="*/ 583973 h 1247005"/>
                <a:gd name="connsiteX38" fmla="*/ 1414670 w 1425587"/>
                <a:gd name="connsiteY38" fmla="*/ 579514 h 1247005"/>
                <a:gd name="connsiteX39" fmla="*/ 1413961 w 1425587"/>
                <a:gd name="connsiteY39" fmla="*/ 580605 h 1247005"/>
                <a:gd name="connsiteX40" fmla="*/ 1423500 w 1425587"/>
                <a:gd name="connsiteY40" fmla="*/ 603081 h 1247005"/>
                <a:gd name="connsiteX41" fmla="*/ 1424118 w 1425587"/>
                <a:gd name="connsiteY41" fmla="*/ 639616 h 1247005"/>
                <a:gd name="connsiteX42" fmla="*/ 1413081 w 1425587"/>
                <a:gd name="connsiteY42" fmla="*/ 667489 h 1247005"/>
                <a:gd name="connsiteX43" fmla="*/ 1421665 w 1425587"/>
                <a:gd name="connsiteY43" fmla="*/ 654279 h 1247005"/>
                <a:gd name="connsiteX44" fmla="*/ 1147977 w 1425587"/>
                <a:gd name="connsiteY44" fmla="*/ 1201656 h 1247005"/>
                <a:gd name="connsiteX45" fmla="*/ 1147479 w 1425587"/>
                <a:gd name="connsiteY45" fmla="*/ 1201656 h 1247005"/>
                <a:gd name="connsiteX46" fmla="*/ 1133830 w 1425587"/>
                <a:gd name="connsiteY46" fmla="*/ 1221900 h 1247005"/>
                <a:gd name="connsiteX47" fmla="*/ 1103533 w 1425587"/>
                <a:gd name="connsiteY47" fmla="*/ 1242327 h 1247005"/>
                <a:gd name="connsiteX48" fmla="*/ 1080363 w 1425587"/>
                <a:gd name="connsiteY48" fmla="*/ 1247005 h 1247005"/>
                <a:gd name="connsiteX49" fmla="*/ 353947 w 1425587"/>
                <a:gd name="connsiteY49" fmla="*/ 1247005 h 1247005"/>
                <a:gd name="connsiteX50" fmla="*/ 353507 w 1425587"/>
                <a:gd name="connsiteY50" fmla="*/ 1246206 h 1247005"/>
                <a:gd name="connsiteX51" fmla="*/ 329191 w 1425587"/>
                <a:gd name="connsiteY51" fmla="*/ 1243999 h 1247005"/>
                <a:gd name="connsiteX52" fmla="*/ 296694 w 1425587"/>
                <a:gd name="connsiteY52" fmla="*/ 1227293 h 1247005"/>
                <a:gd name="connsiteX53" fmla="*/ 286245 w 1425587"/>
                <a:gd name="connsiteY53" fmla="*/ 1214937 h 1247005"/>
                <a:gd name="connsiteX54" fmla="*/ 11615 w 1425587"/>
                <a:gd name="connsiteY54" fmla="*/ 665677 h 1247005"/>
                <a:gd name="connsiteX55" fmla="*/ 11644 w 1425587"/>
                <a:gd name="connsiteY55" fmla="*/ 665633 h 1247005"/>
                <a:gd name="connsiteX56" fmla="*/ 2097 w 1425587"/>
                <a:gd name="connsiteY56" fmla="*/ 643161 h 1247005"/>
                <a:gd name="connsiteX57" fmla="*/ 1463 w 1425587"/>
                <a:gd name="connsiteY57" fmla="*/ 606626 h 1247005"/>
                <a:gd name="connsiteX58" fmla="*/ 10917 w 1425587"/>
                <a:gd name="connsiteY58" fmla="*/ 582725 h 1247005"/>
                <a:gd name="connsiteX59" fmla="*/ 282873 w 1425587"/>
                <a:gd name="connsiteY59" fmla="*/ 38813 h 1247005"/>
                <a:gd name="connsiteX60" fmla="*/ 292735 w 1425587"/>
                <a:gd name="connsiteY60" fmla="*/ 24185 h 1247005"/>
                <a:gd name="connsiteX61" fmla="*/ 323031 w 1425587"/>
                <a:gd name="connsiteY61" fmla="*/ 3758 h 124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25587" h="1247005">
                  <a:moveTo>
                    <a:pt x="724918" y="126948"/>
                  </a:moveTo>
                  <a:cubicBezTo>
                    <a:pt x="716159" y="125392"/>
                    <a:pt x="707241" y="125579"/>
                    <a:pt x="698669" y="127403"/>
                  </a:cubicBezTo>
                  <a:lnTo>
                    <a:pt x="682523" y="134262"/>
                  </a:lnTo>
                  <a:lnTo>
                    <a:pt x="682492" y="134241"/>
                  </a:lnTo>
                  <a:lnTo>
                    <a:pt x="287866" y="331554"/>
                  </a:lnTo>
                  <a:lnTo>
                    <a:pt x="278988" y="339062"/>
                  </a:lnTo>
                  <a:cubicBezTo>
                    <a:pt x="273478" y="346046"/>
                    <a:pt x="269429" y="353994"/>
                    <a:pt x="266985" y="362410"/>
                  </a:cubicBezTo>
                  <a:lnTo>
                    <a:pt x="265400" y="379880"/>
                  </a:lnTo>
                  <a:lnTo>
                    <a:pt x="264826" y="380196"/>
                  </a:lnTo>
                  <a:lnTo>
                    <a:pt x="264826" y="902103"/>
                  </a:lnTo>
                  <a:lnTo>
                    <a:pt x="268187" y="918750"/>
                  </a:lnTo>
                  <a:cubicBezTo>
                    <a:pt x="271652" y="926943"/>
                    <a:pt x="276666" y="934321"/>
                    <a:pt x="282863" y="940517"/>
                  </a:cubicBezTo>
                  <a:lnTo>
                    <a:pt x="297408" y="950324"/>
                  </a:lnTo>
                  <a:lnTo>
                    <a:pt x="297408" y="950681"/>
                  </a:lnTo>
                  <a:lnTo>
                    <a:pt x="690681" y="1147318"/>
                  </a:lnTo>
                  <a:lnTo>
                    <a:pt x="681190" y="1141150"/>
                  </a:lnTo>
                  <a:lnTo>
                    <a:pt x="701216" y="1149080"/>
                  </a:lnTo>
                  <a:cubicBezTo>
                    <a:pt x="709974" y="1150639"/>
                    <a:pt x="718892" y="1150455"/>
                    <a:pt x="727465" y="1148636"/>
                  </a:cubicBezTo>
                  <a:lnTo>
                    <a:pt x="743613" y="1141783"/>
                  </a:lnTo>
                  <a:lnTo>
                    <a:pt x="744397" y="1142292"/>
                  </a:lnTo>
                  <a:lnTo>
                    <a:pt x="741193" y="1144173"/>
                  </a:lnTo>
                  <a:lnTo>
                    <a:pt x="1137772" y="945884"/>
                  </a:lnTo>
                  <a:lnTo>
                    <a:pt x="1146771" y="938118"/>
                  </a:lnTo>
                  <a:cubicBezTo>
                    <a:pt x="1152210" y="931079"/>
                    <a:pt x="1156179" y="923090"/>
                    <a:pt x="1158539" y="914651"/>
                  </a:cubicBezTo>
                  <a:lnTo>
                    <a:pt x="1159948" y="897165"/>
                  </a:lnTo>
                  <a:lnTo>
                    <a:pt x="1160760" y="896708"/>
                  </a:lnTo>
                  <a:lnTo>
                    <a:pt x="1160760" y="371357"/>
                  </a:lnTo>
                  <a:lnTo>
                    <a:pt x="1158060" y="357984"/>
                  </a:lnTo>
                  <a:cubicBezTo>
                    <a:pt x="1154595" y="349791"/>
                    <a:pt x="1149580" y="342413"/>
                    <a:pt x="1143384" y="336217"/>
                  </a:cubicBezTo>
                  <a:lnTo>
                    <a:pt x="1132874" y="329132"/>
                  </a:lnTo>
                  <a:lnTo>
                    <a:pt x="742090" y="133740"/>
                  </a:lnTo>
                  <a:close/>
                  <a:moveTo>
                    <a:pt x="341644" y="0"/>
                  </a:moveTo>
                  <a:lnTo>
                    <a:pt x="1072853" y="0"/>
                  </a:lnTo>
                  <a:lnTo>
                    <a:pt x="1073490" y="1130"/>
                  </a:lnTo>
                  <a:lnTo>
                    <a:pt x="1097827" y="3091"/>
                  </a:lnTo>
                  <a:cubicBezTo>
                    <a:pt x="1109574" y="6376"/>
                    <a:pt x="1120693" y="11899"/>
                    <a:pt x="1130490" y="19471"/>
                  </a:cubicBezTo>
                  <a:lnTo>
                    <a:pt x="1141300" y="31995"/>
                  </a:lnTo>
                  <a:lnTo>
                    <a:pt x="1417288" y="583973"/>
                  </a:lnTo>
                  <a:lnTo>
                    <a:pt x="1414670" y="579514"/>
                  </a:lnTo>
                  <a:lnTo>
                    <a:pt x="1413961" y="580605"/>
                  </a:lnTo>
                  <a:lnTo>
                    <a:pt x="1423500" y="603081"/>
                  </a:lnTo>
                  <a:cubicBezTo>
                    <a:pt x="1426032" y="615013"/>
                    <a:pt x="1426288" y="627426"/>
                    <a:pt x="1424118" y="639616"/>
                  </a:cubicBezTo>
                  <a:lnTo>
                    <a:pt x="1413081" y="667489"/>
                  </a:lnTo>
                  <a:lnTo>
                    <a:pt x="1421665" y="654279"/>
                  </a:lnTo>
                  <a:lnTo>
                    <a:pt x="1147977" y="1201656"/>
                  </a:lnTo>
                  <a:lnTo>
                    <a:pt x="1147479" y="1201656"/>
                  </a:lnTo>
                  <a:lnTo>
                    <a:pt x="1133830" y="1221900"/>
                  </a:lnTo>
                  <a:cubicBezTo>
                    <a:pt x="1125206" y="1230525"/>
                    <a:pt x="1114937" y="1237504"/>
                    <a:pt x="1103533" y="1242327"/>
                  </a:cubicBezTo>
                  <a:lnTo>
                    <a:pt x="1080363" y="1247005"/>
                  </a:lnTo>
                  <a:lnTo>
                    <a:pt x="353947" y="1247005"/>
                  </a:lnTo>
                  <a:lnTo>
                    <a:pt x="353507" y="1246206"/>
                  </a:lnTo>
                  <a:lnTo>
                    <a:pt x="329191" y="1243999"/>
                  </a:lnTo>
                  <a:cubicBezTo>
                    <a:pt x="317478" y="1240599"/>
                    <a:pt x="306415" y="1234962"/>
                    <a:pt x="296694" y="1227293"/>
                  </a:cubicBezTo>
                  <a:lnTo>
                    <a:pt x="286245" y="1214937"/>
                  </a:lnTo>
                  <a:lnTo>
                    <a:pt x="11615" y="665677"/>
                  </a:lnTo>
                  <a:lnTo>
                    <a:pt x="11644" y="665633"/>
                  </a:lnTo>
                  <a:lnTo>
                    <a:pt x="2097" y="643161"/>
                  </a:lnTo>
                  <a:cubicBezTo>
                    <a:pt x="-442" y="631230"/>
                    <a:pt x="-702" y="618817"/>
                    <a:pt x="1463" y="606626"/>
                  </a:cubicBezTo>
                  <a:lnTo>
                    <a:pt x="10917" y="582725"/>
                  </a:lnTo>
                  <a:lnTo>
                    <a:pt x="282873" y="38813"/>
                  </a:lnTo>
                  <a:lnTo>
                    <a:pt x="292735" y="24185"/>
                  </a:lnTo>
                  <a:cubicBezTo>
                    <a:pt x="301359" y="15560"/>
                    <a:pt x="311628" y="8581"/>
                    <a:pt x="323031" y="3758"/>
                  </a:cubicBezTo>
                  <a:close/>
                </a:path>
              </a:pathLst>
            </a:cu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2000">
                <a:solidFill>
                  <a:prstClr val="white"/>
                </a:solidFill>
                <a:ea typeface="等线" panose="02010600030101010101" pitchFamily="2" charset="-122"/>
                <a:cs typeface="+mn-ea"/>
                <a:sym typeface="+mn-lt"/>
              </a:endParaRPr>
            </a:p>
          </p:txBody>
        </p:sp>
        <p:sp>
          <p:nvSpPr>
            <p:cNvPr id="32" name="24">
              <a:extLst/>
            </p:cNvPr>
            <p:cNvSpPr/>
            <p:nvPr/>
          </p:nvSpPr>
          <p:spPr>
            <a:xfrm>
              <a:off x="1530835" y="2016657"/>
              <a:ext cx="1071056" cy="939447"/>
            </a:xfrm>
            <a:custGeom>
              <a:avLst/>
              <a:gdLst>
                <a:gd name="connsiteX0" fmla="*/ 339741 w 1417646"/>
                <a:gd name="connsiteY0" fmla="*/ 0 h 1240059"/>
                <a:gd name="connsiteX1" fmla="*/ 1066877 w 1417646"/>
                <a:gd name="connsiteY1" fmla="*/ 0 h 1240059"/>
                <a:gd name="connsiteX2" fmla="*/ 1067510 w 1417646"/>
                <a:gd name="connsiteY2" fmla="*/ 1124 h 1240059"/>
                <a:gd name="connsiteX3" fmla="*/ 1091712 w 1417646"/>
                <a:gd name="connsiteY3" fmla="*/ 3074 h 1240059"/>
                <a:gd name="connsiteX4" fmla="*/ 1124193 w 1417646"/>
                <a:gd name="connsiteY4" fmla="*/ 19362 h 1240059"/>
                <a:gd name="connsiteX5" fmla="*/ 1134942 w 1417646"/>
                <a:gd name="connsiteY5" fmla="*/ 31817 h 1240059"/>
                <a:gd name="connsiteX6" fmla="*/ 1409393 w 1417646"/>
                <a:gd name="connsiteY6" fmla="*/ 580720 h 1240059"/>
                <a:gd name="connsiteX7" fmla="*/ 1406790 w 1417646"/>
                <a:gd name="connsiteY7" fmla="*/ 576286 h 1240059"/>
                <a:gd name="connsiteX8" fmla="*/ 1406085 w 1417646"/>
                <a:gd name="connsiteY8" fmla="*/ 577371 h 1240059"/>
                <a:gd name="connsiteX9" fmla="*/ 1415570 w 1417646"/>
                <a:gd name="connsiteY9" fmla="*/ 599722 h 1240059"/>
                <a:gd name="connsiteX10" fmla="*/ 1416185 w 1417646"/>
                <a:gd name="connsiteY10" fmla="*/ 636053 h 1240059"/>
                <a:gd name="connsiteX11" fmla="*/ 1405209 w 1417646"/>
                <a:gd name="connsiteY11" fmla="*/ 663771 h 1240059"/>
                <a:gd name="connsiteX12" fmla="*/ 1413746 w 1417646"/>
                <a:gd name="connsiteY12" fmla="*/ 650634 h 1240059"/>
                <a:gd name="connsiteX13" fmla="*/ 1141582 w 1417646"/>
                <a:gd name="connsiteY13" fmla="*/ 1194962 h 1240059"/>
                <a:gd name="connsiteX14" fmla="*/ 1141087 w 1417646"/>
                <a:gd name="connsiteY14" fmla="*/ 1194962 h 1240059"/>
                <a:gd name="connsiteX15" fmla="*/ 1127514 w 1417646"/>
                <a:gd name="connsiteY15" fmla="*/ 1215094 h 1240059"/>
                <a:gd name="connsiteX16" fmla="*/ 1097386 w 1417646"/>
                <a:gd name="connsiteY16" fmla="*/ 1235407 h 1240059"/>
                <a:gd name="connsiteX17" fmla="*/ 1074345 w 1417646"/>
                <a:gd name="connsiteY17" fmla="*/ 1240059 h 1240059"/>
                <a:gd name="connsiteX18" fmla="*/ 351975 w 1417646"/>
                <a:gd name="connsiteY18" fmla="*/ 1240059 h 1240059"/>
                <a:gd name="connsiteX19" fmla="*/ 351538 w 1417646"/>
                <a:gd name="connsiteY19" fmla="*/ 1239264 h 1240059"/>
                <a:gd name="connsiteX20" fmla="*/ 327357 w 1417646"/>
                <a:gd name="connsiteY20" fmla="*/ 1237070 h 1240059"/>
                <a:gd name="connsiteX21" fmla="*/ 295041 w 1417646"/>
                <a:gd name="connsiteY21" fmla="*/ 1220457 h 1240059"/>
                <a:gd name="connsiteX22" fmla="*/ 284650 w 1417646"/>
                <a:gd name="connsiteY22" fmla="*/ 1208169 h 1240059"/>
                <a:gd name="connsiteX23" fmla="*/ 11550 w 1417646"/>
                <a:gd name="connsiteY23" fmla="*/ 661969 h 1240059"/>
                <a:gd name="connsiteX24" fmla="*/ 11579 w 1417646"/>
                <a:gd name="connsiteY24" fmla="*/ 661925 h 1240059"/>
                <a:gd name="connsiteX25" fmla="*/ 2085 w 1417646"/>
                <a:gd name="connsiteY25" fmla="*/ 639578 h 1240059"/>
                <a:gd name="connsiteX26" fmla="*/ 1455 w 1417646"/>
                <a:gd name="connsiteY26" fmla="*/ 603247 h 1240059"/>
                <a:gd name="connsiteX27" fmla="*/ 10856 w 1417646"/>
                <a:gd name="connsiteY27" fmla="*/ 579479 h 1240059"/>
                <a:gd name="connsiteX28" fmla="*/ 281297 w 1417646"/>
                <a:gd name="connsiteY28" fmla="*/ 38597 h 1240059"/>
                <a:gd name="connsiteX29" fmla="*/ 291104 w 1417646"/>
                <a:gd name="connsiteY29" fmla="*/ 24050 h 1240059"/>
                <a:gd name="connsiteX30" fmla="*/ 321232 w 1417646"/>
                <a:gd name="connsiteY30" fmla="*/ 3737 h 124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17646" h="1240059">
                  <a:moveTo>
                    <a:pt x="339741" y="0"/>
                  </a:moveTo>
                  <a:lnTo>
                    <a:pt x="1066877" y="0"/>
                  </a:lnTo>
                  <a:lnTo>
                    <a:pt x="1067510" y="1124"/>
                  </a:lnTo>
                  <a:lnTo>
                    <a:pt x="1091712" y="3074"/>
                  </a:lnTo>
                  <a:cubicBezTo>
                    <a:pt x="1103393" y="6340"/>
                    <a:pt x="1114450" y="11833"/>
                    <a:pt x="1124193" y="19362"/>
                  </a:cubicBezTo>
                  <a:lnTo>
                    <a:pt x="1134942" y="31817"/>
                  </a:lnTo>
                  <a:lnTo>
                    <a:pt x="1409393" y="580720"/>
                  </a:lnTo>
                  <a:lnTo>
                    <a:pt x="1406790" y="576286"/>
                  </a:lnTo>
                  <a:lnTo>
                    <a:pt x="1406085" y="577371"/>
                  </a:lnTo>
                  <a:lnTo>
                    <a:pt x="1415570" y="599722"/>
                  </a:lnTo>
                  <a:cubicBezTo>
                    <a:pt x="1418088" y="611587"/>
                    <a:pt x="1418343" y="623931"/>
                    <a:pt x="1416185" y="636053"/>
                  </a:cubicBezTo>
                  <a:lnTo>
                    <a:pt x="1405209" y="663771"/>
                  </a:lnTo>
                  <a:lnTo>
                    <a:pt x="1413746" y="650634"/>
                  </a:lnTo>
                  <a:lnTo>
                    <a:pt x="1141582" y="1194962"/>
                  </a:lnTo>
                  <a:lnTo>
                    <a:pt x="1141087" y="1194962"/>
                  </a:lnTo>
                  <a:lnTo>
                    <a:pt x="1127514" y="1215094"/>
                  </a:lnTo>
                  <a:cubicBezTo>
                    <a:pt x="1118938" y="1223671"/>
                    <a:pt x="1108726" y="1230611"/>
                    <a:pt x="1097386" y="1235407"/>
                  </a:cubicBezTo>
                  <a:lnTo>
                    <a:pt x="1074345" y="1240059"/>
                  </a:lnTo>
                  <a:lnTo>
                    <a:pt x="351975" y="1240059"/>
                  </a:lnTo>
                  <a:lnTo>
                    <a:pt x="351538" y="1239264"/>
                  </a:lnTo>
                  <a:lnTo>
                    <a:pt x="327357" y="1237070"/>
                  </a:lnTo>
                  <a:cubicBezTo>
                    <a:pt x="315709" y="1233688"/>
                    <a:pt x="304708" y="1228083"/>
                    <a:pt x="295041" y="1220457"/>
                  </a:cubicBezTo>
                  <a:lnTo>
                    <a:pt x="284650" y="1208169"/>
                  </a:lnTo>
                  <a:lnTo>
                    <a:pt x="11550" y="661969"/>
                  </a:lnTo>
                  <a:lnTo>
                    <a:pt x="11579" y="661925"/>
                  </a:lnTo>
                  <a:lnTo>
                    <a:pt x="2085" y="639578"/>
                  </a:lnTo>
                  <a:cubicBezTo>
                    <a:pt x="-439" y="627714"/>
                    <a:pt x="-698" y="615370"/>
                    <a:pt x="1455" y="603247"/>
                  </a:cubicBezTo>
                  <a:lnTo>
                    <a:pt x="10856" y="579479"/>
                  </a:lnTo>
                  <a:lnTo>
                    <a:pt x="281297" y="38597"/>
                  </a:lnTo>
                  <a:lnTo>
                    <a:pt x="291104" y="24050"/>
                  </a:lnTo>
                  <a:cubicBezTo>
                    <a:pt x="299680" y="15473"/>
                    <a:pt x="309892" y="8533"/>
                    <a:pt x="321232" y="3737"/>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altLang="zh-CN" sz="4400" b="1" dirty="0">
                  <a:solidFill>
                    <a:srgbClr val="ED2F6A"/>
                  </a:solidFill>
                  <a:ea typeface="等线" panose="02010600030101010101" pitchFamily="2" charset="-122"/>
                  <a:cs typeface="+mn-ea"/>
                  <a:sym typeface="+mn-lt"/>
                </a:rPr>
                <a:t>3</a:t>
              </a:r>
              <a:endParaRPr lang="zh-CN" altLang="en-US" sz="4400" b="1" dirty="0">
                <a:solidFill>
                  <a:srgbClr val="ED2F6A"/>
                </a:solidFill>
                <a:ea typeface="等线" panose="02010600030101010101" pitchFamily="2" charset="-122"/>
                <a:cs typeface="+mn-ea"/>
                <a:sym typeface="+mn-lt"/>
              </a:endParaRPr>
            </a:p>
          </p:txBody>
        </p:sp>
        <p:sp>
          <p:nvSpPr>
            <p:cNvPr id="33" name="AutoShape 3">
              <a:extLst/>
            </p:cNvPr>
            <p:cNvSpPr>
              <a:spLocks noChangeAspect="1" noChangeArrowheads="1" noTextEdit="1"/>
            </p:cNvSpPr>
            <p:nvPr/>
          </p:nvSpPr>
          <p:spPr bwMode="auto">
            <a:xfrm>
              <a:off x="1864841" y="2223559"/>
              <a:ext cx="380654" cy="553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fontAlgn="auto" hangingPunct="1">
                <a:spcBef>
                  <a:spcPts val="0"/>
                </a:spcBef>
                <a:spcAft>
                  <a:spcPts val="0"/>
                </a:spcAft>
                <a:defRPr/>
              </a:pPr>
              <a:endParaRPr lang="zh-CN" altLang="en-US" sz="2000">
                <a:solidFill>
                  <a:prstClr val="black"/>
                </a:solidFill>
                <a:latin typeface="Calibri" panose="020F0502020204030204"/>
                <a:ea typeface="等线" panose="02010600030101010101" pitchFamily="2" charset="-122"/>
                <a:cs typeface="+mn-ea"/>
                <a:sym typeface="+mn-lt"/>
              </a:endParaRPr>
            </a:p>
          </p:txBody>
        </p:sp>
      </p:grpSp>
      <p:sp>
        <p:nvSpPr>
          <p:cNvPr id="17" name="Rectangle 16"/>
          <p:cNvSpPr/>
          <p:nvPr/>
        </p:nvSpPr>
        <p:spPr>
          <a:xfrm>
            <a:off x="3124200" y="2286000"/>
            <a:ext cx="4374916" cy="923330"/>
          </a:xfrm>
          <a:prstGeom prst="rect">
            <a:avLst/>
          </a:prstGeom>
          <a:noFill/>
        </p:spPr>
        <p:txBody>
          <a:bodyPr wrap="none">
            <a:spAutoFit/>
          </a:bodyPr>
          <a:lstStyle/>
          <a:p>
            <a:pPr algn="ctr">
              <a:defRPr/>
            </a:pPr>
            <a:r>
              <a:rPr lang="en-US" sz="5400" b="1" dirty="0">
                <a:ln w="12700">
                  <a:solidFill>
                    <a:schemeClr val="accent1"/>
                  </a:solidFill>
                  <a:prstDash val="solid"/>
                </a:ln>
                <a:solidFill>
                  <a:srgbClr val="FF0000"/>
                </a:solidFill>
                <a:effectLst>
                  <a:outerShdw dist="38100" dir="2640000" algn="bl" rotWithShape="0">
                    <a:schemeClr val="accent1"/>
                  </a:outerShdw>
                </a:effectLst>
                <a:latin typeface="Arial" panose="020B0604020202020204" pitchFamily="34" charset="0"/>
                <a:ea typeface="Arial-Rounded" pitchFamily="34" charset="0"/>
              </a:rPr>
              <a:t>THỰC HÀNH</a:t>
            </a:r>
            <a:endParaRPr lang="en-US" sz="5400" b="1" dirty="0">
              <a:ln w="12700">
                <a:solidFill>
                  <a:schemeClr val="accent1"/>
                </a:solidFill>
                <a:prstDash val="solid"/>
              </a:ln>
              <a:solidFill>
                <a:srgbClr val="FF0000"/>
              </a:solidFill>
              <a:effectLst>
                <a:outerShdw dist="38100" dir="2640000" algn="bl" rotWithShape="0">
                  <a:schemeClr val="accent1"/>
                </a:outerShdw>
              </a:effectLst>
            </a:endParaRPr>
          </a:p>
        </p:txBody>
      </p:sp>
      <p:sp>
        <p:nvSpPr>
          <p:cNvPr id="18" name="TextBox 17">
            <a:extLst/>
          </p:cNvPr>
          <p:cNvSpPr txBox="1"/>
          <p:nvPr/>
        </p:nvSpPr>
        <p:spPr>
          <a:xfrm>
            <a:off x="2456966" y="3424187"/>
            <a:ext cx="5492476" cy="707838"/>
          </a:xfrm>
          <a:prstGeom prst="rect">
            <a:avLst/>
          </a:prstGeom>
          <a:noFill/>
        </p:spPr>
        <p:txBody>
          <a:bodyPr lIns="91391" tIns="45696" rIns="91391" bIns="45696">
            <a:spAutoFit/>
          </a:bodyPr>
          <a:lstStyle/>
          <a:p>
            <a:pPr algn="ctr" eaLnBrk="1" fontAlgn="auto" hangingPunct="1">
              <a:spcBef>
                <a:spcPts val="0"/>
              </a:spcBef>
              <a:spcAft>
                <a:spcPts val="0"/>
              </a:spcAft>
              <a:defRPr/>
            </a:pPr>
            <a:r>
              <a:rPr lang="en-US" sz="4000" b="1" dirty="0" err="1">
                <a:ln w="9525">
                  <a:solidFill>
                    <a:schemeClr val="bg1"/>
                  </a:solidFill>
                  <a:prstDash val="solid"/>
                </a:ln>
                <a:solidFill>
                  <a:srgbClr val="2801CF"/>
                </a:solidFill>
                <a:effectLst>
                  <a:outerShdw blurRad="12700" dist="38100" dir="2700000" algn="tl" rotWithShape="0">
                    <a:schemeClr val="accent5">
                      <a:lumMod val="60000"/>
                      <a:lumOff val="40000"/>
                    </a:schemeClr>
                  </a:outerShdw>
                </a:effectLst>
                <a:latin typeface="Arial" panose="020B0604020202020204" pitchFamily="34" charset="0"/>
                <a:ea typeface="Arial-Rounded" pitchFamily="34" charset="0"/>
              </a:rPr>
              <a:t>Luyện</a:t>
            </a:r>
            <a:r>
              <a:rPr lang="en-US" sz="4000" b="1" dirty="0">
                <a:ln w="9525">
                  <a:solidFill>
                    <a:schemeClr val="bg1"/>
                  </a:solidFill>
                  <a:prstDash val="solid"/>
                </a:ln>
                <a:solidFill>
                  <a:srgbClr val="2801CF"/>
                </a:solidFill>
                <a:effectLst>
                  <a:outerShdw blurRad="12700" dist="38100" dir="2700000" algn="tl" rotWithShape="0">
                    <a:schemeClr val="accent5">
                      <a:lumMod val="60000"/>
                      <a:lumOff val="40000"/>
                    </a:schemeClr>
                  </a:outerShdw>
                </a:effectLst>
                <a:latin typeface="Arial" panose="020B0604020202020204" pitchFamily="34" charset="0"/>
                <a:ea typeface="Arial-Rounded" pitchFamily="34" charset="0"/>
              </a:rPr>
              <a:t> </a:t>
            </a:r>
            <a:r>
              <a:rPr lang="en-US" sz="4000" b="1" dirty="0" err="1">
                <a:ln w="9525">
                  <a:solidFill>
                    <a:schemeClr val="bg1"/>
                  </a:solidFill>
                  <a:prstDash val="solid"/>
                </a:ln>
                <a:solidFill>
                  <a:srgbClr val="2801CF"/>
                </a:solidFill>
                <a:effectLst>
                  <a:outerShdw blurRad="12700" dist="38100" dir="2700000" algn="tl" rotWithShape="0">
                    <a:schemeClr val="accent5">
                      <a:lumMod val="60000"/>
                      <a:lumOff val="40000"/>
                    </a:schemeClr>
                  </a:outerShdw>
                </a:effectLst>
                <a:latin typeface="Arial" panose="020B0604020202020204" pitchFamily="34" charset="0"/>
                <a:ea typeface="Arial-Rounded" pitchFamily="34" charset="0"/>
              </a:rPr>
              <a:t>đọc</a:t>
            </a:r>
            <a:r>
              <a:rPr lang="en-US" sz="4000" b="1" dirty="0">
                <a:ln w="9525">
                  <a:solidFill>
                    <a:schemeClr val="bg1"/>
                  </a:solidFill>
                  <a:prstDash val="solid"/>
                </a:ln>
                <a:solidFill>
                  <a:srgbClr val="2801CF"/>
                </a:solidFill>
                <a:effectLst>
                  <a:outerShdw blurRad="12700" dist="38100" dir="2700000" algn="tl" rotWithShape="0">
                    <a:schemeClr val="accent5">
                      <a:lumMod val="60000"/>
                      <a:lumOff val="40000"/>
                    </a:schemeClr>
                  </a:outerShdw>
                </a:effectLst>
                <a:latin typeface="Arial" panose="020B0604020202020204" pitchFamily="34" charset="0"/>
                <a:ea typeface="Arial-Rounded" pitchFamily="34" charset="0"/>
              </a:rPr>
              <a:t> </a:t>
            </a:r>
            <a:r>
              <a:rPr lang="en-US" sz="4000" b="1" dirty="0" err="1">
                <a:ln w="9525">
                  <a:solidFill>
                    <a:schemeClr val="bg1"/>
                  </a:solidFill>
                  <a:prstDash val="solid"/>
                </a:ln>
                <a:solidFill>
                  <a:srgbClr val="2801CF"/>
                </a:solidFill>
                <a:effectLst>
                  <a:outerShdw blurRad="12700" dist="38100" dir="2700000" algn="tl" rotWithShape="0">
                    <a:schemeClr val="accent5">
                      <a:lumMod val="60000"/>
                      <a:lumOff val="40000"/>
                    </a:schemeClr>
                  </a:outerShdw>
                </a:effectLst>
                <a:latin typeface="Arial" panose="020B0604020202020204" pitchFamily="34" charset="0"/>
                <a:ea typeface="Arial-Rounded" pitchFamily="34" charset="0"/>
              </a:rPr>
              <a:t>lại</a:t>
            </a:r>
            <a:endParaRPr lang="en-US" sz="4000" b="1" dirty="0">
              <a:ln w="9525">
                <a:solidFill>
                  <a:schemeClr val="bg1"/>
                </a:solidFill>
                <a:prstDash val="solid"/>
              </a:ln>
              <a:solidFill>
                <a:srgbClr val="2801CF"/>
              </a:solidFill>
              <a:effectLst>
                <a:outerShdw blurRad="12700" dist="38100" dir="2700000" algn="tl" rotWithShape="0">
                  <a:schemeClr val="accent5">
                    <a:lumMod val="60000"/>
                    <a:lumOff val="40000"/>
                  </a:schemeClr>
                </a:outerShdw>
              </a:effectLst>
              <a:latin typeface="Arial" panose="020B0604020202020204" pitchFamily="34" charset="0"/>
              <a:ea typeface="Arial-Rounded" pitchFamily="34" charset="0"/>
            </a:endParaRPr>
          </a:p>
        </p:txBody>
      </p:sp>
    </p:spTree>
    <p:extLst>
      <p:ext uri="{BB962C8B-B14F-4D97-AF65-F5344CB8AC3E}">
        <p14:creationId xmlns:p14="http://schemas.microsoft.com/office/powerpoint/2010/main" val="80718483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 calcmode="lin" valueType="num">
                                      <p:cBhvr>
                                        <p:cTn id="9" dur="500" fill="hold"/>
                                        <p:tgtEl>
                                          <p:spTgt spid="30"/>
                                        </p:tgtEl>
                                        <p:attrNameLst>
                                          <p:attrName>style.rotation</p:attrName>
                                        </p:attrNameLst>
                                      </p:cBhvr>
                                      <p:tavLst>
                                        <p:tav tm="0">
                                          <p:val>
                                            <p:fltVal val="360"/>
                                          </p:val>
                                        </p:tav>
                                        <p:tav tm="100000">
                                          <p:val>
                                            <p:fltVal val="0"/>
                                          </p:val>
                                        </p:tav>
                                      </p:tavLst>
                                    </p:anim>
                                    <p:animEffect transition="in" filter="fade">
                                      <p:cBhvr>
                                        <p:cTn id="1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0" descr="图片包含 播放器&#10;&#10;已生成高可信度的说明">
            <a:extLst>
              <a:ext uri="{FF2B5EF4-FFF2-40B4-BE49-F238E27FC236}">
                <a16:creationId xmlns:a16="http://schemas.microsoft.com/office/drawing/2014/main" id="{C975313F-169B-4EA9-866E-FD0B95C62A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76200"/>
            <a:ext cx="11201400" cy="6736593"/>
          </a:xfrm>
          <a:prstGeom prst="rect">
            <a:avLst/>
          </a:prstGeom>
        </p:spPr>
      </p:pic>
      <p:sp>
        <p:nvSpPr>
          <p:cNvPr id="11" name="Rounded Rectangle 10"/>
          <p:cNvSpPr/>
          <p:nvPr/>
        </p:nvSpPr>
        <p:spPr>
          <a:xfrm>
            <a:off x="4724400" y="1143000"/>
            <a:ext cx="2895600" cy="581025"/>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err="1" smtClean="0">
                <a:solidFill>
                  <a:srgbClr val="FF0000"/>
                </a:solidFill>
                <a:latin typeface="Arial" panose="020B0604020202020204" pitchFamily="34" charset="0"/>
                <a:cs typeface="Arial" panose="020B0604020202020204" pitchFamily="34" charset="0"/>
              </a:rPr>
              <a:t>Luyện</a:t>
            </a:r>
            <a:r>
              <a:rPr lang="en-US" sz="2800" b="1" dirty="0" smtClean="0">
                <a:solidFill>
                  <a:srgbClr val="FF0000"/>
                </a:solidFill>
                <a:latin typeface="Arial" panose="020B0604020202020204" pitchFamily="34" charset="0"/>
                <a:cs typeface="Arial" panose="020B0604020202020204" pitchFamily="34" charset="0"/>
              </a:rPr>
              <a:t> </a:t>
            </a:r>
            <a:r>
              <a:rPr lang="en-US" sz="2800" b="1" dirty="0" err="1" smtClean="0">
                <a:solidFill>
                  <a:srgbClr val="FF0000"/>
                </a:solidFill>
                <a:latin typeface="Arial" panose="020B0604020202020204" pitchFamily="34" charset="0"/>
                <a:cs typeface="Arial" panose="020B0604020202020204" pitchFamily="34" charset="0"/>
              </a:rPr>
              <a:t>đọc</a:t>
            </a:r>
            <a:r>
              <a:rPr lang="en-US" sz="2800" b="1" dirty="0" smtClean="0">
                <a:solidFill>
                  <a:srgbClr val="FF0000"/>
                </a:solidFill>
                <a:latin typeface="Arial" panose="020B0604020202020204" pitchFamily="34" charset="0"/>
                <a:cs typeface="Arial" panose="020B0604020202020204" pitchFamily="34" charset="0"/>
              </a:rPr>
              <a:t> </a:t>
            </a:r>
            <a:r>
              <a:rPr lang="en-US" sz="2800" b="1" dirty="0" err="1" smtClean="0">
                <a:solidFill>
                  <a:srgbClr val="FF0000"/>
                </a:solidFill>
                <a:latin typeface="Arial" panose="020B0604020202020204" pitchFamily="34" charset="0"/>
                <a:cs typeface="Arial" panose="020B0604020202020204" pitchFamily="34" charset="0"/>
              </a:rPr>
              <a:t>lại</a:t>
            </a:r>
            <a:endParaRPr lang="en-US" sz="2800" b="1" dirty="0">
              <a:solidFill>
                <a:srgbClr val="FF0000"/>
              </a:solidFill>
              <a:latin typeface="Arial" panose="020B0604020202020204" pitchFamily="34" charset="0"/>
              <a:cs typeface="Arial" panose="020B0604020202020204" pitchFamily="34" charset="0"/>
            </a:endParaRPr>
          </a:p>
        </p:txBody>
      </p:sp>
      <p:sp>
        <p:nvSpPr>
          <p:cNvPr id="5" name="Rectangle 4"/>
          <p:cNvSpPr/>
          <p:nvPr/>
        </p:nvSpPr>
        <p:spPr>
          <a:xfrm>
            <a:off x="1066800" y="1905000"/>
            <a:ext cx="9753600" cy="3605987"/>
          </a:xfrm>
          <a:prstGeom prst="rect">
            <a:avLst/>
          </a:prstGeom>
        </p:spPr>
        <p:txBody>
          <a:bodyPr wrap="square">
            <a:spAutoFit/>
          </a:bodyPr>
          <a:lstStyle/>
          <a:p>
            <a:pPr algn="just">
              <a:lnSpc>
                <a:spcPct val="120000"/>
              </a:lnSpc>
            </a:pPr>
            <a:r>
              <a:rPr lang="en-US" sz="2400" b="1" dirty="0">
                <a:solidFill>
                  <a:schemeClr val="bg1"/>
                </a:solidFill>
                <a:latin typeface="Arial" panose="020B0604020202020204" pitchFamily="34" charset="0"/>
                <a:cs typeface="Arial" panose="020B0604020202020204" pitchFamily="34" charset="0"/>
              </a:rPr>
              <a:t> </a:t>
            </a:r>
            <a:r>
              <a:rPr lang="en-US" sz="2400" b="1" dirty="0" smtClean="0">
                <a:solidFill>
                  <a:schemeClr val="bg1"/>
                </a:solidFill>
                <a:latin typeface="Arial" panose="020B0604020202020204" pitchFamily="34" charset="0"/>
                <a:cs typeface="Arial" panose="020B0604020202020204" pitchFamily="34" charset="0"/>
              </a:rPr>
              <a:t>    </a:t>
            </a:r>
            <a:r>
              <a:rPr lang="en-US" sz="2400" b="1" dirty="0" smtClean="0">
                <a:solidFill>
                  <a:srgbClr val="FFFF00"/>
                </a:solidFill>
                <a:latin typeface="Arial" panose="020B0604020202020204" pitchFamily="34" charset="0"/>
                <a:cs typeface="Arial" panose="020B0604020202020204" pitchFamily="34" charset="0"/>
              </a:rPr>
              <a:t> </a:t>
            </a:r>
            <a:r>
              <a:rPr lang="vi-VN" sz="2400" b="1" dirty="0" smtClean="0">
                <a:solidFill>
                  <a:srgbClr val="FFFF00"/>
                </a:solidFill>
                <a:latin typeface="Arial" panose="020B0604020202020204" pitchFamily="34" charset="0"/>
                <a:cs typeface="Arial" panose="020B0604020202020204" pitchFamily="34" charset="0"/>
              </a:rPr>
              <a:t>3</a:t>
            </a:r>
            <a:r>
              <a:rPr lang="vi-VN" sz="2400" b="1" dirty="0">
                <a:solidFill>
                  <a:srgbClr val="FFFF00"/>
                </a:solidFill>
                <a:latin typeface="Arial" panose="020B0604020202020204" pitchFamily="34" charset="0"/>
                <a:cs typeface="Arial" panose="020B0604020202020204" pitchFamily="34" charset="0"/>
              </a:rPr>
              <a:t>.</a:t>
            </a:r>
            <a:r>
              <a:rPr lang="vi-VN" sz="2400" dirty="0">
                <a:solidFill>
                  <a:srgbClr val="FFFF00"/>
                </a:solidFill>
                <a:latin typeface="Arial" panose="020B0604020202020204" pitchFamily="34" charset="0"/>
                <a:cs typeface="Arial" panose="020B0604020202020204" pitchFamily="34" charset="0"/>
              </a:rPr>
              <a:t> </a:t>
            </a:r>
            <a:r>
              <a:rPr lang="vi-VN" sz="2400" dirty="0">
                <a:solidFill>
                  <a:schemeClr val="bg1"/>
                </a:solidFill>
                <a:latin typeface="Arial" panose="020B0604020202020204" pitchFamily="34" charset="0"/>
                <a:cs typeface="Arial" panose="020B0604020202020204" pitchFamily="34" charset="0"/>
              </a:rPr>
              <a:t>Một lúc lâu, bỗng em nghe tiếng anh </a:t>
            </a:r>
            <a:r>
              <a:rPr lang="vi-VN" sz="2400" dirty="0" smtClean="0">
                <a:solidFill>
                  <a:schemeClr val="bg1"/>
                </a:solidFill>
                <a:latin typeface="Arial" panose="020B0604020202020204" pitchFamily="34" charset="0"/>
                <a:cs typeface="Arial" panose="020B0604020202020204" pitchFamily="34" charset="0"/>
              </a:rPr>
              <a:t>Tuấn</a:t>
            </a:r>
            <a:r>
              <a:rPr lang="en-US" sz="2400" dirty="0" smtClean="0">
                <a:solidFill>
                  <a:schemeClr val="bg1"/>
                </a:solidFill>
                <a:latin typeface="Arial" panose="020B0604020202020204" pitchFamily="34" charset="0"/>
                <a:cs typeface="Arial" panose="020B0604020202020204" pitchFamily="34" charset="0"/>
              </a:rPr>
              <a:t> </a:t>
            </a:r>
            <a:r>
              <a:rPr lang="en-US" sz="2400" dirty="0" err="1" smtClean="0">
                <a:solidFill>
                  <a:schemeClr val="bg1"/>
                </a:solidFill>
                <a:latin typeface="Arial" panose="020B0604020202020204" pitchFamily="34" charset="0"/>
                <a:cs typeface="Arial" panose="020B0604020202020204" pitchFamily="34" charset="0"/>
              </a:rPr>
              <a:t>thì</a:t>
            </a:r>
            <a:r>
              <a:rPr lang="en-US" sz="2400" dirty="0" smtClean="0">
                <a:solidFill>
                  <a:schemeClr val="bg1"/>
                </a:solidFill>
                <a:latin typeface="Arial" panose="020B0604020202020204" pitchFamily="34" charset="0"/>
                <a:cs typeface="Arial" panose="020B0604020202020204" pitchFamily="34" charset="0"/>
              </a:rPr>
              <a:t> </a:t>
            </a:r>
            <a:r>
              <a:rPr lang="en-US" sz="2400" dirty="0" err="1" smtClean="0">
                <a:solidFill>
                  <a:schemeClr val="bg1"/>
                </a:solidFill>
                <a:latin typeface="Arial" panose="020B0604020202020204" pitchFamily="34" charset="0"/>
                <a:cs typeface="Arial" panose="020B0604020202020204" pitchFamily="34" charset="0"/>
              </a:rPr>
              <a:t>thào</a:t>
            </a:r>
            <a:r>
              <a:rPr lang="en-US" sz="2400" dirty="0" smtClean="0">
                <a:solidFill>
                  <a:schemeClr val="bg1"/>
                </a:solidFill>
                <a:latin typeface="Arial" panose="020B0604020202020204" pitchFamily="34" charset="0"/>
                <a:cs typeface="Arial" panose="020B0604020202020204" pitchFamily="34" charset="0"/>
              </a:rPr>
              <a:t> </a:t>
            </a:r>
            <a:r>
              <a:rPr lang="vi-VN" sz="2400" dirty="0" smtClean="0">
                <a:solidFill>
                  <a:schemeClr val="bg1"/>
                </a:solidFill>
                <a:latin typeface="Arial" panose="020B0604020202020204" pitchFamily="34" charset="0"/>
                <a:cs typeface="Arial" panose="020B0604020202020204" pitchFamily="34" charset="0"/>
              </a:rPr>
              <a:t>với </a:t>
            </a:r>
            <a:r>
              <a:rPr lang="vi-VN" sz="2400" dirty="0">
                <a:solidFill>
                  <a:schemeClr val="bg1"/>
                </a:solidFill>
                <a:latin typeface="Arial" panose="020B0604020202020204" pitchFamily="34" charset="0"/>
                <a:cs typeface="Arial" panose="020B0604020202020204" pitchFamily="34" charset="0"/>
              </a:rPr>
              <a:t>mẹ :</a:t>
            </a:r>
          </a:p>
          <a:p>
            <a:pPr algn="just">
              <a:lnSpc>
                <a:spcPct val="120000"/>
              </a:lnSpc>
            </a:pPr>
            <a:r>
              <a:rPr lang="en-US" sz="2400" dirty="0">
                <a:solidFill>
                  <a:schemeClr val="bg1"/>
                </a:solidFill>
                <a:latin typeface="Arial" panose="020B0604020202020204" pitchFamily="34" charset="0"/>
                <a:cs typeface="Arial" panose="020B0604020202020204" pitchFamily="34" charset="0"/>
              </a:rPr>
              <a:t>      </a:t>
            </a:r>
            <a:r>
              <a:rPr lang="vi-VN" sz="2400" dirty="0">
                <a:solidFill>
                  <a:schemeClr val="bg1"/>
                </a:solidFill>
                <a:latin typeface="Arial" panose="020B0604020202020204" pitchFamily="34" charset="0"/>
                <a:cs typeface="Arial" panose="020B0604020202020204" pitchFamily="34" charset="0"/>
              </a:rPr>
              <a:t>- Mẹ ơi, mẹ dành hết tiền mua </a:t>
            </a:r>
            <a:r>
              <a:rPr lang="en-US" sz="2400" dirty="0" err="1">
                <a:solidFill>
                  <a:schemeClr val="bg1"/>
                </a:solidFill>
                <a:latin typeface="Arial" panose="020B0604020202020204" pitchFamily="34" charset="0"/>
                <a:cs typeface="Arial" panose="020B0604020202020204" pitchFamily="34" charset="0"/>
              </a:rPr>
              <a:t>cái</a:t>
            </a:r>
            <a:r>
              <a:rPr lang="en-US" sz="2400" dirty="0">
                <a:solidFill>
                  <a:schemeClr val="bg1"/>
                </a:solidFill>
                <a:latin typeface="Arial" panose="020B0604020202020204" pitchFamily="34" charset="0"/>
                <a:cs typeface="Arial" panose="020B0604020202020204" pitchFamily="34" charset="0"/>
              </a:rPr>
              <a:t> </a:t>
            </a:r>
            <a:r>
              <a:rPr lang="vi-VN" sz="2400" dirty="0">
                <a:solidFill>
                  <a:schemeClr val="bg1"/>
                </a:solidFill>
                <a:latin typeface="Arial" panose="020B0604020202020204" pitchFamily="34" charset="0"/>
                <a:cs typeface="Arial" panose="020B0604020202020204" pitchFamily="34" charset="0"/>
              </a:rPr>
              <a:t>áo ấy cho em Lan đi. Con không cần thêm áo đâu.</a:t>
            </a:r>
          </a:p>
          <a:p>
            <a:pPr algn="just">
              <a:lnSpc>
                <a:spcPct val="120000"/>
              </a:lnSpc>
            </a:pPr>
            <a:r>
              <a:rPr lang="en-US" sz="2400" dirty="0">
                <a:solidFill>
                  <a:schemeClr val="bg1"/>
                </a:solidFill>
                <a:latin typeface="Arial" panose="020B0604020202020204" pitchFamily="34" charset="0"/>
                <a:cs typeface="Arial" panose="020B0604020202020204" pitchFamily="34" charset="0"/>
              </a:rPr>
              <a:t>      </a:t>
            </a:r>
            <a:r>
              <a:rPr lang="vi-VN" sz="2400" dirty="0">
                <a:solidFill>
                  <a:schemeClr val="bg1"/>
                </a:solidFill>
                <a:latin typeface="Arial" panose="020B0604020202020204" pitchFamily="34" charset="0"/>
                <a:cs typeface="Arial" panose="020B0604020202020204" pitchFamily="34" charset="0"/>
              </a:rPr>
              <a:t>Giọng mẹ trầm xuống :</a:t>
            </a:r>
          </a:p>
          <a:p>
            <a:pPr algn="just">
              <a:lnSpc>
                <a:spcPct val="120000"/>
              </a:lnSpc>
            </a:pPr>
            <a:r>
              <a:rPr lang="en-US" sz="2400" dirty="0">
                <a:solidFill>
                  <a:schemeClr val="bg1"/>
                </a:solidFill>
                <a:latin typeface="Arial" panose="020B0604020202020204" pitchFamily="34" charset="0"/>
                <a:cs typeface="Arial" panose="020B0604020202020204" pitchFamily="34" charset="0"/>
              </a:rPr>
              <a:t>      </a:t>
            </a:r>
            <a:r>
              <a:rPr lang="vi-VN" sz="2400" dirty="0">
                <a:solidFill>
                  <a:schemeClr val="bg1"/>
                </a:solidFill>
                <a:latin typeface="Arial" panose="020B0604020202020204" pitchFamily="34" charset="0"/>
                <a:cs typeface="Arial" panose="020B0604020202020204" pitchFamily="34" charset="0"/>
              </a:rPr>
              <a:t>- Năm nay trời lạnh lắm. Không có áo ấm, con sẽ ốm mất.</a:t>
            </a:r>
          </a:p>
          <a:p>
            <a:pPr algn="just">
              <a:lnSpc>
                <a:spcPct val="120000"/>
              </a:lnSpc>
            </a:pPr>
            <a:r>
              <a:rPr lang="en-US" sz="2400" dirty="0">
                <a:solidFill>
                  <a:schemeClr val="bg1"/>
                </a:solidFill>
                <a:latin typeface="Arial" panose="020B0604020202020204" pitchFamily="34" charset="0"/>
                <a:cs typeface="Arial" panose="020B0604020202020204" pitchFamily="34" charset="0"/>
              </a:rPr>
              <a:t>      </a:t>
            </a:r>
            <a:r>
              <a:rPr lang="vi-VN" sz="2400" dirty="0">
                <a:solidFill>
                  <a:schemeClr val="bg1"/>
                </a:solidFill>
                <a:latin typeface="Arial" panose="020B0604020202020204" pitchFamily="34" charset="0"/>
                <a:cs typeface="Arial" panose="020B0604020202020204" pitchFamily="34" charset="0"/>
              </a:rPr>
              <a:t>- Con khỏe lắm, mẹ ạ. Con sẽ mặc thêm nhiều áo cũ ở bên trong.</a:t>
            </a:r>
          </a:p>
          <a:p>
            <a:pPr algn="just">
              <a:lnSpc>
                <a:spcPct val="120000"/>
              </a:lnSpc>
            </a:pPr>
            <a:r>
              <a:rPr lang="en-US" sz="2400" dirty="0">
                <a:solidFill>
                  <a:schemeClr val="bg1"/>
                </a:solidFill>
                <a:latin typeface="Arial" panose="020B0604020202020204" pitchFamily="34" charset="0"/>
                <a:cs typeface="Arial" panose="020B0604020202020204" pitchFamily="34" charset="0"/>
              </a:rPr>
              <a:t>      </a:t>
            </a:r>
            <a:r>
              <a:rPr lang="vi-VN" sz="2400" dirty="0">
                <a:solidFill>
                  <a:schemeClr val="bg1"/>
                </a:solidFill>
                <a:latin typeface="Arial" panose="020B0604020202020204" pitchFamily="34" charset="0"/>
                <a:cs typeface="Arial" panose="020B0604020202020204" pitchFamily="34" charset="0"/>
              </a:rPr>
              <a:t>Tiếng mẹ âu yếm :</a:t>
            </a:r>
          </a:p>
          <a:p>
            <a:pPr algn="just">
              <a:lnSpc>
                <a:spcPct val="120000"/>
              </a:lnSpc>
            </a:pPr>
            <a:r>
              <a:rPr lang="en-US" sz="2400" dirty="0">
                <a:solidFill>
                  <a:schemeClr val="bg1"/>
                </a:solidFill>
                <a:latin typeface="Arial" panose="020B0604020202020204" pitchFamily="34" charset="0"/>
                <a:cs typeface="Arial" panose="020B0604020202020204" pitchFamily="34" charset="0"/>
              </a:rPr>
              <a:t>      </a:t>
            </a:r>
            <a:r>
              <a:rPr lang="vi-VN" sz="2400" dirty="0">
                <a:solidFill>
                  <a:schemeClr val="bg1"/>
                </a:solidFill>
                <a:latin typeface="Arial" panose="020B0604020202020204" pitchFamily="34" charset="0"/>
                <a:cs typeface="Arial" panose="020B0604020202020204" pitchFamily="34" charset="0"/>
              </a:rPr>
              <a:t>- Để mẹ nghĩ đã. Con đi ngủ đi.</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0938536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0" descr="图片包含 播放器&#10;&#10;已生成高可信度的说明">
            <a:extLst>
              <a:ext uri="{FF2B5EF4-FFF2-40B4-BE49-F238E27FC236}">
                <a16:creationId xmlns:a16="http://schemas.microsoft.com/office/drawing/2014/main" id="{C975313F-169B-4EA9-866E-FD0B95C62A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228600"/>
            <a:ext cx="11201400" cy="6736593"/>
          </a:xfrm>
          <a:prstGeom prst="rect">
            <a:avLst/>
          </a:prstGeom>
        </p:spPr>
      </p:pic>
      <p:sp>
        <p:nvSpPr>
          <p:cNvPr id="11" name="Rounded Rectangle 10"/>
          <p:cNvSpPr/>
          <p:nvPr/>
        </p:nvSpPr>
        <p:spPr>
          <a:xfrm>
            <a:off x="4724400" y="1143000"/>
            <a:ext cx="2895600" cy="581025"/>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err="1" smtClean="0">
                <a:solidFill>
                  <a:srgbClr val="FF0000"/>
                </a:solidFill>
                <a:latin typeface="Arial" panose="020B0604020202020204" pitchFamily="34" charset="0"/>
                <a:cs typeface="Arial" panose="020B0604020202020204" pitchFamily="34" charset="0"/>
              </a:rPr>
              <a:t>Luyện</a:t>
            </a:r>
            <a:r>
              <a:rPr lang="en-US" sz="2800" b="1" dirty="0" smtClean="0">
                <a:solidFill>
                  <a:srgbClr val="FF0000"/>
                </a:solidFill>
                <a:latin typeface="Arial" panose="020B0604020202020204" pitchFamily="34" charset="0"/>
                <a:cs typeface="Arial" panose="020B0604020202020204" pitchFamily="34" charset="0"/>
              </a:rPr>
              <a:t> </a:t>
            </a:r>
            <a:r>
              <a:rPr lang="en-US" sz="2800" b="1" dirty="0" err="1" smtClean="0">
                <a:solidFill>
                  <a:srgbClr val="FF0000"/>
                </a:solidFill>
                <a:latin typeface="Arial" panose="020B0604020202020204" pitchFamily="34" charset="0"/>
                <a:cs typeface="Arial" panose="020B0604020202020204" pitchFamily="34" charset="0"/>
              </a:rPr>
              <a:t>đọc</a:t>
            </a:r>
            <a:r>
              <a:rPr lang="en-US" sz="2800" b="1" dirty="0" smtClean="0">
                <a:solidFill>
                  <a:srgbClr val="FF0000"/>
                </a:solidFill>
                <a:latin typeface="Arial" panose="020B0604020202020204" pitchFamily="34" charset="0"/>
                <a:cs typeface="Arial" panose="020B0604020202020204" pitchFamily="34" charset="0"/>
              </a:rPr>
              <a:t> </a:t>
            </a:r>
            <a:r>
              <a:rPr lang="en-US" sz="2800" b="1" dirty="0" err="1" smtClean="0">
                <a:solidFill>
                  <a:srgbClr val="FF0000"/>
                </a:solidFill>
                <a:latin typeface="Arial" panose="020B0604020202020204" pitchFamily="34" charset="0"/>
                <a:cs typeface="Arial" panose="020B0604020202020204" pitchFamily="34" charset="0"/>
              </a:rPr>
              <a:t>lại</a:t>
            </a:r>
            <a:endParaRPr lang="en-US" sz="2800" b="1" dirty="0">
              <a:solidFill>
                <a:srgbClr val="FF0000"/>
              </a:solidFill>
              <a:latin typeface="Arial" panose="020B0604020202020204" pitchFamily="34" charset="0"/>
              <a:cs typeface="Arial" panose="020B0604020202020204" pitchFamily="34" charset="0"/>
            </a:endParaRPr>
          </a:p>
        </p:txBody>
      </p:sp>
      <p:sp>
        <p:nvSpPr>
          <p:cNvPr id="5" name="Rectangle 4"/>
          <p:cNvSpPr/>
          <p:nvPr/>
        </p:nvSpPr>
        <p:spPr>
          <a:xfrm>
            <a:off x="1066800" y="1905000"/>
            <a:ext cx="9753600" cy="3605987"/>
          </a:xfrm>
          <a:prstGeom prst="rect">
            <a:avLst/>
          </a:prstGeom>
        </p:spPr>
        <p:txBody>
          <a:bodyPr wrap="square">
            <a:spAutoFit/>
          </a:bodyPr>
          <a:lstStyle/>
          <a:p>
            <a:pPr algn="just">
              <a:lnSpc>
                <a:spcPct val="120000"/>
              </a:lnSpc>
            </a:pPr>
            <a:r>
              <a:rPr lang="en-US" sz="2400" b="1" dirty="0">
                <a:solidFill>
                  <a:schemeClr val="bg1"/>
                </a:solidFill>
                <a:latin typeface="Arial" panose="020B0604020202020204" pitchFamily="34" charset="0"/>
                <a:cs typeface="Arial" panose="020B0604020202020204" pitchFamily="34" charset="0"/>
              </a:rPr>
              <a:t> </a:t>
            </a:r>
            <a:r>
              <a:rPr lang="en-US" sz="2400" b="1" dirty="0" smtClean="0">
                <a:solidFill>
                  <a:schemeClr val="bg1"/>
                </a:solidFill>
                <a:latin typeface="Arial" panose="020B0604020202020204" pitchFamily="34" charset="0"/>
                <a:cs typeface="Arial" panose="020B0604020202020204" pitchFamily="34" charset="0"/>
              </a:rPr>
              <a:t>    </a:t>
            </a:r>
            <a:r>
              <a:rPr lang="en-US" sz="2400" b="1" dirty="0" smtClean="0">
                <a:solidFill>
                  <a:srgbClr val="FFFF00"/>
                </a:solidFill>
                <a:latin typeface="Arial" panose="020B0604020202020204" pitchFamily="34" charset="0"/>
                <a:cs typeface="Arial" panose="020B0604020202020204" pitchFamily="34" charset="0"/>
              </a:rPr>
              <a:t> </a:t>
            </a:r>
            <a:r>
              <a:rPr lang="vi-VN" sz="2400" b="1" dirty="0" smtClean="0">
                <a:solidFill>
                  <a:srgbClr val="FFFF00"/>
                </a:solidFill>
                <a:latin typeface="Arial" panose="020B0604020202020204" pitchFamily="34" charset="0"/>
                <a:cs typeface="Arial" panose="020B0604020202020204" pitchFamily="34" charset="0"/>
              </a:rPr>
              <a:t>3</a:t>
            </a:r>
            <a:r>
              <a:rPr lang="vi-VN" sz="2400" b="1" dirty="0">
                <a:solidFill>
                  <a:srgbClr val="FFFF00"/>
                </a:solidFill>
                <a:latin typeface="Arial" panose="020B0604020202020204" pitchFamily="34" charset="0"/>
                <a:cs typeface="Arial" panose="020B0604020202020204" pitchFamily="34" charset="0"/>
              </a:rPr>
              <a:t>.</a:t>
            </a:r>
            <a:r>
              <a:rPr lang="vi-VN" sz="2400" dirty="0">
                <a:solidFill>
                  <a:srgbClr val="FFFF00"/>
                </a:solidFill>
                <a:latin typeface="Arial" panose="020B0604020202020204" pitchFamily="34" charset="0"/>
                <a:cs typeface="Arial" panose="020B0604020202020204" pitchFamily="34" charset="0"/>
              </a:rPr>
              <a:t> </a:t>
            </a:r>
            <a:r>
              <a:rPr lang="vi-VN" sz="2400" dirty="0">
                <a:solidFill>
                  <a:schemeClr val="bg1"/>
                </a:solidFill>
                <a:latin typeface="Arial" panose="020B0604020202020204" pitchFamily="34" charset="0"/>
                <a:cs typeface="Arial" panose="020B0604020202020204" pitchFamily="34" charset="0"/>
              </a:rPr>
              <a:t>Một lúc lâu, bỗng em nghe tiếng anh </a:t>
            </a:r>
            <a:r>
              <a:rPr lang="vi-VN" sz="2400" dirty="0" smtClean="0">
                <a:solidFill>
                  <a:schemeClr val="bg1"/>
                </a:solidFill>
                <a:latin typeface="Arial" panose="020B0604020202020204" pitchFamily="34" charset="0"/>
                <a:cs typeface="Arial" panose="020B0604020202020204" pitchFamily="34" charset="0"/>
              </a:rPr>
              <a:t>Tuấn</a:t>
            </a:r>
            <a:r>
              <a:rPr lang="en-US" sz="2400" dirty="0" smtClean="0">
                <a:solidFill>
                  <a:schemeClr val="bg1"/>
                </a:solidFill>
                <a:latin typeface="Arial" panose="020B0604020202020204" pitchFamily="34" charset="0"/>
                <a:cs typeface="Arial" panose="020B0604020202020204" pitchFamily="34" charset="0"/>
              </a:rPr>
              <a:t> </a:t>
            </a:r>
            <a:r>
              <a:rPr lang="en-US" sz="2400" dirty="0" err="1" smtClean="0">
                <a:solidFill>
                  <a:srgbClr val="FF0000"/>
                </a:solidFill>
                <a:latin typeface="Arial" panose="020B0604020202020204" pitchFamily="34" charset="0"/>
                <a:cs typeface="Arial" panose="020B0604020202020204" pitchFamily="34" charset="0"/>
              </a:rPr>
              <a:t>thì</a:t>
            </a:r>
            <a:r>
              <a:rPr lang="en-US" sz="2400" dirty="0" smtClean="0">
                <a:solidFill>
                  <a:srgbClr val="FF0000"/>
                </a:solidFill>
                <a:latin typeface="Arial" panose="020B0604020202020204" pitchFamily="34" charset="0"/>
                <a:cs typeface="Arial" panose="020B0604020202020204" pitchFamily="34" charset="0"/>
              </a:rPr>
              <a:t> </a:t>
            </a:r>
            <a:r>
              <a:rPr lang="en-US" sz="2400" dirty="0" err="1" smtClean="0">
                <a:solidFill>
                  <a:srgbClr val="FF0000"/>
                </a:solidFill>
                <a:latin typeface="Arial" panose="020B0604020202020204" pitchFamily="34" charset="0"/>
                <a:cs typeface="Arial" panose="020B0604020202020204" pitchFamily="34" charset="0"/>
              </a:rPr>
              <a:t>thào</a:t>
            </a:r>
            <a:r>
              <a:rPr lang="en-US" sz="2400" dirty="0" smtClean="0">
                <a:solidFill>
                  <a:srgbClr val="FF0000"/>
                </a:solidFill>
                <a:latin typeface="Arial" panose="020B0604020202020204" pitchFamily="34" charset="0"/>
                <a:cs typeface="Arial" panose="020B0604020202020204" pitchFamily="34" charset="0"/>
              </a:rPr>
              <a:t> </a:t>
            </a:r>
            <a:r>
              <a:rPr lang="vi-VN" sz="2400" dirty="0" smtClean="0">
                <a:solidFill>
                  <a:schemeClr val="bg1"/>
                </a:solidFill>
                <a:latin typeface="Arial" panose="020B0604020202020204" pitchFamily="34" charset="0"/>
                <a:cs typeface="Arial" panose="020B0604020202020204" pitchFamily="34" charset="0"/>
              </a:rPr>
              <a:t>với </a:t>
            </a:r>
            <a:r>
              <a:rPr lang="vi-VN" sz="2400" dirty="0">
                <a:solidFill>
                  <a:schemeClr val="bg1"/>
                </a:solidFill>
                <a:latin typeface="Arial" panose="020B0604020202020204" pitchFamily="34" charset="0"/>
                <a:cs typeface="Arial" panose="020B0604020202020204" pitchFamily="34" charset="0"/>
              </a:rPr>
              <a:t>mẹ :</a:t>
            </a:r>
          </a:p>
          <a:p>
            <a:pPr algn="just">
              <a:lnSpc>
                <a:spcPct val="120000"/>
              </a:lnSpc>
            </a:pPr>
            <a:r>
              <a:rPr lang="en-US" sz="2400" dirty="0">
                <a:solidFill>
                  <a:schemeClr val="bg1"/>
                </a:solidFill>
                <a:latin typeface="Arial" panose="020B0604020202020204" pitchFamily="34" charset="0"/>
                <a:cs typeface="Arial" panose="020B0604020202020204" pitchFamily="34" charset="0"/>
              </a:rPr>
              <a:t>      </a:t>
            </a:r>
            <a:r>
              <a:rPr lang="vi-VN" sz="2400" dirty="0">
                <a:solidFill>
                  <a:schemeClr val="bg1"/>
                </a:solidFill>
                <a:latin typeface="Arial" panose="020B0604020202020204" pitchFamily="34" charset="0"/>
                <a:cs typeface="Arial" panose="020B0604020202020204" pitchFamily="34" charset="0"/>
              </a:rPr>
              <a:t>- Mẹ ơi, mẹ dành hết tiền mua </a:t>
            </a:r>
            <a:r>
              <a:rPr lang="en-US" sz="2400" dirty="0" err="1">
                <a:solidFill>
                  <a:schemeClr val="bg1"/>
                </a:solidFill>
                <a:latin typeface="Arial" panose="020B0604020202020204" pitchFamily="34" charset="0"/>
                <a:cs typeface="Arial" panose="020B0604020202020204" pitchFamily="34" charset="0"/>
              </a:rPr>
              <a:t>cái</a:t>
            </a:r>
            <a:r>
              <a:rPr lang="en-US" sz="2400" dirty="0">
                <a:solidFill>
                  <a:schemeClr val="bg1"/>
                </a:solidFill>
                <a:latin typeface="Arial" panose="020B0604020202020204" pitchFamily="34" charset="0"/>
                <a:cs typeface="Arial" panose="020B0604020202020204" pitchFamily="34" charset="0"/>
              </a:rPr>
              <a:t> </a:t>
            </a:r>
            <a:r>
              <a:rPr lang="vi-VN" sz="2400" dirty="0">
                <a:solidFill>
                  <a:schemeClr val="bg1"/>
                </a:solidFill>
                <a:latin typeface="Arial" panose="020B0604020202020204" pitchFamily="34" charset="0"/>
                <a:cs typeface="Arial" panose="020B0604020202020204" pitchFamily="34" charset="0"/>
              </a:rPr>
              <a:t>áo ấy cho em Lan đi. Con không cần thêm áo đâu.</a:t>
            </a:r>
          </a:p>
          <a:p>
            <a:pPr algn="just">
              <a:lnSpc>
                <a:spcPct val="120000"/>
              </a:lnSpc>
            </a:pPr>
            <a:r>
              <a:rPr lang="en-US" sz="2400" dirty="0">
                <a:solidFill>
                  <a:schemeClr val="bg1"/>
                </a:solidFill>
                <a:latin typeface="Arial" panose="020B0604020202020204" pitchFamily="34" charset="0"/>
                <a:cs typeface="Arial" panose="020B0604020202020204" pitchFamily="34" charset="0"/>
              </a:rPr>
              <a:t>      </a:t>
            </a:r>
            <a:r>
              <a:rPr lang="vi-VN" sz="2400" dirty="0">
                <a:solidFill>
                  <a:schemeClr val="bg1"/>
                </a:solidFill>
                <a:latin typeface="Arial" panose="020B0604020202020204" pitchFamily="34" charset="0"/>
                <a:cs typeface="Arial" panose="020B0604020202020204" pitchFamily="34" charset="0"/>
              </a:rPr>
              <a:t>Giọng mẹ trầm xuống :</a:t>
            </a:r>
          </a:p>
          <a:p>
            <a:pPr algn="just">
              <a:lnSpc>
                <a:spcPct val="120000"/>
              </a:lnSpc>
            </a:pPr>
            <a:r>
              <a:rPr lang="en-US" sz="2400" dirty="0">
                <a:solidFill>
                  <a:schemeClr val="bg1"/>
                </a:solidFill>
                <a:latin typeface="Arial" panose="020B0604020202020204" pitchFamily="34" charset="0"/>
                <a:cs typeface="Arial" panose="020B0604020202020204" pitchFamily="34" charset="0"/>
              </a:rPr>
              <a:t>      </a:t>
            </a:r>
            <a:r>
              <a:rPr lang="vi-VN" sz="2400" dirty="0">
                <a:solidFill>
                  <a:schemeClr val="bg1"/>
                </a:solidFill>
                <a:latin typeface="Arial" panose="020B0604020202020204" pitchFamily="34" charset="0"/>
                <a:cs typeface="Arial" panose="020B0604020202020204" pitchFamily="34" charset="0"/>
              </a:rPr>
              <a:t>- Năm nay trời lạnh lắm. Không có áo ấm, con sẽ ốm mất.</a:t>
            </a:r>
          </a:p>
          <a:p>
            <a:pPr algn="just">
              <a:lnSpc>
                <a:spcPct val="120000"/>
              </a:lnSpc>
            </a:pPr>
            <a:r>
              <a:rPr lang="en-US" sz="2400" dirty="0">
                <a:solidFill>
                  <a:schemeClr val="bg1"/>
                </a:solidFill>
                <a:latin typeface="Arial" panose="020B0604020202020204" pitchFamily="34" charset="0"/>
                <a:cs typeface="Arial" panose="020B0604020202020204" pitchFamily="34" charset="0"/>
              </a:rPr>
              <a:t>      </a:t>
            </a:r>
            <a:r>
              <a:rPr lang="vi-VN" sz="2400" dirty="0">
                <a:solidFill>
                  <a:schemeClr val="bg1"/>
                </a:solidFill>
                <a:latin typeface="Arial" panose="020B0604020202020204" pitchFamily="34" charset="0"/>
                <a:cs typeface="Arial" panose="020B0604020202020204" pitchFamily="34" charset="0"/>
              </a:rPr>
              <a:t>- Con </a:t>
            </a:r>
            <a:r>
              <a:rPr lang="vi-VN" sz="2400" dirty="0">
                <a:solidFill>
                  <a:srgbClr val="FF0000"/>
                </a:solidFill>
                <a:latin typeface="Arial" panose="020B0604020202020204" pitchFamily="34" charset="0"/>
                <a:cs typeface="Arial" panose="020B0604020202020204" pitchFamily="34" charset="0"/>
              </a:rPr>
              <a:t>khỏe</a:t>
            </a:r>
            <a:r>
              <a:rPr lang="vi-VN" sz="2400" dirty="0">
                <a:solidFill>
                  <a:schemeClr val="bg1"/>
                </a:solidFill>
                <a:latin typeface="Arial" panose="020B0604020202020204" pitchFamily="34" charset="0"/>
                <a:cs typeface="Arial" panose="020B0604020202020204" pitchFamily="34" charset="0"/>
              </a:rPr>
              <a:t> lắm, mẹ ạ. Con sẽ mặc thêm nhiều áo cũ ở bên trong.</a:t>
            </a:r>
          </a:p>
          <a:p>
            <a:pPr algn="just">
              <a:lnSpc>
                <a:spcPct val="120000"/>
              </a:lnSpc>
            </a:pPr>
            <a:r>
              <a:rPr lang="en-US" sz="2400" dirty="0">
                <a:solidFill>
                  <a:schemeClr val="bg1"/>
                </a:solidFill>
                <a:latin typeface="Arial" panose="020B0604020202020204" pitchFamily="34" charset="0"/>
                <a:cs typeface="Arial" panose="020B0604020202020204" pitchFamily="34" charset="0"/>
              </a:rPr>
              <a:t>      </a:t>
            </a:r>
            <a:r>
              <a:rPr lang="vi-VN" sz="2400" dirty="0">
                <a:solidFill>
                  <a:schemeClr val="bg1"/>
                </a:solidFill>
                <a:latin typeface="Arial" panose="020B0604020202020204" pitchFamily="34" charset="0"/>
                <a:cs typeface="Arial" panose="020B0604020202020204" pitchFamily="34" charset="0"/>
              </a:rPr>
              <a:t>Tiếng mẹ </a:t>
            </a:r>
            <a:r>
              <a:rPr lang="en-US" sz="2400" dirty="0" err="1" smtClean="0">
                <a:solidFill>
                  <a:srgbClr val="FF0000"/>
                </a:solidFill>
                <a:latin typeface="Arial" panose="020B0604020202020204" pitchFamily="34" charset="0"/>
                <a:cs typeface="Arial" panose="020B0604020202020204" pitchFamily="34" charset="0"/>
              </a:rPr>
              <a:t>âu</a:t>
            </a:r>
            <a:r>
              <a:rPr lang="en-US" sz="2400" dirty="0" smtClean="0">
                <a:solidFill>
                  <a:srgbClr val="FF0000"/>
                </a:solidFill>
                <a:latin typeface="Arial" panose="020B0604020202020204" pitchFamily="34" charset="0"/>
                <a:cs typeface="Arial" panose="020B0604020202020204" pitchFamily="34" charset="0"/>
              </a:rPr>
              <a:t> </a:t>
            </a:r>
            <a:r>
              <a:rPr lang="en-US" sz="2400" dirty="0" err="1" smtClean="0">
                <a:solidFill>
                  <a:srgbClr val="FF0000"/>
                </a:solidFill>
                <a:latin typeface="Arial" panose="020B0604020202020204" pitchFamily="34" charset="0"/>
                <a:cs typeface="Arial" panose="020B0604020202020204" pitchFamily="34" charset="0"/>
              </a:rPr>
              <a:t>yếm</a:t>
            </a:r>
            <a:r>
              <a:rPr lang="vi-VN" sz="2400" dirty="0" smtClean="0">
                <a:solidFill>
                  <a:schemeClr val="bg1"/>
                </a:solidFill>
                <a:latin typeface="Arial" panose="020B0604020202020204" pitchFamily="34" charset="0"/>
                <a:cs typeface="Arial" panose="020B0604020202020204" pitchFamily="34" charset="0"/>
              </a:rPr>
              <a:t>:</a:t>
            </a:r>
            <a:endParaRPr lang="vi-VN" sz="2400" dirty="0">
              <a:solidFill>
                <a:schemeClr val="bg1"/>
              </a:solidFill>
              <a:latin typeface="Arial" panose="020B0604020202020204" pitchFamily="34" charset="0"/>
              <a:cs typeface="Arial" panose="020B0604020202020204" pitchFamily="34" charset="0"/>
            </a:endParaRPr>
          </a:p>
          <a:p>
            <a:pPr algn="just">
              <a:lnSpc>
                <a:spcPct val="120000"/>
              </a:lnSpc>
            </a:pPr>
            <a:r>
              <a:rPr lang="en-US" sz="2400" dirty="0">
                <a:solidFill>
                  <a:schemeClr val="bg1"/>
                </a:solidFill>
                <a:latin typeface="Arial" panose="020B0604020202020204" pitchFamily="34" charset="0"/>
                <a:cs typeface="Arial" panose="020B0604020202020204" pitchFamily="34" charset="0"/>
              </a:rPr>
              <a:t>      </a:t>
            </a:r>
            <a:r>
              <a:rPr lang="vi-VN" sz="2400" dirty="0">
                <a:solidFill>
                  <a:schemeClr val="bg1"/>
                </a:solidFill>
                <a:latin typeface="Arial" panose="020B0604020202020204" pitchFamily="34" charset="0"/>
                <a:cs typeface="Arial" panose="020B0604020202020204" pitchFamily="34" charset="0"/>
              </a:rPr>
              <a:t>- Để mẹ nghĩ đã. Con đi ngủ đi.</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2109043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245" y="-4813"/>
            <a:ext cx="122221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651" name="Group 13"/>
          <p:cNvGrpSpPr>
            <a:grpSpLocks/>
          </p:cNvGrpSpPr>
          <p:nvPr/>
        </p:nvGrpSpPr>
        <p:grpSpPr bwMode="auto">
          <a:xfrm>
            <a:off x="0" y="6557963"/>
            <a:ext cx="12195175" cy="328612"/>
            <a:chOff x="0" y="6557554"/>
            <a:chExt cx="12194509" cy="328254"/>
          </a:xfrm>
        </p:grpSpPr>
        <p:sp>
          <p:nvSpPr>
            <p:cNvPr id="15" name="Rectangle 14">
              <a:extLst/>
            </p:cNvPr>
            <p:cNvSpPr/>
            <p:nvPr/>
          </p:nvSpPr>
          <p:spPr>
            <a:xfrm>
              <a:off x="2417631" y="6557554"/>
              <a:ext cx="2427154"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20" name="Rectangle 19">
              <a:extLst/>
            </p:cNvPr>
            <p:cNvSpPr/>
            <p:nvPr/>
          </p:nvSpPr>
          <p:spPr>
            <a:xfrm>
              <a:off x="4825736" y="6557554"/>
              <a:ext cx="2479540"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22" name="Rectangle 21">
              <a:extLst/>
            </p:cNvPr>
            <p:cNvSpPr/>
            <p:nvPr/>
          </p:nvSpPr>
          <p:spPr>
            <a:xfrm>
              <a:off x="7300514" y="6557554"/>
              <a:ext cx="247954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23" name="Rectangle 22">
              <a:extLst/>
            </p:cNvPr>
            <p:cNvSpPr/>
            <p:nvPr/>
          </p:nvSpPr>
          <p:spPr>
            <a:xfrm>
              <a:off x="9714969" y="6557554"/>
              <a:ext cx="247954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24" name="Rectangle 23">
              <a:extLst/>
            </p:cNvPr>
            <p:cNvSpPr/>
            <p:nvPr/>
          </p:nvSpPr>
          <p:spPr>
            <a:xfrm>
              <a:off x="0" y="6557554"/>
              <a:ext cx="2427155"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grpSp>
      <p:pic>
        <p:nvPicPr>
          <p:cNvPr id="27652" name="18"/>
          <p:cNvPicPr>
            <a:picLocks noChangeAspect="1"/>
          </p:cNvPicPr>
          <p:nvPr/>
        </p:nvPicPr>
        <p:blipFill>
          <a:blip r:embed="rId4">
            <a:extLst>
              <a:ext uri="{28A0092B-C50C-407E-A947-70E740481C1C}">
                <a14:useLocalDpi xmlns:a14="http://schemas.microsoft.com/office/drawing/2010/main" val="0"/>
              </a:ext>
            </a:extLst>
          </a:blip>
          <a:srcRect t="5325"/>
          <a:stretch>
            <a:fillRect/>
          </a:stretch>
        </p:blipFill>
        <p:spPr bwMode="auto">
          <a:xfrm>
            <a:off x="9715500" y="3632200"/>
            <a:ext cx="2262188" cy="362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0" name="139"/>
          <p:cNvGrpSpPr>
            <a:grpSpLocks/>
          </p:cNvGrpSpPr>
          <p:nvPr/>
        </p:nvGrpSpPr>
        <p:grpSpPr bwMode="auto">
          <a:xfrm>
            <a:off x="87313" y="50800"/>
            <a:ext cx="1212850" cy="1062038"/>
            <a:chOff x="1353570" y="1860082"/>
            <a:chExt cx="1425587" cy="1247005"/>
          </a:xfrm>
        </p:grpSpPr>
        <p:sp>
          <p:nvSpPr>
            <p:cNvPr id="31" name="16">
              <a:extLst/>
            </p:cNvPr>
            <p:cNvSpPr/>
            <p:nvPr/>
          </p:nvSpPr>
          <p:spPr>
            <a:xfrm>
              <a:off x="1353570" y="1860082"/>
              <a:ext cx="1425587" cy="1247005"/>
            </a:xfrm>
            <a:custGeom>
              <a:avLst/>
              <a:gdLst>
                <a:gd name="connsiteX0" fmla="*/ 724918 w 1425587"/>
                <a:gd name="connsiteY0" fmla="*/ 126948 h 1247005"/>
                <a:gd name="connsiteX1" fmla="*/ 698669 w 1425587"/>
                <a:gd name="connsiteY1" fmla="*/ 127403 h 1247005"/>
                <a:gd name="connsiteX2" fmla="*/ 682523 w 1425587"/>
                <a:gd name="connsiteY2" fmla="*/ 134262 h 1247005"/>
                <a:gd name="connsiteX3" fmla="*/ 682492 w 1425587"/>
                <a:gd name="connsiteY3" fmla="*/ 134241 h 1247005"/>
                <a:gd name="connsiteX4" fmla="*/ 287866 w 1425587"/>
                <a:gd name="connsiteY4" fmla="*/ 331554 h 1247005"/>
                <a:gd name="connsiteX5" fmla="*/ 278988 w 1425587"/>
                <a:gd name="connsiteY5" fmla="*/ 339062 h 1247005"/>
                <a:gd name="connsiteX6" fmla="*/ 266985 w 1425587"/>
                <a:gd name="connsiteY6" fmla="*/ 362410 h 1247005"/>
                <a:gd name="connsiteX7" fmla="*/ 265400 w 1425587"/>
                <a:gd name="connsiteY7" fmla="*/ 379880 h 1247005"/>
                <a:gd name="connsiteX8" fmla="*/ 264826 w 1425587"/>
                <a:gd name="connsiteY8" fmla="*/ 380196 h 1247005"/>
                <a:gd name="connsiteX9" fmla="*/ 264826 w 1425587"/>
                <a:gd name="connsiteY9" fmla="*/ 902103 h 1247005"/>
                <a:gd name="connsiteX10" fmla="*/ 268187 w 1425587"/>
                <a:gd name="connsiteY10" fmla="*/ 918750 h 1247005"/>
                <a:gd name="connsiteX11" fmla="*/ 282863 w 1425587"/>
                <a:gd name="connsiteY11" fmla="*/ 940517 h 1247005"/>
                <a:gd name="connsiteX12" fmla="*/ 297408 w 1425587"/>
                <a:gd name="connsiteY12" fmla="*/ 950324 h 1247005"/>
                <a:gd name="connsiteX13" fmla="*/ 297408 w 1425587"/>
                <a:gd name="connsiteY13" fmla="*/ 950681 h 1247005"/>
                <a:gd name="connsiteX14" fmla="*/ 690681 w 1425587"/>
                <a:gd name="connsiteY14" fmla="*/ 1147318 h 1247005"/>
                <a:gd name="connsiteX15" fmla="*/ 681190 w 1425587"/>
                <a:gd name="connsiteY15" fmla="*/ 1141150 h 1247005"/>
                <a:gd name="connsiteX16" fmla="*/ 701216 w 1425587"/>
                <a:gd name="connsiteY16" fmla="*/ 1149080 h 1247005"/>
                <a:gd name="connsiteX17" fmla="*/ 727465 w 1425587"/>
                <a:gd name="connsiteY17" fmla="*/ 1148636 h 1247005"/>
                <a:gd name="connsiteX18" fmla="*/ 743613 w 1425587"/>
                <a:gd name="connsiteY18" fmla="*/ 1141783 h 1247005"/>
                <a:gd name="connsiteX19" fmla="*/ 744397 w 1425587"/>
                <a:gd name="connsiteY19" fmla="*/ 1142292 h 1247005"/>
                <a:gd name="connsiteX20" fmla="*/ 741193 w 1425587"/>
                <a:gd name="connsiteY20" fmla="*/ 1144173 h 1247005"/>
                <a:gd name="connsiteX21" fmla="*/ 1137772 w 1425587"/>
                <a:gd name="connsiteY21" fmla="*/ 945884 h 1247005"/>
                <a:gd name="connsiteX22" fmla="*/ 1146771 w 1425587"/>
                <a:gd name="connsiteY22" fmla="*/ 938118 h 1247005"/>
                <a:gd name="connsiteX23" fmla="*/ 1158539 w 1425587"/>
                <a:gd name="connsiteY23" fmla="*/ 914651 h 1247005"/>
                <a:gd name="connsiteX24" fmla="*/ 1159948 w 1425587"/>
                <a:gd name="connsiteY24" fmla="*/ 897165 h 1247005"/>
                <a:gd name="connsiteX25" fmla="*/ 1160760 w 1425587"/>
                <a:gd name="connsiteY25" fmla="*/ 896708 h 1247005"/>
                <a:gd name="connsiteX26" fmla="*/ 1160760 w 1425587"/>
                <a:gd name="connsiteY26" fmla="*/ 371357 h 1247005"/>
                <a:gd name="connsiteX27" fmla="*/ 1158060 w 1425587"/>
                <a:gd name="connsiteY27" fmla="*/ 357984 h 1247005"/>
                <a:gd name="connsiteX28" fmla="*/ 1143384 w 1425587"/>
                <a:gd name="connsiteY28" fmla="*/ 336217 h 1247005"/>
                <a:gd name="connsiteX29" fmla="*/ 1132874 w 1425587"/>
                <a:gd name="connsiteY29" fmla="*/ 329132 h 1247005"/>
                <a:gd name="connsiteX30" fmla="*/ 742090 w 1425587"/>
                <a:gd name="connsiteY30" fmla="*/ 133740 h 1247005"/>
                <a:gd name="connsiteX31" fmla="*/ 341644 w 1425587"/>
                <a:gd name="connsiteY31" fmla="*/ 0 h 1247005"/>
                <a:gd name="connsiteX32" fmla="*/ 1072853 w 1425587"/>
                <a:gd name="connsiteY32" fmla="*/ 0 h 1247005"/>
                <a:gd name="connsiteX33" fmla="*/ 1073490 w 1425587"/>
                <a:gd name="connsiteY33" fmla="*/ 1130 h 1247005"/>
                <a:gd name="connsiteX34" fmla="*/ 1097827 w 1425587"/>
                <a:gd name="connsiteY34" fmla="*/ 3091 h 1247005"/>
                <a:gd name="connsiteX35" fmla="*/ 1130490 w 1425587"/>
                <a:gd name="connsiteY35" fmla="*/ 19471 h 1247005"/>
                <a:gd name="connsiteX36" fmla="*/ 1141300 w 1425587"/>
                <a:gd name="connsiteY36" fmla="*/ 31995 h 1247005"/>
                <a:gd name="connsiteX37" fmla="*/ 1417288 w 1425587"/>
                <a:gd name="connsiteY37" fmla="*/ 583973 h 1247005"/>
                <a:gd name="connsiteX38" fmla="*/ 1414670 w 1425587"/>
                <a:gd name="connsiteY38" fmla="*/ 579514 h 1247005"/>
                <a:gd name="connsiteX39" fmla="*/ 1413961 w 1425587"/>
                <a:gd name="connsiteY39" fmla="*/ 580605 h 1247005"/>
                <a:gd name="connsiteX40" fmla="*/ 1423500 w 1425587"/>
                <a:gd name="connsiteY40" fmla="*/ 603081 h 1247005"/>
                <a:gd name="connsiteX41" fmla="*/ 1424118 w 1425587"/>
                <a:gd name="connsiteY41" fmla="*/ 639616 h 1247005"/>
                <a:gd name="connsiteX42" fmla="*/ 1413081 w 1425587"/>
                <a:gd name="connsiteY42" fmla="*/ 667489 h 1247005"/>
                <a:gd name="connsiteX43" fmla="*/ 1421665 w 1425587"/>
                <a:gd name="connsiteY43" fmla="*/ 654279 h 1247005"/>
                <a:gd name="connsiteX44" fmla="*/ 1147977 w 1425587"/>
                <a:gd name="connsiteY44" fmla="*/ 1201656 h 1247005"/>
                <a:gd name="connsiteX45" fmla="*/ 1147479 w 1425587"/>
                <a:gd name="connsiteY45" fmla="*/ 1201656 h 1247005"/>
                <a:gd name="connsiteX46" fmla="*/ 1133830 w 1425587"/>
                <a:gd name="connsiteY46" fmla="*/ 1221900 h 1247005"/>
                <a:gd name="connsiteX47" fmla="*/ 1103533 w 1425587"/>
                <a:gd name="connsiteY47" fmla="*/ 1242327 h 1247005"/>
                <a:gd name="connsiteX48" fmla="*/ 1080363 w 1425587"/>
                <a:gd name="connsiteY48" fmla="*/ 1247005 h 1247005"/>
                <a:gd name="connsiteX49" fmla="*/ 353947 w 1425587"/>
                <a:gd name="connsiteY49" fmla="*/ 1247005 h 1247005"/>
                <a:gd name="connsiteX50" fmla="*/ 353507 w 1425587"/>
                <a:gd name="connsiteY50" fmla="*/ 1246206 h 1247005"/>
                <a:gd name="connsiteX51" fmla="*/ 329191 w 1425587"/>
                <a:gd name="connsiteY51" fmla="*/ 1243999 h 1247005"/>
                <a:gd name="connsiteX52" fmla="*/ 296694 w 1425587"/>
                <a:gd name="connsiteY52" fmla="*/ 1227293 h 1247005"/>
                <a:gd name="connsiteX53" fmla="*/ 286245 w 1425587"/>
                <a:gd name="connsiteY53" fmla="*/ 1214937 h 1247005"/>
                <a:gd name="connsiteX54" fmla="*/ 11615 w 1425587"/>
                <a:gd name="connsiteY54" fmla="*/ 665677 h 1247005"/>
                <a:gd name="connsiteX55" fmla="*/ 11644 w 1425587"/>
                <a:gd name="connsiteY55" fmla="*/ 665633 h 1247005"/>
                <a:gd name="connsiteX56" fmla="*/ 2097 w 1425587"/>
                <a:gd name="connsiteY56" fmla="*/ 643161 h 1247005"/>
                <a:gd name="connsiteX57" fmla="*/ 1463 w 1425587"/>
                <a:gd name="connsiteY57" fmla="*/ 606626 h 1247005"/>
                <a:gd name="connsiteX58" fmla="*/ 10917 w 1425587"/>
                <a:gd name="connsiteY58" fmla="*/ 582725 h 1247005"/>
                <a:gd name="connsiteX59" fmla="*/ 282873 w 1425587"/>
                <a:gd name="connsiteY59" fmla="*/ 38813 h 1247005"/>
                <a:gd name="connsiteX60" fmla="*/ 292735 w 1425587"/>
                <a:gd name="connsiteY60" fmla="*/ 24185 h 1247005"/>
                <a:gd name="connsiteX61" fmla="*/ 323031 w 1425587"/>
                <a:gd name="connsiteY61" fmla="*/ 3758 h 124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25587" h="1247005">
                  <a:moveTo>
                    <a:pt x="724918" y="126948"/>
                  </a:moveTo>
                  <a:cubicBezTo>
                    <a:pt x="716159" y="125392"/>
                    <a:pt x="707241" y="125579"/>
                    <a:pt x="698669" y="127403"/>
                  </a:cubicBezTo>
                  <a:lnTo>
                    <a:pt x="682523" y="134262"/>
                  </a:lnTo>
                  <a:lnTo>
                    <a:pt x="682492" y="134241"/>
                  </a:lnTo>
                  <a:lnTo>
                    <a:pt x="287866" y="331554"/>
                  </a:lnTo>
                  <a:lnTo>
                    <a:pt x="278988" y="339062"/>
                  </a:lnTo>
                  <a:cubicBezTo>
                    <a:pt x="273478" y="346046"/>
                    <a:pt x="269429" y="353994"/>
                    <a:pt x="266985" y="362410"/>
                  </a:cubicBezTo>
                  <a:lnTo>
                    <a:pt x="265400" y="379880"/>
                  </a:lnTo>
                  <a:lnTo>
                    <a:pt x="264826" y="380196"/>
                  </a:lnTo>
                  <a:lnTo>
                    <a:pt x="264826" y="902103"/>
                  </a:lnTo>
                  <a:lnTo>
                    <a:pt x="268187" y="918750"/>
                  </a:lnTo>
                  <a:cubicBezTo>
                    <a:pt x="271652" y="926943"/>
                    <a:pt x="276666" y="934321"/>
                    <a:pt x="282863" y="940517"/>
                  </a:cubicBezTo>
                  <a:lnTo>
                    <a:pt x="297408" y="950324"/>
                  </a:lnTo>
                  <a:lnTo>
                    <a:pt x="297408" y="950681"/>
                  </a:lnTo>
                  <a:lnTo>
                    <a:pt x="690681" y="1147318"/>
                  </a:lnTo>
                  <a:lnTo>
                    <a:pt x="681190" y="1141150"/>
                  </a:lnTo>
                  <a:lnTo>
                    <a:pt x="701216" y="1149080"/>
                  </a:lnTo>
                  <a:cubicBezTo>
                    <a:pt x="709974" y="1150639"/>
                    <a:pt x="718892" y="1150455"/>
                    <a:pt x="727465" y="1148636"/>
                  </a:cubicBezTo>
                  <a:lnTo>
                    <a:pt x="743613" y="1141783"/>
                  </a:lnTo>
                  <a:lnTo>
                    <a:pt x="744397" y="1142292"/>
                  </a:lnTo>
                  <a:lnTo>
                    <a:pt x="741193" y="1144173"/>
                  </a:lnTo>
                  <a:lnTo>
                    <a:pt x="1137772" y="945884"/>
                  </a:lnTo>
                  <a:lnTo>
                    <a:pt x="1146771" y="938118"/>
                  </a:lnTo>
                  <a:cubicBezTo>
                    <a:pt x="1152210" y="931079"/>
                    <a:pt x="1156179" y="923090"/>
                    <a:pt x="1158539" y="914651"/>
                  </a:cubicBezTo>
                  <a:lnTo>
                    <a:pt x="1159948" y="897165"/>
                  </a:lnTo>
                  <a:lnTo>
                    <a:pt x="1160760" y="896708"/>
                  </a:lnTo>
                  <a:lnTo>
                    <a:pt x="1160760" y="371357"/>
                  </a:lnTo>
                  <a:lnTo>
                    <a:pt x="1158060" y="357984"/>
                  </a:lnTo>
                  <a:cubicBezTo>
                    <a:pt x="1154595" y="349791"/>
                    <a:pt x="1149580" y="342413"/>
                    <a:pt x="1143384" y="336217"/>
                  </a:cubicBezTo>
                  <a:lnTo>
                    <a:pt x="1132874" y="329132"/>
                  </a:lnTo>
                  <a:lnTo>
                    <a:pt x="742090" y="133740"/>
                  </a:lnTo>
                  <a:close/>
                  <a:moveTo>
                    <a:pt x="341644" y="0"/>
                  </a:moveTo>
                  <a:lnTo>
                    <a:pt x="1072853" y="0"/>
                  </a:lnTo>
                  <a:lnTo>
                    <a:pt x="1073490" y="1130"/>
                  </a:lnTo>
                  <a:lnTo>
                    <a:pt x="1097827" y="3091"/>
                  </a:lnTo>
                  <a:cubicBezTo>
                    <a:pt x="1109574" y="6376"/>
                    <a:pt x="1120693" y="11899"/>
                    <a:pt x="1130490" y="19471"/>
                  </a:cubicBezTo>
                  <a:lnTo>
                    <a:pt x="1141300" y="31995"/>
                  </a:lnTo>
                  <a:lnTo>
                    <a:pt x="1417288" y="583973"/>
                  </a:lnTo>
                  <a:lnTo>
                    <a:pt x="1414670" y="579514"/>
                  </a:lnTo>
                  <a:lnTo>
                    <a:pt x="1413961" y="580605"/>
                  </a:lnTo>
                  <a:lnTo>
                    <a:pt x="1423500" y="603081"/>
                  </a:lnTo>
                  <a:cubicBezTo>
                    <a:pt x="1426032" y="615013"/>
                    <a:pt x="1426288" y="627426"/>
                    <a:pt x="1424118" y="639616"/>
                  </a:cubicBezTo>
                  <a:lnTo>
                    <a:pt x="1413081" y="667489"/>
                  </a:lnTo>
                  <a:lnTo>
                    <a:pt x="1421665" y="654279"/>
                  </a:lnTo>
                  <a:lnTo>
                    <a:pt x="1147977" y="1201656"/>
                  </a:lnTo>
                  <a:lnTo>
                    <a:pt x="1147479" y="1201656"/>
                  </a:lnTo>
                  <a:lnTo>
                    <a:pt x="1133830" y="1221900"/>
                  </a:lnTo>
                  <a:cubicBezTo>
                    <a:pt x="1125206" y="1230525"/>
                    <a:pt x="1114937" y="1237504"/>
                    <a:pt x="1103533" y="1242327"/>
                  </a:cubicBezTo>
                  <a:lnTo>
                    <a:pt x="1080363" y="1247005"/>
                  </a:lnTo>
                  <a:lnTo>
                    <a:pt x="353947" y="1247005"/>
                  </a:lnTo>
                  <a:lnTo>
                    <a:pt x="353507" y="1246206"/>
                  </a:lnTo>
                  <a:lnTo>
                    <a:pt x="329191" y="1243999"/>
                  </a:lnTo>
                  <a:cubicBezTo>
                    <a:pt x="317478" y="1240599"/>
                    <a:pt x="306415" y="1234962"/>
                    <a:pt x="296694" y="1227293"/>
                  </a:cubicBezTo>
                  <a:lnTo>
                    <a:pt x="286245" y="1214937"/>
                  </a:lnTo>
                  <a:lnTo>
                    <a:pt x="11615" y="665677"/>
                  </a:lnTo>
                  <a:lnTo>
                    <a:pt x="11644" y="665633"/>
                  </a:lnTo>
                  <a:lnTo>
                    <a:pt x="2097" y="643161"/>
                  </a:lnTo>
                  <a:cubicBezTo>
                    <a:pt x="-442" y="631230"/>
                    <a:pt x="-702" y="618817"/>
                    <a:pt x="1463" y="606626"/>
                  </a:cubicBezTo>
                  <a:lnTo>
                    <a:pt x="10917" y="582725"/>
                  </a:lnTo>
                  <a:lnTo>
                    <a:pt x="282873" y="38813"/>
                  </a:lnTo>
                  <a:lnTo>
                    <a:pt x="292735" y="24185"/>
                  </a:lnTo>
                  <a:cubicBezTo>
                    <a:pt x="301359" y="15560"/>
                    <a:pt x="311628" y="8581"/>
                    <a:pt x="323031" y="3758"/>
                  </a:cubicBezTo>
                  <a:close/>
                </a:path>
              </a:pathLst>
            </a:cu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2000">
                <a:solidFill>
                  <a:prstClr val="white"/>
                </a:solidFill>
                <a:ea typeface="等线" panose="02010600030101010101" pitchFamily="2" charset="-122"/>
                <a:cs typeface="+mn-ea"/>
                <a:sym typeface="+mn-lt"/>
              </a:endParaRPr>
            </a:p>
          </p:txBody>
        </p:sp>
        <p:sp>
          <p:nvSpPr>
            <p:cNvPr id="32" name="24">
              <a:extLst/>
            </p:cNvPr>
            <p:cNvSpPr/>
            <p:nvPr/>
          </p:nvSpPr>
          <p:spPr>
            <a:xfrm>
              <a:off x="1530835" y="2016657"/>
              <a:ext cx="1071056" cy="939447"/>
            </a:xfrm>
            <a:custGeom>
              <a:avLst/>
              <a:gdLst>
                <a:gd name="connsiteX0" fmla="*/ 339741 w 1417646"/>
                <a:gd name="connsiteY0" fmla="*/ 0 h 1240059"/>
                <a:gd name="connsiteX1" fmla="*/ 1066877 w 1417646"/>
                <a:gd name="connsiteY1" fmla="*/ 0 h 1240059"/>
                <a:gd name="connsiteX2" fmla="*/ 1067510 w 1417646"/>
                <a:gd name="connsiteY2" fmla="*/ 1124 h 1240059"/>
                <a:gd name="connsiteX3" fmla="*/ 1091712 w 1417646"/>
                <a:gd name="connsiteY3" fmla="*/ 3074 h 1240059"/>
                <a:gd name="connsiteX4" fmla="*/ 1124193 w 1417646"/>
                <a:gd name="connsiteY4" fmla="*/ 19362 h 1240059"/>
                <a:gd name="connsiteX5" fmla="*/ 1134942 w 1417646"/>
                <a:gd name="connsiteY5" fmla="*/ 31817 h 1240059"/>
                <a:gd name="connsiteX6" fmla="*/ 1409393 w 1417646"/>
                <a:gd name="connsiteY6" fmla="*/ 580720 h 1240059"/>
                <a:gd name="connsiteX7" fmla="*/ 1406790 w 1417646"/>
                <a:gd name="connsiteY7" fmla="*/ 576286 h 1240059"/>
                <a:gd name="connsiteX8" fmla="*/ 1406085 w 1417646"/>
                <a:gd name="connsiteY8" fmla="*/ 577371 h 1240059"/>
                <a:gd name="connsiteX9" fmla="*/ 1415570 w 1417646"/>
                <a:gd name="connsiteY9" fmla="*/ 599722 h 1240059"/>
                <a:gd name="connsiteX10" fmla="*/ 1416185 w 1417646"/>
                <a:gd name="connsiteY10" fmla="*/ 636053 h 1240059"/>
                <a:gd name="connsiteX11" fmla="*/ 1405209 w 1417646"/>
                <a:gd name="connsiteY11" fmla="*/ 663771 h 1240059"/>
                <a:gd name="connsiteX12" fmla="*/ 1413746 w 1417646"/>
                <a:gd name="connsiteY12" fmla="*/ 650634 h 1240059"/>
                <a:gd name="connsiteX13" fmla="*/ 1141582 w 1417646"/>
                <a:gd name="connsiteY13" fmla="*/ 1194962 h 1240059"/>
                <a:gd name="connsiteX14" fmla="*/ 1141087 w 1417646"/>
                <a:gd name="connsiteY14" fmla="*/ 1194962 h 1240059"/>
                <a:gd name="connsiteX15" fmla="*/ 1127514 w 1417646"/>
                <a:gd name="connsiteY15" fmla="*/ 1215094 h 1240059"/>
                <a:gd name="connsiteX16" fmla="*/ 1097386 w 1417646"/>
                <a:gd name="connsiteY16" fmla="*/ 1235407 h 1240059"/>
                <a:gd name="connsiteX17" fmla="*/ 1074345 w 1417646"/>
                <a:gd name="connsiteY17" fmla="*/ 1240059 h 1240059"/>
                <a:gd name="connsiteX18" fmla="*/ 351975 w 1417646"/>
                <a:gd name="connsiteY18" fmla="*/ 1240059 h 1240059"/>
                <a:gd name="connsiteX19" fmla="*/ 351538 w 1417646"/>
                <a:gd name="connsiteY19" fmla="*/ 1239264 h 1240059"/>
                <a:gd name="connsiteX20" fmla="*/ 327357 w 1417646"/>
                <a:gd name="connsiteY20" fmla="*/ 1237070 h 1240059"/>
                <a:gd name="connsiteX21" fmla="*/ 295041 w 1417646"/>
                <a:gd name="connsiteY21" fmla="*/ 1220457 h 1240059"/>
                <a:gd name="connsiteX22" fmla="*/ 284650 w 1417646"/>
                <a:gd name="connsiteY22" fmla="*/ 1208169 h 1240059"/>
                <a:gd name="connsiteX23" fmla="*/ 11550 w 1417646"/>
                <a:gd name="connsiteY23" fmla="*/ 661969 h 1240059"/>
                <a:gd name="connsiteX24" fmla="*/ 11579 w 1417646"/>
                <a:gd name="connsiteY24" fmla="*/ 661925 h 1240059"/>
                <a:gd name="connsiteX25" fmla="*/ 2085 w 1417646"/>
                <a:gd name="connsiteY25" fmla="*/ 639578 h 1240059"/>
                <a:gd name="connsiteX26" fmla="*/ 1455 w 1417646"/>
                <a:gd name="connsiteY26" fmla="*/ 603247 h 1240059"/>
                <a:gd name="connsiteX27" fmla="*/ 10856 w 1417646"/>
                <a:gd name="connsiteY27" fmla="*/ 579479 h 1240059"/>
                <a:gd name="connsiteX28" fmla="*/ 281297 w 1417646"/>
                <a:gd name="connsiteY28" fmla="*/ 38597 h 1240059"/>
                <a:gd name="connsiteX29" fmla="*/ 291104 w 1417646"/>
                <a:gd name="connsiteY29" fmla="*/ 24050 h 1240059"/>
                <a:gd name="connsiteX30" fmla="*/ 321232 w 1417646"/>
                <a:gd name="connsiteY30" fmla="*/ 3737 h 124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17646" h="1240059">
                  <a:moveTo>
                    <a:pt x="339741" y="0"/>
                  </a:moveTo>
                  <a:lnTo>
                    <a:pt x="1066877" y="0"/>
                  </a:lnTo>
                  <a:lnTo>
                    <a:pt x="1067510" y="1124"/>
                  </a:lnTo>
                  <a:lnTo>
                    <a:pt x="1091712" y="3074"/>
                  </a:lnTo>
                  <a:cubicBezTo>
                    <a:pt x="1103393" y="6340"/>
                    <a:pt x="1114450" y="11833"/>
                    <a:pt x="1124193" y="19362"/>
                  </a:cubicBezTo>
                  <a:lnTo>
                    <a:pt x="1134942" y="31817"/>
                  </a:lnTo>
                  <a:lnTo>
                    <a:pt x="1409393" y="580720"/>
                  </a:lnTo>
                  <a:lnTo>
                    <a:pt x="1406790" y="576286"/>
                  </a:lnTo>
                  <a:lnTo>
                    <a:pt x="1406085" y="577371"/>
                  </a:lnTo>
                  <a:lnTo>
                    <a:pt x="1415570" y="599722"/>
                  </a:lnTo>
                  <a:cubicBezTo>
                    <a:pt x="1418088" y="611587"/>
                    <a:pt x="1418343" y="623931"/>
                    <a:pt x="1416185" y="636053"/>
                  </a:cubicBezTo>
                  <a:lnTo>
                    <a:pt x="1405209" y="663771"/>
                  </a:lnTo>
                  <a:lnTo>
                    <a:pt x="1413746" y="650634"/>
                  </a:lnTo>
                  <a:lnTo>
                    <a:pt x="1141582" y="1194962"/>
                  </a:lnTo>
                  <a:lnTo>
                    <a:pt x="1141087" y="1194962"/>
                  </a:lnTo>
                  <a:lnTo>
                    <a:pt x="1127514" y="1215094"/>
                  </a:lnTo>
                  <a:cubicBezTo>
                    <a:pt x="1118938" y="1223671"/>
                    <a:pt x="1108726" y="1230611"/>
                    <a:pt x="1097386" y="1235407"/>
                  </a:cubicBezTo>
                  <a:lnTo>
                    <a:pt x="1074345" y="1240059"/>
                  </a:lnTo>
                  <a:lnTo>
                    <a:pt x="351975" y="1240059"/>
                  </a:lnTo>
                  <a:lnTo>
                    <a:pt x="351538" y="1239264"/>
                  </a:lnTo>
                  <a:lnTo>
                    <a:pt x="327357" y="1237070"/>
                  </a:lnTo>
                  <a:cubicBezTo>
                    <a:pt x="315709" y="1233688"/>
                    <a:pt x="304708" y="1228083"/>
                    <a:pt x="295041" y="1220457"/>
                  </a:cubicBezTo>
                  <a:lnTo>
                    <a:pt x="284650" y="1208169"/>
                  </a:lnTo>
                  <a:lnTo>
                    <a:pt x="11550" y="661969"/>
                  </a:lnTo>
                  <a:lnTo>
                    <a:pt x="11579" y="661925"/>
                  </a:lnTo>
                  <a:lnTo>
                    <a:pt x="2085" y="639578"/>
                  </a:lnTo>
                  <a:cubicBezTo>
                    <a:pt x="-439" y="627714"/>
                    <a:pt x="-698" y="615370"/>
                    <a:pt x="1455" y="603247"/>
                  </a:cubicBezTo>
                  <a:lnTo>
                    <a:pt x="10856" y="579479"/>
                  </a:lnTo>
                  <a:lnTo>
                    <a:pt x="281297" y="38597"/>
                  </a:lnTo>
                  <a:lnTo>
                    <a:pt x="291104" y="24050"/>
                  </a:lnTo>
                  <a:cubicBezTo>
                    <a:pt x="299680" y="15473"/>
                    <a:pt x="309892" y="8533"/>
                    <a:pt x="321232" y="3737"/>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altLang="zh-CN" sz="4400" b="1" dirty="0">
                  <a:solidFill>
                    <a:srgbClr val="ED2F6A"/>
                  </a:solidFill>
                  <a:ea typeface="等线" panose="02010600030101010101" pitchFamily="2" charset="-122"/>
                  <a:cs typeface="+mn-ea"/>
                  <a:sym typeface="+mn-lt"/>
                </a:rPr>
                <a:t>3</a:t>
              </a:r>
              <a:endParaRPr lang="zh-CN" altLang="en-US" sz="4400" b="1" dirty="0">
                <a:solidFill>
                  <a:srgbClr val="ED2F6A"/>
                </a:solidFill>
                <a:ea typeface="等线" panose="02010600030101010101" pitchFamily="2" charset="-122"/>
                <a:cs typeface="+mn-ea"/>
                <a:sym typeface="+mn-lt"/>
              </a:endParaRPr>
            </a:p>
          </p:txBody>
        </p:sp>
        <p:sp>
          <p:nvSpPr>
            <p:cNvPr id="33" name="AutoShape 3">
              <a:extLst/>
            </p:cNvPr>
            <p:cNvSpPr>
              <a:spLocks noChangeAspect="1" noChangeArrowheads="1" noTextEdit="1"/>
            </p:cNvSpPr>
            <p:nvPr/>
          </p:nvSpPr>
          <p:spPr bwMode="auto">
            <a:xfrm>
              <a:off x="1864841" y="2223559"/>
              <a:ext cx="380654" cy="553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fontAlgn="auto" hangingPunct="1">
                <a:spcBef>
                  <a:spcPts val="0"/>
                </a:spcBef>
                <a:spcAft>
                  <a:spcPts val="0"/>
                </a:spcAft>
                <a:defRPr/>
              </a:pPr>
              <a:endParaRPr lang="zh-CN" altLang="en-US" sz="2000">
                <a:solidFill>
                  <a:prstClr val="black"/>
                </a:solidFill>
                <a:latin typeface="Calibri" panose="020F0502020204030204"/>
                <a:ea typeface="等线" panose="02010600030101010101" pitchFamily="2" charset="-122"/>
                <a:cs typeface="+mn-ea"/>
                <a:sym typeface="+mn-lt"/>
              </a:endParaRPr>
            </a:p>
          </p:txBody>
        </p:sp>
      </p:grpSp>
      <p:sp>
        <p:nvSpPr>
          <p:cNvPr id="17" name="Rectangle 16"/>
          <p:cNvSpPr/>
          <p:nvPr/>
        </p:nvSpPr>
        <p:spPr>
          <a:xfrm>
            <a:off x="3124200" y="2835230"/>
            <a:ext cx="4262706" cy="923330"/>
          </a:xfrm>
          <a:prstGeom prst="rect">
            <a:avLst/>
          </a:prstGeom>
          <a:noFill/>
        </p:spPr>
        <p:txBody>
          <a:bodyPr wrap="none">
            <a:spAutoFit/>
          </a:bodyPr>
          <a:lstStyle/>
          <a:p>
            <a:pPr algn="ctr">
              <a:defRPr/>
            </a:pPr>
            <a:r>
              <a:rPr lang="en-US" sz="5400" b="1" dirty="0" smtClean="0">
                <a:ln w="12700">
                  <a:solidFill>
                    <a:schemeClr val="accent1"/>
                  </a:solidFill>
                  <a:prstDash val="solid"/>
                </a:ln>
                <a:solidFill>
                  <a:srgbClr val="FF0000"/>
                </a:solidFill>
                <a:effectLst>
                  <a:outerShdw dist="38100" dir="2640000" algn="bl" rotWithShape="0">
                    <a:schemeClr val="accent1"/>
                  </a:outerShdw>
                </a:effectLst>
                <a:latin typeface="Arial" panose="020B0604020202020204" pitchFamily="34" charset="0"/>
                <a:ea typeface="Arial-Rounded" pitchFamily="34" charset="0"/>
              </a:rPr>
              <a:t>KỂ CHUYỆN</a:t>
            </a:r>
            <a:endParaRPr lang="en-US" sz="5400" b="1" dirty="0">
              <a:ln w="12700">
                <a:solidFill>
                  <a:schemeClr val="accent1"/>
                </a:solidFill>
                <a:prstDash val="solid"/>
              </a:ln>
              <a:solidFill>
                <a:srgbClr val="FF0000"/>
              </a:solidFill>
              <a:effectLst>
                <a:outerShdw dist="38100" dir="2640000" algn="bl" rotWithShape="0">
                  <a:schemeClr val="accent1"/>
                </a:outerShdw>
              </a:effectLst>
            </a:endParaRPr>
          </a:p>
        </p:txBody>
      </p:sp>
    </p:spTree>
    <p:extLst>
      <p:ext uri="{BB962C8B-B14F-4D97-AF65-F5344CB8AC3E}">
        <p14:creationId xmlns:p14="http://schemas.microsoft.com/office/powerpoint/2010/main" val="169367307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 calcmode="lin" valueType="num">
                                      <p:cBhvr>
                                        <p:cTn id="9" dur="500" fill="hold"/>
                                        <p:tgtEl>
                                          <p:spTgt spid="30"/>
                                        </p:tgtEl>
                                        <p:attrNameLst>
                                          <p:attrName>style.rotation</p:attrName>
                                        </p:attrNameLst>
                                      </p:cBhvr>
                                      <p:tavLst>
                                        <p:tav tm="0">
                                          <p:val>
                                            <p:fltVal val="360"/>
                                          </p:val>
                                        </p:tav>
                                        <p:tav tm="100000">
                                          <p:val>
                                            <p:fltVal val="0"/>
                                          </p:val>
                                        </p:tav>
                                      </p:tavLst>
                                    </p:anim>
                                    <p:animEffect transition="in" filter="fade">
                                      <p:cBhvr>
                                        <p:cTn id="1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3300"/>
        </a:solidFill>
        <a:effectLst/>
      </p:bgPr>
    </p:bg>
    <p:spTree>
      <p:nvGrpSpPr>
        <p:cNvPr id="1" name=""/>
        <p:cNvGrpSpPr/>
        <p:nvPr/>
      </p:nvGrpSpPr>
      <p:grpSpPr>
        <a:xfrm>
          <a:off x="0" y="0"/>
          <a:ext cx="0" cy="0"/>
          <a:chOff x="0" y="0"/>
          <a:chExt cx="0" cy="0"/>
        </a:xfrm>
      </p:grpSpPr>
      <p:sp>
        <p:nvSpPr>
          <p:cNvPr id="24" name="Rounded Rectangle 23"/>
          <p:cNvSpPr/>
          <p:nvPr/>
        </p:nvSpPr>
        <p:spPr>
          <a:xfrm>
            <a:off x="528344" y="115718"/>
            <a:ext cx="10896600" cy="1099181"/>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909344" y="304799"/>
            <a:ext cx="10515600" cy="830997"/>
          </a:xfrm>
          <a:prstGeom prst="rect">
            <a:avLst/>
          </a:prstGeom>
          <a:noFill/>
        </p:spPr>
        <p:txBody>
          <a:bodyPr wrap="square" rtlCol="0">
            <a:spAutoFit/>
          </a:bodyPr>
          <a:lstStyle/>
          <a:p>
            <a:r>
              <a:rPr lang="en-US" sz="2400" dirty="0" err="1" smtClean="0">
                <a:solidFill>
                  <a:srgbClr val="0000FF"/>
                </a:solidFill>
                <a:latin typeface="Arial" panose="020B0604020202020204" pitchFamily="34" charset="0"/>
                <a:cs typeface="Arial" panose="020B0604020202020204" pitchFamily="34" charset="0"/>
              </a:rPr>
              <a:t>Dựa</a:t>
            </a:r>
            <a:r>
              <a:rPr lang="en-US" sz="2400" dirty="0" smtClean="0">
                <a:solidFill>
                  <a:srgbClr val="0000FF"/>
                </a:solidFill>
                <a:latin typeface="Arial" panose="020B0604020202020204" pitchFamily="34" charset="0"/>
                <a:cs typeface="Arial" panose="020B0604020202020204" pitchFamily="34" charset="0"/>
              </a:rPr>
              <a:t>  </a:t>
            </a:r>
            <a:r>
              <a:rPr lang="en-US" sz="2400" dirty="0" err="1" smtClean="0">
                <a:solidFill>
                  <a:srgbClr val="0000FF"/>
                </a:solidFill>
                <a:latin typeface="Arial" panose="020B0604020202020204" pitchFamily="34" charset="0"/>
                <a:cs typeface="Arial" panose="020B0604020202020204" pitchFamily="34" charset="0"/>
              </a:rPr>
              <a:t>vào</a:t>
            </a:r>
            <a:r>
              <a:rPr lang="en-US" sz="2400" dirty="0" smtClean="0">
                <a:solidFill>
                  <a:srgbClr val="0000FF"/>
                </a:solidFill>
                <a:latin typeface="Arial" panose="020B0604020202020204" pitchFamily="34" charset="0"/>
                <a:cs typeface="Arial" panose="020B0604020202020204" pitchFamily="34" charset="0"/>
              </a:rPr>
              <a:t> </a:t>
            </a:r>
            <a:r>
              <a:rPr lang="en-US" sz="2400" dirty="0" err="1" smtClean="0">
                <a:solidFill>
                  <a:srgbClr val="0000FF"/>
                </a:solidFill>
                <a:latin typeface="Arial" panose="020B0604020202020204" pitchFamily="34" charset="0"/>
                <a:cs typeface="Arial" panose="020B0604020202020204" pitchFamily="34" charset="0"/>
              </a:rPr>
              <a:t>các</a:t>
            </a:r>
            <a:r>
              <a:rPr lang="en-US" sz="2400" dirty="0" smtClean="0">
                <a:solidFill>
                  <a:srgbClr val="0000FF"/>
                </a:solidFill>
                <a:latin typeface="Arial" panose="020B0604020202020204" pitchFamily="34" charset="0"/>
                <a:cs typeface="Arial" panose="020B0604020202020204" pitchFamily="34" charset="0"/>
              </a:rPr>
              <a:t> </a:t>
            </a:r>
            <a:r>
              <a:rPr lang="en-US" sz="2400" dirty="0" err="1" smtClean="0">
                <a:solidFill>
                  <a:srgbClr val="0000FF"/>
                </a:solidFill>
                <a:latin typeface="Arial" panose="020B0604020202020204" pitchFamily="34" charset="0"/>
                <a:cs typeface="Arial" panose="020B0604020202020204" pitchFamily="34" charset="0"/>
              </a:rPr>
              <a:t>gợi</a:t>
            </a:r>
            <a:r>
              <a:rPr lang="en-US" sz="2400" dirty="0" smtClean="0">
                <a:solidFill>
                  <a:srgbClr val="0000FF"/>
                </a:solidFill>
                <a:latin typeface="Arial" panose="020B0604020202020204" pitchFamily="34" charset="0"/>
                <a:cs typeface="Arial" panose="020B0604020202020204" pitchFamily="34" charset="0"/>
              </a:rPr>
              <a:t> ý </a:t>
            </a:r>
            <a:r>
              <a:rPr lang="en-US" sz="2400" dirty="0" err="1" smtClean="0">
                <a:solidFill>
                  <a:srgbClr val="0000FF"/>
                </a:solidFill>
                <a:latin typeface="Arial" panose="020B0604020202020204" pitchFamily="34" charset="0"/>
                <a:cs typeface="Arial" panose="020B0604020202020204" pitchFamily="34" charset="0"/>
              </a:rPr>
              <a:t>dưới</a:t>
            </a:r>
            <a:r>
              <a:rPr lang="en-US" sz="2400" dirty="0" smtClean="0">
                <a:solidFill>
                  <a:srgbClr val="0000FF"/>
                </a:solidFill>
                <a:latin typeface="Arial" panose="020B0604020202020204" pitchFamily="34" charset="0"/>
                <a:cs typeface="Arial" panose="020B0604020202020204" pitchFamily="34" charset="0"/>
              </a:rPr>
              <a:t> </a:t>
            </a:r>
            <a:r>
              <a:rPr lang="en-US" sz="2400" dirty="0" err="1" smtClean="0">
                <a:solidFill>
                  <a:srgbClr val="0000FF"/>
                </a:solidFill>
                <a:latin typeface="Arial" panose="020B0604020202020204" pitchFamily="34" charset="0"/>
                <a:cs typeface="Arial" panose="020B0604020202020204" pitchFamily="34" charset="0"/>
              </a:rPr>
              <a:t>đây</a:t>
            </a:r>
            <a:r>
              <a:rPr lang="en-US" sz="2400" dirty="0" smtClean="0">
                <a:solidFill>
                  <a:srgbClr val="0000FF"/>
                </a:solidFill>
                <a:latin typeface="Arial" panose="020B0604020202020204" pitchFamily="34" charset="0"/>
                <a:cs typeface="Arial" panose="020B0604020202020204" pitchFamily="34" charset="0"/>
              </a:rPr>
              <a:t>, </a:t>
            </a:r>
            <a:r>
              <a:rPr lang="en-US" sz="2400" dirty="0" err="1" smtClean="0">
                <a:solidFill>
                  <a:srgbClr val="0000FF"/>
                </a:solidFill>
                <a:latin typeface="Arial" panose="020B0604020202020204" pitchFamily="34" charset="0"/>
                <a:cs typeface="Arial" panose="020B0604020202020204" pitchFamily="34" charset="0"/>
              </a:rPr>
              <a:t>kể</a:t>
            </a:r>
            <a:r>
              <a:rPr lang="en-US" sz="2400" dirty="0" smtClean="0">
                <a:solidFill>
                  <a:srgbClr val="0000FF"/>
                </a:solidFill>
                <a:latin typeface="Arial" panose="020B0604020202020204" pitchFamily="34" charset="0"/>
                <a:cs typeface="Arial" panose="020B0604020202020204" pitchFamily="34" charset="0"/>
              </a:rPr>
              <a:t> </a:t>
            </a:r>
            <a:r>
              <a:rPr lang="en-US" sz="2400" dirty="0" err="1" smtClean="0">
                <a:solidFill>
                  <a:srgbClr val="0000FF"/>
                </a:solidFill>
                <a:latin typeface="Arial" panose="020B0604020202020204" pitchFamily="34" charset="0"/>
                <a:cs typeface="Arial" panose="020B0604020202020204" pitchFamily="34" charset="0"/>
              </a:rPr>
              <a:t>lại</a:t>
            </a:r>
            <a:r>
              <a:rPr lang="en-US" sz="2400" dirty="0" smtClean="0">
                <a:solidFill>
                  <a:srgbClr val="0000FF"/>
                </a:solidFill>
                <a:latin typeface="Arial" panose="020B0604020202020204" pitchFamily="34" charset="0"/>
                <a:cs typeface="Arial" panose="020B0604020202020204" pitchFamily="34" charset="0"/>
              </a:rPr>
              <a:t> </a:t>
            </a:r>
            <a:r>
              <a:rPr lang="en-US" sz="2400" dirty="0" err="1" smtClean="0">
                <a:solidFill>
                  <a:srgbClr val="0000FF"/>
                </a:solidFill>
                <a:latin typeface="Arial" panose="020B0604020202020204" pitchFamily="34" charset="0"/>
                <a:cs typeface="Arial" panose="020B0604020202020204" pitchFamily="34" charset="0"/>
              </a:rPr>
              <a:t>từng</a:t>
            </a:r>
            <a:r>
              <a:rPr lang="en-US" sz="2400" dirty="0" smtClean="0">
                <a:solidFill>
                  <a:srgbClr val="0000FF"/>
                </a:solidFill>
                <a:latin typeface="Arial" panose="020B0604020202020204" pitchFamily="34" charset="0"/>
                <a:cs typeface="Arial" panose="020B0604020202020204" pitchFamily="34" charset="0"/>
              </a:rPr>
              <a:t> </a:t>
            </a:r>
            <a:r>
              <a:rPr lang="en-US" sz="2400" dirty="0" err="1" smtClean="0">
                <a:solidFill>
                  <a:srgbClr val="0000FF"/>
                </a:solidFill>
                <a:latin typeface="Arial" panose="020B0604020202020204" pitchFamily="34" charset="0"/>
                <a:cs typeface="Arial" panose="020B0604020202020204" pitchFamily="34" charset="0"/>
              </a:rPr>
              <a:t>đoạn</a:t>
            </a:r>
            <a:r>
              <a:rPr lang="en-US" sz="2400" dirty="0" smtClean="0">
                <a:solidFill>
                  <a:srgbClr val="0000FF"/>
                </a:solidFill>
                <a:latin typeface="Arial" panose="020B0604020202020204" pitchFamily="34" charset="0"/>
                <a:cs typeface="Arial" panose="020B0604020202020204" pitchFamily="34" charset="0"/>
              </a:rPr>
              <a:t> </a:t>
            </a:r>
            <a:r>
              <a:rPr lang="en-US" sz="2400" dirty="0" err="1" smtClean="0">
                <a:solidFill>
                  <a:srgbClr val="0000FF"/>
                </a:solidFill>
                <a:latin typeface="Arial" panose="020B0604020202020204" pitchFamily="34" charset="0"/>
                <a:cs typeface="Arial" panose="020B0604020202020204" pitchFamily="34" charset="0"/>
              </a:rPr>
              <a:t>câu</a:t>
            </a:r>
            <a:r>
              <a:rPr lang="en-US" sz="2400" dirty="0" smtClean="0">
                <a:solidFill>
                  <a:srgbClr val="0000FF"/>
                </a:solidFill>
                <a:latin typeface="Arial" panose="020B0604020202020204" pitchFamily="34" charset="0"/>
                <a:cs typeface="Arial" panose="020B0604020202020204" pitchFamily="34" charset="0"/>
              </a:rPr>
              <a:t> </a:t>
            </a:r>
            <a:r>
              <a:rPr lang="en-US" sz="2400" dirty="0" err="1" smtClean="0">
                <a:solidFill>
                  <a:srgbClr val="0000FF"/>
                </a:solidFill>
                <a:latin typeface="Arial" panose="020B0604020202020204" pitchFamily="34" charset="0"/>
                <a:cs typeface="Arial" panose="020B0604020202020204" pitchFamily="34" charset="0"/>
              </a:rPr>
              <a:t>chuyện</a:t>
            </a:r>
            <a:r>
              <a:rPr lang="en-US" sz="2400" dirty="0" smtClean="0">
                <a:solidFill>
                  <a:srgbClr val="0000FF"/>
                </a:solidFill>
                <a:latin typeface="Arial" panose="020B0604020202020204" pitchFamily="34" charset="0"/>
                <a:cs typeface="Arial" panose="020B0604020202020204" pitchFamily="34" charset="0"/>
              </a:rPr>
              <a:t> </a:t>
            </a:r>
            <a:r>
              <a:rPr lang="en-US" sz="2400" i="1" dirty="0" err="1" smtClean="0">
                <a:solidFill>
                  <a:srgbClr val="0000FF"/>
                </a:solidFill>
                <a:latin typeface="Arial" panose="020B0604020202020204" pitchFamily="34" charset="0"/>
                <a:cs typeface="Arial" panose="020B0604020202020204" pitchFamily="34" charset="0"/>
              </a:rPr>
              <a:t>Chiếc</a:t>
            </a:r>
            <a:r>
              <a:rPr lang="en-US" sz="2400" i="1" dirty="0" smtClean="0">
                <a:solidFill>
                  <a:srgbClr val="0000FF"/>
                </a:solidFill>
                <a:latin typeface="Arial" panose="020B0604020202020204" pitchFamily="34" charset="0"/>
                <a:cs typeface="Arial" panose="020B0604020202020204" pitchFamily="34" charset="0"/>
              </a:rPr>
              <a:t> </a:t>
            </a:r>
            <a:r>
              <a:rPr lang="en-US" sz="2400" i="1" dirty="0" err="1" smtClean="0">
                <a:solidFill>
                  <a:srgbClr val="0000FF"/>
                </a:solidFill>
                <a:latin typeface="Arial" panose="020B0604020202020204" pitchFamily="34" charset="0"/>
                <a:cs typeface="Arial" panose="020B0604020202020204" pitchFamily="34" charset="0"/>
              </a:rPr>
              <a:t>áo</a:t>
            </a:r>
            <a:r>
              <a:rPr lang="en-US" sz="2400" i="1" dirty="0" smtClean="0">
                <a:solidFill>
                  <a:srgbClr val="0000FF"/>
                </a:solidFill>
                <a:latin typeface="Arial" panose="020B0604020202020204" pitchFamily="34" charset="0"/>
                <a:cs typeface="Arial" panose="020B0604020202020204" pitchFamily="34" charset="0"/>
              </a:rPr>
              <a:t> </a:t>
            </a:r>
            <a:r>
              <a:rPr lang="en-US" sz="2400" i="1" dirty="0" err="1" smtClean="0">
                <a:solidFill>
                  <a:srgbClr val="0000FF"/>
                </a:solidFill>
                <a:latin typeface="Arial" panose="020B0604020202020204" pitchFamily="34" charset="0"/>
                <a:cs typeface="Arial" panose="020B0604020202020204" pitchFamily="34" charset="0"/>
              </a:rPr>
              <a:t>len</a:t>
            </a:r>
            <a:r>
              <a:rPr lang="en-US" sz="2400" i="1" dirty="0" smtClean="0">
                <a:solidFill>
                  <a:srgbClr val="0000FF"/>
                </a:solidFill>
                <a:latin typeface="Arial" panose="020B0604020202020204" pitchFamily="34" charset="0"/>
                <a:cs typeface="Arial" panose="020B0604020202020204" pitchFamily="34" charset="0"/>
              </a:rPr>
              <a:t> </a:t>
            </a:r>
            <a:r>
              <a:rPr lang="en-US" sz="2400" dirty="0" err="1" smtClean="0">
                <a:solidFill>
                  <a:srgbClr val="0000FF"/>
                </a:solidFill>
                <a:latin typeface="Arial" panose="020B0604020202020204" pitchFamily="34" charset="0"/>
                <a:cs typeface="Arial" panose="020B0604020202020204" pitchFamily="34" charset="0"/>
              </a:rPr>
              <a:t>theo</a:t>
            </a:r>
            <a:r>
              <a:rPr lang="en-US" sz="2400" dirty="0" smtClean="0">
                <a:solidFill>
                  <a:srgbClr val="0000FF"/>
                </a:solidFill>
                <a:latin typeface="Arial" panose="020B0604020202020204" pitchFamily="34" charset="0"/>
                <a:cs typeface="Arial" panose="020B0604020202020204" pitchFamily="34" charset="0"/>
              </a:rPr>
              <a:t> </a:t>
            </a:r>
            <a:r>
              <a:rPr lang="en-US" sz="2400" dirty="0" err="1" smtClean="0">
                <a:solidFill>
                  <a:srgbClr val="0000FF"/>
                </a:solidFill>
                <a:latin typeface="Arial" panose="020B0604020202020204" pitchFamily="34" charset="0"/>
                <a:cs typeface="Arial" panose="020B0604020202020204" pitchFamily="34" charset="0"/>
              </a:rPr>
              <a:t>lời</a:t>
            </a:r>
            <a:r>
              <a:rPr lang="en-US" sz="2400" dirty="0" smtClean="0">
                <a:solidFill>
                  <a:srgbClr val="0000FF"/>
                </a:solidFill>
                <a:latin typeface="Arial" panose="020B0604020202020204" pitchFamily="34" charset="0"/>
                <a:cs typeface="Arial" panose="020B0604020202020204" pitchFamily="34" charset="0"/>
              </a:rPr>
              <a:t> </a:t>
            </a:r>
            <a:r>
              <a:rPr lang="en-US" sz="2400" dirty="0" err="1" smtClean="0">
                <a:solidFill>
                  <a:srgbClr val="0000FF"/>
                </a:solidFill>
                <a:latin typeface="Arial" panose="020B0604020202020204" pitchFamily="34" charset="0"/>
                <a:cs typeface="Arial" panose="020B0604020202020204" pitchFamily="34" charset="0"/>
              </a:rPr>
              <a:t>của</a:t>
            </a:r>
            <a:r>
              <a:rPr lang="en-US" sz="2400" dirty="0" smtClean="0">
                <a:solidFill>
                  <a:srgbClr val="0000FF"/>
                </a:solidFill>
                <a:latin typeface="Arial" panose="020B0604020202020204" pitchFamily="34" charset="0"/>
                <a:cs typeface="Arial" panose="020B0604020202020204" pitchFamily="34" charset="0"/>
              </a:rPr>
              <a:t> Lan:</a:t>
            </a:r>
            <a:endParaRPr lang="en-US" sz="2400" dirty="0">
              <a:solidFill>
                <a:srgbClr val="0000FF"/>
              </a:solidFill>
              <a:latin typeface="Arial" panose="020B0604020202020204" pitchFamily="34" charset="0"/>
              <a:cs typeface="Arial" panose="020B0604020202020204" pitchFamily="34" charset="0"/>
            </a:endParaRPr>
          </a:p>
        </p:txBody>
      </p:sp>
      <p:cxnSp>
        <p:nvCxnSpPr>
          <p:cNvPr id="12" name="Straight Connector 11"/>
          <p:cNvCxnSpPr/>
          <p:nvPr/>
        </p:nvCxnSpPr>
        <p:spPr>
          <a:xfrm>
            <a:off x="990600" y="709076"/>
            <a:ext cx="6858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5029200" y="709076"/>
            <a:ext cx="6858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066800" y="1066800"/>
            <a:ext cx="143256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2057400" y="1211586"/>
            <a:ext cx="10591800" cy="5598392"/>
          </a:xfrm>
          <a:prstGeom prst="rect">
            <a:avLst/>
          </a:prstGeom>
          <a:noFill/>
        </p:spPr>
        <p:txBody>
          <a:bodyPr wrap="square" rtlCol="0">
            <a:spAutoFit/>
          </a:bodyPr>
          <a:lstStyle/>
          <a:p>
            <a:pPr marL="457200" indent="-457200">
              <a:lnSpc>
                <a:spcPct val="120000"/>
              </a:lnSpc>
              <a:buAutoNum type="alphaLcParenR"/>
            </a:pPr>
            <a:r>
              <a:rPr lang="en-US" sz="2000" dirty="0" err="1" smtClean="0">
                <a:solidFill>
                  <a:schemeClr val="bg1"/>
                </a:solidFill>
                <a:latin typeface="Arial" panose="020B0604020202020204" pitchFamily="34" charset="0"/>
                <a:cs typeface="Arial" panose="020B0604020202020204" pitchFamily="34" charset="0"/>
              </a:rPr>
              <a:t>Đoạn</a:t>
            </a:r>
            <a:r>
              <a:rPr lang="en-US" sz="2000" dirty="0" smtClean="0">
                <a:solidFill>
                  <a:schemeClr val="bg1"/>
                </a:solidFill>
                <a:latin typeface="Arial" panose="020B0604020202020204" pitchFamily="34" charset="0"/>
                <a:cs typeface="Arial" panose="020B0604020202020204" pitchFamily="34" charset="0"/>
              </a:rPr>
              <a:t> 1: </a:t>
            </a:r>
            <a:r>
              <a:rPr lang="en-US" sz="2000" dirty="0" err="1" smtClean="0">
                <a:solidFill>
                  <a:schemeClr val="bg1"/>
                </a:solidFill>
                <a:latin typeface="Arial" panose="020B0604020202020204" pitchFamily="34" charset="0"/>
                <a:cs typeface="Arial" panose="020B0604020202020204" pitchFamily="34" charset="0"/>
              </a:rPr>
              <a:t>Chiếc</a:t>
            </a:r>
            <a:r>
              <a:rPr lang="en-US" sz="2000" dirty="0" smtClean="0">
                <a:solidFill>
                  <a:schemeClr val="bg1"/>
                </a:solidFill>
                <a:latin typeface="Arial" panose="020B0604020202020204" pitchFamily="34" charset="0"/>
                <a:cs typeface="Arial" panose="020B0604020202020204" pitchFamily="34" charset="0"/>
              </a:rPr>
              <a:t> </a:t>
            </a:r>
            <a:r>
              <a:rPr lang="en-US" sz="2000" dirty="0" err="1" smtClean="0">
                <a:solidFill>
                  <a:schemeClr val="bg1"/>
                </a:solidFill>
                <a:latin typeface="Arial" panose="020B0604020202020204" pitchFamily="34" charset="0"/>
                <a:cs typeface="Arial" panose="020B0604020202020204" pitchFamily="34" charset="0"/>
              </a:rPr>
              <a:t>áo</a:t>
            </a:r>
            <a:r>
              <a:rPr lang="en-US" sz="2000" dirty="0" smtClean="0">
                <a:solidFill>
                  <a:schemeClr val="bg1"/>
                </a:solidFill>
                <a:latin typeface="Arial" panose="020B0604020202020204" pitchFamily="34" charset="0"/>
                <a:cs typeface="Arial" panose="020B0604020202020204" pitchFamily="34" charset="0"/>
              </a:rPr>
              <a:t> </a:t>
            </a:r>
            <a:r>
              <a:rPr lang="en-US" sz="2000" dirty="0" err="1" smtClean="0">
                <a:solidFill>
                  <a:schemeClr val="bg1"/>
                </a:solidFill>
                <a:latin typeface="Arial" panose="020B0604020202020204" pitchFamily="34" charset="0"/>
                <a:cs typeface="Arial" panose="020B0604020202020204" pitchFamily="34" charset="0"/>
              </a:rPr>
              <a:t>đẹp</a:t>
            </a:r>
            <a:endParaRPr lang="en-US" sz="2000" dirty="0">
              <a:solidFill>
                <a:schemeClr val="bg1"/>
              </a:solidFill>
              <a:latin typeface="Arial" panose="020B0604020202020204" pitchFamily="34" charset="0"/>
              <a:cs typeface="Arial" panose="020B0604020202020204" pitchFamily="34" charset="0"/>
            </a:endParaRPr>
          </a:p>
          <a:p>
            <a:pPr marL="342900" indent="-342900">
              <a:lnSpc>
                <a:spcPct val="120000"/>
              </a:lnSpc>
              <a:buFontTx/>
              <a:buChar char="-"/>
            </a:pPr>
            <a:r>
              <a:rPr lang="en-US" sz="2000" dirty="0" err="1" smtClean="0">
                <a:solidFill>
                  <a:schemeClr val="bg1"/>
                </a:solidFill>
                <a:latin typeface="Arial" panose="020B0604020202020204" pitchFamily="34" charset="0"/>
                <a:cs typeface="Arial" panose="020B0604020202020204" pitchFamily="34" charset="0"/>
              </a:rPr>
              <a:t>Mùa</a:t>
            </a:r>
            <a:r>
              <a:rPr lang="en-US" sz="2000" dirty="0" smtClean="0">
                <a:solidFill>
                  <a:schemeClr val="bg1"/>
                </a:solidFill>
                <a:latin typeface="Arial" panose="020B0604020202020204" pitchFamily="34" charset="0"/>
                <a:cs typeface="Arial" panose="020B0604020202020204" pitchFamily="34" charset="0"/>
              </a:rPr>
              <a:t> </a:t>
            </a:r>
            <a:r>
              <a:rPr lang="en-US" sz="2000" dirty="0" err="1" smtClean="0">
                <a:solidFill>
                  <a:schemeClr val="bg1"/>
                </a:solidFill>
                <a:latin typeface="Arial" panose="020B0604020202020204" pitchFamily="34" charset="0"/>
                <a:cs typeface="Arial" panose="020B0604020202020204" pitchFamily="34" charset="0"/>
              </a:rPr>
              <a:t>đông</a:t>
            </a:r>
            <a:r>
              <a:rPr lang="en-US" sz="2000" dirty="0" smtClean="0">
                <a:solidFill>
                  <a:schemeClr val="bg1"/>
                </a:solidFill>
                <a:latin typeface="Arial" panose="020B0604020202020204" pitchFamily="34" charset="0"/>
                <a:cs typeface="Arial" panose="020B0604020202020204" pitchFamily="34" charset="0"/>
              </a:rPr>
              <a:t> </a:t>
            </a:r>
            <a:r>
              <a:rPr lang="en-US" sz="2000" dirty="0" err="1" smtClean="0">
                <a:solidFill>
                  <a:schemeClr val="bg1"/>
                </a:solidFill>
                <a:latin typeface="Arial" panose="020B0604020202020204" pitchFamily="34" charset="0"/>
                <a:cs typeface="Arial" panose="020B0604020202020204" pitchFamily="34" charset="0"/>
              </a:rPr>
              <a:t>năm</a:t>
            </a:r>
            <a:r>
              <a:rPr lang="en-US" sz="2000" dirty="0" smtClean="0">
                <a:solidFill>
                  <a:schemeClr val="bg1"/>
                </a:solidFill>
                <a:latin typeface="Arial" panose="020B0604020202020204" pitchFamily="34" charset="0"/>
                <a:cs typeface="Arial" panose="020B0604020202020204" pitchFamily="34" charset="0"/>
              </a:rPr>
              <a:t> </a:t>
            </a:r>
            <a:r>
              <a:rPr lang="en-US" sz="2000" dirty="0" err="1" smtClean="0">
                <a:solidFill>
                  <a:schemeClr val="bg1"/>
                </a:solidFill>
                <a:latin typeface="Arial" panose="020B0604020202020204" pitchFamily="34" charset="0"/>
                <a:cs typeface="Arial" panose="020B0604020202020204" pitchFamily="34" charset="0"/>
              </a:rPr>
              <a:t>ấy</a:t>
            </a:r>
            <a:r>
              <a:rPr lang="en-US" sz="2000" dirty="0" smtClean="0">
                <a:solidFill>
                  <a:schemeClr val="bg1"/>
                </a:solidFill>
                <a:latin typeface="Arial" panose="020B0604020202020204" pitchFamily="34" charset="0"/>
                <a:cs typeface="Arial" panose="020B0604020202020204" pitchFamily="34" charset="0"/>
              </a:rPr>
              <a:t> </a:t>
            </a:r>
            <a:r>
              <a:rPr lang="en-US" sz="2000" dirty="0" err="1" smtClean="0">
                <a:solidFill>
                  <a:schemeClr val="bg1"/>
                </a:solidFill>
                <a:latin typeface="Arial" panose="020B0604020202020204" pitchFamily="34" charset="0"/>
                <a:cs typeface="Arial" panose="020B0604020202020204" pitchFamily="34" charset="0"/>
              </a:rPr>
              <a:t>lạnh</a:t>
            </a:r>
            <a:r>
              <a:rPr lang="en-US" sz="2000" dirty="0" smtClean="0">
                <a:solidFill>
                  <a:schemeClr val="bg1"/>
                </a:solidFill>
                <a:latin typeface="Arial" panose="020B0604020202020204" pitchFamily="34" charset="0"/>
                <a:cs typeface="Arial" panose="020B0604020202020204" pitchFamily="34" charset="0"/>
              </a:rPr>
              <a:t> </a:t>
            </a:r>
            <a:r>
              <a:rPr lang="en-US" sz="2000" dirty="0" err="1" smtClean="0">
                <a:solidFill>
                  <a:schemeClr val="bg1"/>
                </a:solidFill>
                <a:latin typeface="Arial" panose="020B0604020202020204" pitchFamily="34" charset="0"/>
                <a:cs typeface="Arial" panose="020B0604020202020204" pitchFamily="34" charset="0"/>
              </a:rPr>
              <a:t>như</a:t>
            </a:r>
            <a:r>
              <a:rPr lang="en-US" sz="2000" dirty="0" smtClean="0">
                <a:solidFill>
                  <a:schemeClr val="bg1"/>
                </a:solidFill>
                <a:latin typeface="Arial" panose="020B0604020202020204" pitchFamily="34" charset="0"/>
                <a:cs typeface="Arial" panose="020B0604020202020204" pitchFamily="34" charset="0"/>
              </a:rPr>
              <a:t> </a:t>
            </a:r>
            <a:r>
              <a:rPr lang="en-US" sz="2000" dirty="0" err="1" smtClean="0">
                <a:solidFill>
                  <a:schemeClr val="bg1"/>
                </a:solidFill>
                <a:latin typeface="Arial" panose="020B0604020202020204" pitchFamily="34" charset="0"/>
                <a:cs typeface="Arial" panose="020B0604020202020204" pitchFamily="34" charset="0"/>
              </a:rPr>
              <a:t>thế</a:t>
            </a:r>
            <a:r>
              <a:rPr lang="en-US" sz="2000" dirty="0" smtClean="0">
                <a:solidFill>
                  <a:schemeClr val="bg1"/>
                </a:solidFill>
                <a:latin typeface="Arial" panose="020B0604020202020204" pitchFamily="34" charset="0"/>
                <a:cs typeface="Arial" panose="020B0604020202020204" pitchFamily="34" charset="0"/>
              </a:rPr>
              <a:t> </a:t>
            </a:r>
            <a:r>
              <a:rPr lang="en-US" sz="2000" dirty="0" err="1" smtClean="0">
                <a:solidFill>
                  <a:schemeClr val="bg1"/>
                </a:solidFill>
                <a:latin typeface="Arial" panose="020B0604020202020204" pitchFamily="34" charset="0"/>
                <a:cs typeface="Arial" panose="020B0604020202020204" pitchFamily="34" charset="0"/>
              </a:rPr>
              <a:t>nào</a:t>
            </a:r>
            <a:r>
              <a:rPr lang="en-US" sz="2000" dirty="0" smtClean="0">
                <a:solidFill>
                  <a:schemeClr val="bg1"/>
                </a:solidFill>
                <a:latin typeface="Arial" panose="020B0604020202020204" pitchFamily="34" charset="0"/>
                <a:cs typeface="Arial" panose="020B0604020202020204" pitchFamily="34" charset="0"/>
              </a:rPr>
              <a:t>?</a:t>
            </a:r>
          </a:p>
          <a:p>
            <a:pPr marL="342900" indent="-342900">
              <a:lnSpc>
                <a:spcPct val="120000"/>
              </a:lnSpc>
              <a:buFontTx/>
              <a:buChar char="-"/>
            </a:pPr>
            <a:r>
              <a:rPr lang="en-US" sz="2000" dirty="0" err="1" smtClean="0">
                <a:solidFill>
                  <a:schemeClr val="bg1"/>
                </a:solidFill>
                <a:latin typeface="Arial" panose="020B0604020202020204" pitchFamily="34" charset="0"/>
                <a:cs typeface="Arial" panose="020B0604020202020204" pitchFamily="34" charset="0"/>
              </a:rPr>
              <a:t>Áo</a:t>
            </a:r>
            <a:r>
              <a:rPr lang="en-US" sz="2000" dirty="0" smtClean="0">
                <a:solidFill>
                  <a:schemeClr val="bg1"/>
                </a:solidFill>
                <a:latin typeface="Arial" panose="020B0604020202020204" pitchFamily="34" charset="0"/>
                <a:cs typeface="Arial" panose="020B0604020202020204" pitchFamily="34" charset="0"/>
              </a:rPr>
              <a:t> </a:t>
            </a:r>
            <a:r>
              <a:rPr lang="en-US" sz="2000" dirty="0" err="1" smtClean="0">
                <a:solidFill>
                  <a:schemeClr val="bg1"/>
                </a:solidFill>
                <a:latin typeface="Arial" panose="020B0604020202020204" pitchFamily="34" charset="0"/>
                <a:cs typeface="Arial" panose="020B0604020202020204" pitchFamily="34" charset="0"/>
              </a:rPr>
              <a:t>len</a:t>
            </a:r>
            <a:r>
              <a:rPr lang="en-US" sz="2000" dirty="0" smtClean="0">
                <a:solidFill>
                  <a:schemeClr val="bg1"/>
                </a:solidFill>
                <a:latin typeface="Arial" panose="020B0604020202020204" pitchFamily="34" charset="0"/>
                <a:cs typeface="Arial" panose="020B0604020202020204" pitchFamily="34" charset="0"/>
              </a:rPr>
              <a:t> </a:t>
            </a:r>
            <a:r>
              <a:rPr lang="en-US" sz="2000" dirty="0" err="1" smtClean="0">
                <a:solidFill>
                  <a:schemeClr val="bg1"/>
                </a:solidFill>
                <a:latin typeface="Arial" panose="020B0604020202020204" pitchFamily="34" charset="0"/>
                <a:cs typeface="Arial" panose="020B0604020202020204" pitchFamily="34" charset="0"/>
              </a:rPr>
              <a:t>của</a:t>
            </a:r>
            <a:r>
              <a:rPr lang="en-US" sz="2000" dirty="0" smtClean="0">
                <a:solidFill>
                  <a:schemeClr val="bg1"/>
                </a:solidFill>
                <a:latin typeface="Arial" panose="020B0604020202020204" pitchFamily="34" charset="0"/>
                <a:cs typeface="Arial" panose="020B0604020202020204" pitchFamily="34" charset="0"/>
              </a:rPr>
              <a:t> </a:t>
            </a:r>
            <a:r>
              <a:rPr lang="en-US" sz="2000" dirty="0" err="1" smtClean="0">
                <a:solidFill>
                  <a:schemeClr val="bg1"/>
                </a:solidFill>
                <a:latin typeface="Arial" panose="020B0604020202020204" pitchFamily="34" charset="0"/>
                <a:cs typeface="Arial" panose="020B0604020202020204" pitchFamily="34" charset="0"/>
              </a:rPr>
              <a:t>bạn</a:t>
            </a:r>
            <a:r>
              <a:rPr lang="en-US" sz="2000" dirty="0" smtClean="0">
                <a:solidFill>
                  <a:schemeClr val="bg1"/>
                </a:solidFill>
                <a:latin typeface="Arial" panose="020B0604020202020204" pitchFamily="34" charset="0"/>
                <a:cs typeface="Arial" panose="020B0604020202020204" pitchFamily="34" charset="0"/>
              </a:rPr>
              <a:t> </a:t>
            </a:r>
            <a:r>
              <a:rPr lang="en-US" sz="2000" dirty="0" err="1" smtClean="0">
                <a:solidFill>
                  <a:schemeClr val="bg1"/>
                </a:solidFill>
                <a:latin typeface="Arial" panose="020B0604020202020204" pitchFamily="34" charset="0"/>
                <a:cs typeface="Arial" panose="020B0604020202020204" pitchFamily="34" charset="0"/>
              </a:rPr>
              <a:t>Hòa</a:t>
            </a:r>
            <a:r>
              <a:rPr lang="en-US" sz="2000" dirty="0" smtClean="0">
                <a:solidFill>
                  <a:schemeClr val="bg1"/>
                </a:solidFill>
                <a:latin typeface="Arial" panose="020B0604020202020204" pitchFamily="34" charset="0"/>
                <a:cs typeface="Arial" panose="020B0604020202020204" pitchFamily="34" charset="0"/>
              </a:rPr>
              <a:t> </a:t>
            </a:r>
            <a:r>
              <a:rPr lang="en-US" sz="2000" dirty="0" err="1" smtClean="0">
                <a:solidFill>
                  <a:schemeClr val="bg1"/>
                </a:solidFill>
                <a:latin typeface="Arial" panose="020B0604020202020204" pitchFamily="34" charset="0"/>
                <a:cs typeface="Arial" panose="020B0604020202020204" pitchFamily="34" charset="0"/>
              </a:rPr>
              <a:t>đẹp</a:t>
            </a:r>
            <a:r>
              <a:rPr lang="en-US" sz="2000" dirty="0" smtClean="0">
                <a:solidFill>
                  <a:schemeClr val="bg1"/>
                </a:solidFill>
                <a:latin typeface="Arial" panose="020B0604020202020204" pitchFamily="34" charset="0"/>
                <a:cs typeface="Arial" panose="020B0604020202020204" pitchFamily="34" charset="0"/>
              </a:rPr>
              <a:t> </a:t>
            </a:r>
            <a:r>
              <a:rPr lang="en-US" sz="2000" dirty="0" err="1" smtClean="0">
                <a:solidFill>
                  <a:schemeClr val="bg1"/>
                </a:solidFill>
                <a:latin typeface="Arial" panose="020B0604020202020204" pitchFamily="34" charset="0"/>
                <a:cs typeface="Arial" panose="020B0604020202020204" pitchFamily="34" charset="0"/>
              </a:rPr>
              <a:t>và</a:t>
            </a:r>
            <a:r>
              <a:rPr lang="en-US" sz="2000" dirty="0" smtClean="0">
                <a:solidFill>
                  <a:schemeClr val="bg1"/>
                </a:solidFill>
                <a:latin typeface="Arial" panose="020B0604020202020204" pitchFamily="34" charset="0"/>
                <a:cs typeface="Arial" panose="020B0604020202020204" pitchFamily="34" charset="0"/>
              </a:rPr>
              <a:t> </a:t>
            </a:r>
            <a:r>
              <a:rPr lang="en-US" sz="2000" dirty="0" err="1" smtClean="0">
                <a:solidFill>
                  <a:schemeClr val="bg1"/>
                </a:solidFill>
                <a:latin typeface="Arial" panose="020B0604020202020204" pitchFamily="34" charset="0"/>
                <a:cs typeface="Arial" panose="020B0604020202020204" pitchFamily="34" charset="0"/>
              </a:rPr>
              <a:t>ấm</a:t>
            </a:r>
            <a:r>
              <a:rPr lang="en-US" sz="2000" dirty="0" smtClean="0">
                <a:solidFill>
                  <a:schemeClr val="bg1"/>
                </a:solidFill>
                <a:latin typeface="Arial" panose="020B0604020202020204" pitchFamily="34" charset="0"/>
                <a:cs typeface="Arial" panose="020B0604020202020204" pitchFamily="34" charset="0"/>
              </a:rPr>
              <a:t> </a:t>
            </a:r>
            <a:r>
              <a:rPr lang="en-US" sz="2000" dirty="0" err="1" smtClean="0">
                <a:solidFill>
                  <a:schemeClr val="bg1"/>
                </a:solidFill>
                <a:latin typeface="Arial" panose="020B0604020202020204" pitchFamily="34" charset="0"/>
                <a:cs typeface="Arial" panose="020B0604020202020204" pitchFamily="34" charset="0"/>
              </a:rPr>
              <a:t>ra</a:t>
            </a:r>
            <a:r>
              <a:rPr lang="en-US" sz="2000" dirty="0" smtClean="0">
                <a:solidFill>
                  <a:schemeClr val="bg1"/>
                </a:solidFill>
                <a:latin typeface="Arial" panose="020B0604020202020204" pitchFamily="34" charset="0"/>
                <a:cs typeface="Arial" panose="020B0604020202020204" pitchFamily="34" charset="0"/>
              </a:rPr>
              <a:t> </a:t>
            </a:r>
            <a:r>
              <a:rPr lang="en-US" sz="2000" dirty="0" err="1" smtClean="0">
                <a:solidFill>
                  <a:schemeClr val="bg1"/>
                </a:solidFill>
                <a:latin typeface="Arial" panose="020B0604020202020204" pitchFamily="34" charset="0"/>
                <a:cs typeface="Arial" panose="020B0604020202020204" pitchFamily="34" charset="0"/>
              </a:rPr>
              <a:t>sao</a:t>
            </a:r>
            <a:r>
              <a:rPr lang="en-US" sz="2000" dirty="0" smtClean="0">
                <a:solidFill>
                  <a:schemeClr val="bg1"/>
                </a:solidFill>
                <a:latin typeface="Arial" panose="020B0604020202020204" pitchFamily="34" charset="0"/>
                <a:cs typeface="Arial" panose="020B0604020202020204" pitchFamily="34" charset="0"/>
              </a:rPr>
              <a:t>?</a:t>
            </a:r>
          </a:p>
          <a:p>
            <a:pPr marL="342900" indent="-342900">
              <a:lnSpc>
                <a:spcPct val="120000"/>
              </a:lnSpc>
              <a:buFontTx/>
              <a:buChar char="-"/>
            </a:pPr>
            <a:r>
              <a:rPr lang="en-US" sz="2000" dirty="0" smtClean="0">
                <a:solidFill>
                  <a:schemeClr val="bg1"/>
                </a:solidFill>
                <a:latin typeface="Arial" panose="020B0604020202020204" pitchFamily="34" charset="0"/>
                <a:cs typeface="Arial" panose="020B0604020202020204" pitchFamily="34" charset="0"/>
              </a:rPr>
              <a:t>Lan </a:t>
            </a:r>
            <a:r>
              <a:rPr lang="en-US" sz="2000" dirty="0" err="1" smtClean="0">
                <a:solidFill>
                  <a:schemeClr val="bg1"/>
                </a:solidFill>
                <a:latin typeface="Arial" panose="020B0604020202020204" pitchFamily="34" charset="0"/>
                <a:cs typeface="Arial" panose="020B0604020202020204" pitchFamily="34" charset="0"/>
              </a:rPr>
              <a:t>nói</a:t>
            </a:r>
            <a:r>
              <a:rPr lang="en-US" sz="2000" dirty="0" smtClean="0">
                <a:solidFill>
                  <a:schemeClr val="bg1"/>
                </a:solidFill>
                <a:latin typeface="Arial" panose="020B0604020202020204" pitchFamily="34" charset="0"/>
                <a:cs typeface="Arial" panose="020B0604020202020204" pitchFamily="34" charset="0"/>
              </a:rPr>
              <a:t> </a:t>
            </a:r>
            <a:r>
              <a:rPr lang="en-US" sz="2000" dirty="0" err="1" smtClean="0">
                <a:solidFill>
                  <a:schemeClr val="bg1"/>
                </a:solidFill>
                <a:latin typeface="Arial" panose="020B0604020202020204" pitchFamily="34" charset="0"/>
                <a:cs typeface="Arial" panose="020B0604020202020204" pitchFamily="34" charset="0"/>
              </a:rPr>
              <a:t>gì</a:t>
            </a:r>
            <a:r>
              <a:rPr lang="en-US" sz="2000" dirty="0" smtClean="0">
                <a:solidFill>
                  <a:schemeClr val="bg1"/>
                </a:solidFill>
                <a:latin typeface="Arial" panose="020B0604020202020204" pitchFamily="34" charset="0"/>
                <a:cs typeface="Arial" panose="020B0604020202020204" pitchFamily="34" charset="0"/>
              </a:rPr>
              <a:t> </a:t>
            </a:r>
            <a:r>
              <a:rPr lang="en-US" sz="2000" dirty="0" err="1" smtClean="0">
                <a:solidFill>
                  <a:schemeClr val="bg1"/>
                </a:solidFill>
                <a:latin typeface="Arial" panose="020B0604020202020204" pitchFamily="34" charset="0"/>
                <a:cs typeface="Arial" panose="020B0604020202020204" pitchFamily="34" charset="0"/>
              </a:rPr>
              <a:t>với</a:t>
            </a:r>
            <a:r>
              <a:rPr lang="en-US" sz="2000" dirty="0" smtClean="0">
                <a:solidFill>
                  <a:schemeClr val="bg1"/>
                </a:solidFill>
                <a:latin typeface="Arial" panose="020B0604020202020204" pitchFamily="34" charset="0"/>
                <a:cs typeface="Arial" panose="020B0604020202020204" pitchFamily="34" charset="0"/>
              </a:rPr>
              <a:t> </a:t>
            </a:r>
            <a:r>
              <a:rPr lang="en-US" sz="2000" dirty="0" err="1" smtClean="0">
                <a:solidFill>
                  <a:schemeClr val="bg1"/>
                </a:solidFill>
                <a:latin typeface="Arial" panose="020B0604020202020204" pitchFamily="34" charset="0"/>
                <a:cs typeface="Arial" panose="020B0604020202020204" pitchFamily="34" charset="0"/>
              </a:rPr>
              <a:t>mẹ</a:t>
            </a:r>
            <a:r>
              <a:rPr lang="en-US" sz="2000" dirty="0" smtClean="0">
                <a:solidFill>
                  <a:schemeClr val="bg1"/>
                </a:solidFill>
                <a:latin typeface="Arial" panose="020B0604020202020204" pitchFamily="34" charset="0"/>
                <a:cs typeface="Arial" panose="020B0604020202020204" pitchFamily="34" charset="0"/>
              </a:rPr>
              <a:t>?</a:t>
            </a:r>
          </a:p>
          <a:p>
            <a:pPr>
              <a:lnSpc>
                <a:spcPct val="120000"/>
              </a:lnSpc>
            </a:pPr>
            <a:r>
              <a:rPr lang="en-US" sz="2000" dirty="0" smtClean="0">
                <a:solidFill>
                  <a:schemeClr val="bg1"/>
                </a:solidFill>
                <a:latin typeface="Arial" panose="020B0604020202020204" pitchFamily="34" charset="0"/>
                <a:cs typeface="Arial" panose="020B0604020202020204" pitchFamily="34" charset="0"/>
              </a:rPr>
              <a:t>b) </a:t>
            </a:r>
            <a:r>
              <a:rPr lang="en-US" sz="2000" dirty="0" err="1" smtClean="0">
                <a:solidFill>
                  <a:schemeClr val="bg1"/>
                </a:solidFill>
                <a:latin typeface="Arial" panose="020B0604020202020204" pitchFamily="34" charset="0"/>
                <a:cs typeface="Arial" panose="020B0604020202020204" pitchFamily="34" charset="0"/>
              </a:rPr>
              <a:t>Đoạn</a:t>
            </a:r>
            <a:r>
              <a:rPr lang="en-US" sz="2000" dirty="0" smtClean="0">
                <a:solidFill>
                  <a:schemeClr val="bg1"/>
                </a:solidFill>
                <a:latin typeface="Arial" panose="020B0604020202020204" pitchFamily="34" charset="0"/>
                <a:cs typeface="Arial" panose="020B0604020202020204" pitchFamily="34" charset="0"/>
              </a:rPr>
              <a:t> 2: </a:t>
            </a:r>
            <a:r>
              <a:rPr lang="en-US" sz="2000" dirty="0" err="1" smtClean="0">
                <a:solidFill>
                  <a:schemeClr val="bg1"/>
                </a:solidFill>
                <a:latin typeface="Arial" panose="020B0604020202020204" pitchFamily="34" charset="0"/>
                <a:cs typeface="Arial" panose="020B0604020202020204" pitchFamily="34" charset="0"/>
              </a:rPr>
              <a:t>Dỗi</a:t>
            </a:r>
            <a:r>
              <a:rPr lang="en-US" sz="2000" dirty="0" smtClean="0">
                <a:solidFill>
                  <a:schemeClr val="bg1"/>
                </a:solidFill>
                <a:latin typeface="Arial" panose="020B0604020202020204" pitchFamily="34" charset="0"/>
                <a:cs typeface="Arial" panose="020B0604020202020204" pitchFamily="34" charset="0"/>
              </a:rPr>
              <a:t> </a:t>
            </a:r>
            <a:r>
              <a:rPr lang="en-US" sz="2000" dirty="0" err="1" smtClean="0">
                <a:solidFill>
                  <a:schemeClr val="bg1"/>
                </a:solidFill>
                <a:latin typeface="Arial" panose="020B0604020202020204" pitchFamily="34" charset="0"/>
                <a:cs typeface="Arial" panose="020B0604020202020204" pitchFamily="34" charset="0"/>
              </a:rPr>
              <a:t>mẹ</a:t>
            </a:r>
            <a:endParaRPr lang="en-US" sz="2000" dirty="0">
              <a:solidFill>
                <a:schemeClr val="bg1"/>
              </a:solidFill>
              <a:latin typeface="Arial" panose="020B0604020202020204" pitchFamily="34" charset="0"/>
              <a:cs typeface="Arial" panose="020B0604020202020204" pitchFamily="34" charset="0"/>
            </a:endParaRPr>
          </a:p>
          <a:p>
            <a:pPr marL="342900" indent="-342900">
              <a:lnSpc>
                <a:spcPct val="120000"/>
              </a:lnSpc>
              <a:buFontTx/>
              <a:buChar char="-"/>
            </a:pPr>
            <a:r>
              <a:rPr lang="en-US" sz="2000" dirty="0" err="1" smtClean="0">
                <a:solidFill>
                  <a:schemeClr val="bg1"/>
                </a:solidFill>
                <a:latin typeface="Arial" panose="020B0604020202020204" pitchFamily="34" charset="0"/>
                <a:cs typeface="Arial" panose="020B0604020202020204" pitchFamily="34" charset="0"/>
              </a:rPr>
              <a:t>Mẹ</a:t>
            </a:r>
            <a:r>
              <a:rPr lang="en-US" sz="2000" dirty="0" smtClean="0">
                <a:solidFill>
                  <a:schemeClr val="bg1"/>
                </a:solidFill>
                <a:latin typeface="Arial" panose="020B0604020202020204" pitchFamily="34" charset="0"/>
                <a:cs typeface="Arial" panose="020B0604020202020204" pitchFamily="34" charset="0"/>
              </a:rPr>
              <a:t> </a:t>
            </a:r>
            <a:r>
              <a:rPr lang="en-US" sz="2000" dirty="0" err="1" smtClean="0">
                <a:solidFill>
                  <a:schemeClr val="bg1"/>
                </a:solidFill>
                <a:latin typeface="Arial" panose="020B0604020202020204" pitchFamily="34" charset="0"/>
                <a:cs typeface="Arial" panose="020B0604020202020204" pitchFamily="34" charset="0"/>
              </a:rPr>
              <a:t>nói</a:t>
            </a:r>
            <a:r>
              <a:rPr lang="en-US" sz="2000" dirty="0" smtClean="0">
                <a:solidFill>
                  <a:schemeClr val="bg1"/>
                </a:solidFill>
                <a:latin typeface="Arial" panose="020B0604020202020204" pitchFamily="34" charset="0"/>
                <a:cs typeface="Arial" panose="020B0604020202020204" pitchFamily="34" charset="0"/>
              </a:rPr>
              <a:t> </a:t>
            </a:r>
            <a:r>
              <a:rPr lang="en-US" sz="2000" dirty="0" err="1" smtClean="0">
                <a:solidFill>
                  <a:schemeClr val="bg1"/>
                </a:solidFill>
                <a:latin typeface="Arial" panose="020B0604020202020204" pitchFamily="34" charset="0"/>
                <a:cs typeface="Arial" panose="020B0604020202020204" pitchFamily="34" charset="0"/>
              </a:rPr>
              <a:t>thế</a:t>
            </a:r>
            <a:r>
              <a:rPr lang="en-US" sz="2000" dirty="0" smtClean="0">
                <a:solidFill>
                  <a:schemeClr val="bg1"/>
                </a:solidFill>
                <a:latin typeface="Arial" panose="020B0604020202020204" pitchFamily="34" charset="0"/>
                <a:cs typeface="Arial" panose="020B0604020202020204" pitchFamily="34" charset="0"/>
              </a:rPr>
              <a:t> </a:t>
            </a:r>
            <a:r>
              <a:rPr lang="en-US" sz="2000" dirty="0" err="1" smtClean="0">
                <a:solidFill>
                  <a:schemeClr val="bg1"/>
                </a:solidFill>
                <a:latin typeface="Arial" panose="020B0604020202020204" pitchFamily="34" charset="0"/>
                <a:cs typeface="Arial" panose="020B0604020202020204" pitchFamily="34" charset="0"/>
              </a:rPr>
              <a:t>nào</a:t>
            </a:r>
            <a:r>
              <a:rPr lang="en-US" sz="2000" dirty="0" smtClean="0">
                <a:solidFill>
                  <a:schemeClr val="bg1"/>
                </a:solidFill>
                <a:latin typeface="Arial" panose="020B0604020202020204" pitchFamily="34" charset="0"/>
                <a:cs typeface="Arial" panose="020B0604020202020204" pitchFamily="34" charset="0"/>
              </a:rPr>
              <a:t> </a:t>
            </a:r>
            <a:r>
              <a:rPr lang="en-US" sz="2000" dirty="0" err="1" smtClean="0">
                <a:solidFill>
                  <a:schemeClr val="bg1"/>
                </a:solidFill>
                <a:latin typeface="Arial" panose="020B0604020202020204" pitchFamily="34" charset="0"/>
                <a:cs typeface="Arial" panose="020B0604020202020204" pitchFamily="34" charset="0"/>
              </a:rPr>
              <a:t>khi</a:t>
            </a:r>
            <a:r>
              <a:rPr lang="en-US" sz="2000" dirty="0" smtClean="0">
                <a:solidFill>
                  <a:schemeClr val="bg1"/>
                </a:solidFill>
                <a:latin typeface="Arial" panose="020B0604020202020204" pitchFamily="34" charset="0"/>
                <a:cs typeface="Arial" panose="020B0604020202020204" pitchFamily="34" charset="0"/>
              </a:rPr>
              <a:t> Lan </a:t>
            </a:r>
            <a:r>
              <a:rPr lang="en-US" sz="2000" dirty="0" err="1" smtClean="0">
                <a:solidFill>
                  <a:schemeClr val="bg1"/>
                </a:solidFill>
                <a:latin typeface="Arial" panose="020B0604020202020204" pitchFamily="34" charset="0"/>
                <a:cs typeface="Arial" panose="020B0604020202020204" pitchFamily="34" charset="0"/>
              </a:rPr>
              <a:t>đòi</a:t>
            </a:r>
            <a:r>
              <a:rPr lang="en-US" sz="2000" dirty="0" smtClean="0">
                <a:solidFill>
                  <a:schemeClr val="bg1"/>
                </a:solidFill>
                <a:latin typeface="Arial" panose="020B0604020202020204" pitchFamily="34" charset="0"/>
                <a:cs typeface="Arial" panose="020B0604020202020204" pitchFamily="34" charset="0"/>
              </a:rPr>
              <a:t> </a:t>
            </a:r>
            <a:r>
              <a:rPr lang="en-US" sz="2000" dirty="0" err="1" smtClean="0">
                <a:solidFill>
                  <a:schemeClr val="bg1"/>
                </a:solidFill>
                <a:latin typeface="Arial" panose="020B0604020202020204" pitchFamily="34" charset="0"/>
                <a:cs typeface="Arial" panose="020B0604020202020204" pitchFamily="34" charset="0"/>
              </a:rPr>
              <a:t>mua</a:t>
            </a:r>
            <a:r>
              <a:rPr lang="en-US" sz="2000" dirty="0" smtClean="0">
                <a:solidFill>
                  <a:schemeClr val="bg1"/>
                </a:solidFill>
                <a:latin typeface="Arial" panose="020B0604020202020204" pitchFamily="34" charset="0"/>
                <a:cs typeface="Arial" panose="020B0604020202020204" pitchFamily="34" charset="0"/>
              </a:rPr>
              <a:t> </a:t>
            </a:r>
            <a:r>
              <a:rPr lang="en-US" sz="2000" dirty="0" err="1" smtClean="0">
                <a:solidFill>
                  <a:schemeClr val="bg1"/>
                </a:solidFill>
                <a:latin typeface="Arial" panose="020B0604020202020204" pitchFamily="34" charset="0"/>
                <a:cs typeface="Arial" panose="020B0604020202020204" pitchFamily="34" charset="0"/>
              </a:rPr>
              <a:t>chiếc</a:t>
            </a:r>
            <a:r>
              <a:rPr lang="en-US" sz="2000" dirty="0" smtClean="0">
                <a:solidFill>
                  <a:schemeClr val="bg1"/>
                </a:solidFill>
                <a:latin typeface="Arial" panose="020B0604020202020204" pitchFamily="34" charset="0"/>
                <a:cs typeface="Arial" panose="020B0604020202020204" pitchFamily="34" charset="0"/>
              </a:rPr>
              <a:t> </a:t>
            </a:r>
            <a:r>
              <a:rPr lang="en-US" sz="2000" dirty="0" err="1" smtClean="0">
                <a:solidFill>
                  <a:schemeClr val="bg1"/>
                </a:solidFill>
                <a:latin typeface="Arial" panose="020B0604020202020204" pitchFamily="34" charset="0"/>
                <a:cs typeface="Arial" panose="020B0604020202020204" pitchFamily="34" charset="0"/>
              </a:rPr>
              <a:t>áo</a:t>
            </a:r>
            <a:r>
              <a:rPr lang="en-US" sz="2000" dirty="0" smtClean="0">
                <a:solidFill>
                  <a:schemeClr val="bg1"/>
                </a:solidFill>
                <a:latin typeface="Arial" panose="020B0604020202020204" pitchFamily="34" charset="0"/>
                <a:cs typeface="Arial" panose="020B0604020202020204" pitchFamily="34" charset="0"/>
              </a:rPr>
              <a:t> </a:t>
            </a:r>
            <a:r>
              <a:rPr lang="en-US" sz="2000" dirty="0" err="1" smtClean="0">
                <a:solidFill>
                  <a:schemeClr val="bg1"/>
                </a:solidFill>
                <a:latin typeface="Arial" panose="020B0604020202020204" pitchFamily="34" charset="0"/>
                <a:cs typeface="Arial" panose="020B0604020202020204" pitchFamily="34" charset="0"/>
              </a:rPr>
              <a:t>đắt</a:t>
            </a:r>
            <a:r>
              <a:rPr lang="en-US" sz="2000" dirty="0" smtClean="0">
                <a:solidFill>
                  <a:schemeClr val="bg1"/>
                </a:solidFill>
                <a:latin typeface="Arial" panose="020B0604020202020204" pitchFamily="34" charset="0"/>
                <a:cs typeface="Arial" panose="020B0604020202020204" pitchFamily="34" charset="0"/>
              </a:rPr>
              <a:t> </a:t>
            </a:r>
            <a:r>
              <a:rPr lang="en-US" sz="2000" dirty="0" err="1" smtClean="0">
                <a:solidFill>
                  <a:schemeClr val="bg1"/>
                </a:solidFill>
                <a:latin typeface="Arial" panose="020B0604020202020204" pitchFamily="34" charset="0"/>
                <a:cs typeface="Arial" panose="020B0604020202020204" pitchFamily="34" charset="0"/>
              </a:rPr>
              <a:t>tiền</a:t>
            </a:r>
            <a:r>
              <a:rPr lang="en-US" sz="2000" dirty="0" smtClean="0">
                <a:solidFill>
                  <a:schemeClr val="bg1"/>
                </a:solidFill>
                <a:latin typeface="Arial" panose="020B0604020202020204" pitchFamily="34" charset="0"/>
                <a:cs typeface="Arial" panose="020B0604020202020204" pitchFamily="34" charset="0"/>
              </a:rPr>
              <a:t>?</a:t>
            </a:r>
          </a:p>
          <a:p>
            <a:pPr marL="342900" indent="-342900">
              <a:lnSpc>
                <a:spcPct val="120000"/>
              </a:lnSpc>
              <a:buFontTx/>
              <a:buChar char="-"/>
            </a:pPr>
            <a:r>
              <a:rPr lang="en-US" sz="2000" dirty="0" smtClean="0">
                <a:solidFill>
                  <a:schemeClr val="bg1"/>
                </a:solidFill>
                <a:latin typeface="Arial" panose="020B0604020202020204" pitchFamily="34" charset="0"/>
                <a:cs typeface="Arial" panose="020B0604020202020204" pitchFamily="34" charset="0"/>
              </a:rPr>
              <a:t>Lan </a:t>
            </a:r>
            <a:r>
              <a:rPr lang="en-US" sz="2000" dirty="0" err="1" smtClean="0">
                <a:solidFill>
                  <a:schemeClr val="bg1"/>
                </a:solidFill>
                <a:latin typeface="Arial" panose="020B0604020202020204" pitchFamily="34" charset="0"/>
                <a:cs typeface="Arial" panose="020B0604020202020204" pitchFamily="34" charset="0"/>
              </a:rPr>
              <a:t>trả</a:t>
            </a:r>
            <a:r>
              <a:rPr lang="en-US" sz="2000" dirty="0" smtClean="0">
                <a:solidFill>
                  <a:schemeClr val="bg1"/>
                </a:solidFill>
                <a:latin typeface="Arial" panose="020B0604020202020204" pitchFamily="34" charset="0"/>
                <a:cs typeface="Arial" panose="020B0604020202020204" pitchFamily="34" charset="0"/>
              </a:rPr>
              <a:t> </a:t>
            </a:r>
            <a:r>
              <a:rPr lang="en-US" sz="2000" dirty="0" err="1" smtClean="0">
                <a:solidFill>
                  <a:schemeClr val="bg1"/>
                </a:solidFill>
                <a:latin typeface="Arial" panose="020B0604020202020204" pitchFamily="34" charset="0"/>
                <a:cs typeface="Arial" panose="020B0604020202020204" pitchFamily="34" charset="0"/>
              </a:rPr>
              <a:t>lời</a:t>
            </a:r>
            <a:r>
              <a:rPr lang="en-US" sz="2000" dirty="0" smtClean="0">
                <a:solidFill>
                  <a:schemeClr val="bg1"/>
                </a:solidFill>
                <a:latin typeface="Arial" panose="020B0604020202020204" pitchFamily="34" charset="0"/>
                <a:cs typeface="Arial" panose="020B0604020202020204" pitchFamily="34" charset="0"/>
              </a:rPr>
              <a:t> </a:t>
            </a:r>
            <a:r>
              <a:rPr lang="en-US" sz="2000" dirty="0" err="1" smtClean="0">
                <a:solidFill>
                  <a:schemeClr val="bg1"/>
                </a:solidFill>
                <a:latin typeface="Arial" panose="020B0604020202020204" pitchFamily="34" charset="0"/>
                <a:cs typeface="Arial" panose="020B0604020202020204" pitchFamily="34" charset="0"/>
              </a:rPr>
              <a:t>ra</a:t>
            </a:r>
            <a:r>
              <a:rPr lang="en-US" sz="2000" dirty="0" smtClean="0">
                <a:solidFill>
                  <a:schemeClr val="bg1"/>
                </a:solidFill>
                <a:latin typeface="Arial" panose="020B0604020202020204" pitchFamily="34" charset="0"/>
                <a:cs typeface="Arial" panose="020B0604020202020204" pitchFamily="34" charset="0"/>
              </a:rPr>
              <a:t> </a:t>
            </a:r>
            <a:r>
              <a:rPr lang="en-US" sz="2000" dirty="0" err="1" smtClean="0">
                <a:solidFill>
                  <a:schemeClr val="bg1"/>
                </a:solidFill>
                <a:latin typeface="Arial" panose="020B0604020202020204" pitchFamily="34" charset="0"/>
                <a:cs typeface="Arial" panose="020B0604020202020204" pitchFamily="34" charset="0"/>
              </a:rPr>
              <a:t>sao</a:t>
            </a:r>
            <a:r>
              <a:rPr lang="en-US" sz="2000" dirty="0" smtClean="0">
                <a:solidFill>
                  <a:schemeClr val="bg1"/>
                </a:solidFill>
                <a:latin typeface="Arial" panose="020B0604020202020204" pitchFamily="34" charset="0"/>
                <a:cs typeface="Arial" panose="020B0604020202020204" pitchFamily="34" charset="0"/>
              </a:rPr>
              <a:t>?</a:t>
            </a:r>
          </a:p>
          <a:p>
            <a:pPr marL="342900" indent="-342900">
              <a:lnSpc>
                <a:spcPct val="120000"/>
              </a:lnSpc>
              <a:buFontTx/>
              <a:buChar char="-"/>
            </a:pPr>
            <a:r>
              <a:rPr lang="en-US" sz="2000" dirty="0" smtClean="0">
                <a:solidFill>
                  <a:schemeClr val="bg1"/>
                </a:solidFill>
                <a:latin typeface="Arial" panose="020B0604020202020204" pitchFamily="34" charset="0"/>
                <a:cs typeface="Arial" panose="020B0604020202020204" pitchFamily="34" charset="0"/>
              </a:rPr>
              <a:t>Lan </a:t>
            </a:r>
            <a:r>
              <a:rPr lang="en-US" sz="2000" dirty="0" err="1" smtClean="0">
                <a:solidFill>
                  <a:schemeClr val="bg1"/>
                </a:solidFill>
                <a:latin typeface="Arial" panose="020B0604020202020204" pitchFamily="34" charset="0"/>
                <a:cs typeface="Arial" panose="020B0604020202020204" pitchFamily="34" charset="0"/>
              </a:rPr>
              <a:t>dỗi</a:t>
            </a:r>
            <a:r>
              <a:rPr lang="en-US" sz="2000" dirty="0" smtClean="0">
                <a:solidFill>
                  <a:schemeClr val="bg1"/>
                </a:solidFill>
                <a:latin typeface="Arial" panose="020B0604020202020204" pitchFamily="34" charset="0"/>
                <a:cs typeface="Arial" panose="020B0604020202020204" pitchFamily="34" charset="0"/>
              </a:rPr>
              <a:t> </a:t>
            </a:r>
            <a:r>
              <a:rPr lang="en-US" sz="2000" dirty="0" err="1" smtClean="0">
                <a:solidFill>
                  <a:schemeClr val="bg1"/>
                </a:solidFill>
                <a:latin typeface="Arial" panose="020B0604020202020204" pitchFamily="34" charset="0"/>
                <a:cs typeface="Arial" panose="020B0604020202020204" pitchFamily="34" charset="0"/>
              </a:rPr>
              <a:t>mẹ</a:t>
            </a:r>
            <a:r>
              <a:rPr lang="en-US" sz="2000" dirty="0" smtClean="0">
                <a:solidFill>
                  <a:schemeClr val="bg1"/>
                </a:solidFill>
                <a:latin typeface="Arial" panose="020B0604020202020204" pitchFamily="34" charset="0"/>
                <a:cs typeface="Arial" panose="020B0604020202020204" pitchFamily="34" charset="0"/>
              </a:rPr>
              <a:t> </a:t>
            </a:r>
            <a:r>
              <a:rPr lang="en-US" sz="2000" dirty="0" err="1" smtClean="0">
                <a:solidFill>
                  <a:schemeClr val="bg1"/>
                </a:solidFill>
                <a:latin typeface="Arial" panose="020B0604020202020204" pitchFamily="34" charset="0"/>
                <a:cs typeface="Arial" panose="020B0604020202020204" pitchFamily="34" charset="0"/>
              </a:rPr>
              <a:t>như</a:t>
            </a:r>
            <a:r>
              <a:rPr lang="en-US" sz="2000" dirty="0" smtClean="0">
                <a:solidFill>
                  <a:schemeClr val="bg1"/>
                </a:solidFill>
                <a:latin typeface="Arial" panose="020B0604020202020204" pitchFamily="34" charset="0"/>
                <a:cs typeface="Arial" panose="020B0604020202020204" pitchFamily="34" charset="0"/>
              </a:rPr>
              <a:t> </a:t>
            </a:r>
            <a:r>
              <a:rPr lang="en-US" sz="2000" dirty="0" err="1" smtClean="0">
                <a:solidFill>
                  <a:schemeClr val="bg1"/>
                </a:solidFill>
                <a:latin typeface="Arial" panose="020B0604020202020204" pitchFamily="34" charset="0"/>
                <a:cs typeface="Arial" panose="020B0604020202020204" pitchFamily="34" charset="0"/>
              </a:rPr>
              <a:t>thế</a:t>
            </a:r>
            <a:r>
              <a:rPr lang="en-US" sz="2000" dirty="0" smtClean="0">
                <a:solidFill>
                  <a:schemeClr val="bg1"/>
                </a:solidFill>
                <a:latin typeface="Arial" panose="020B0604020202020204" pitchFamily="34" charset="0"/>
                <a:cs typeface="Arial" panose="020B0604020202020204" pitchFamily="34" charset="0"/>
              </a:rPr>
              <a:t> </a:t>
            </a:r>
            <a:r>
              <a:rPr lang="en-US" sz="2000" dirty="0" err="1" smtClean="0">
                <a:solidFill>
                  <a:schemeClr val="bg1"/>
                </a:solidFill>
                <a:latin typeface="Arial" panose="020B0604020202020204" pitchFamily="34" charset="0"/>
                <a:cs typeface="Arial" panose="020B0604020202020204" pitchFamily="34" charset="0"/>
              </a:rPr>
              <a:t>nào</a:t>
            </a:r>
            <a:r>
              <a:rPr lang="en-US" sz="2000" dirty="0" smtClean="0">
                <a:solidFill>
                  <a:schemeClr val="bg1"/>
                </a:solidFill>
                <a:latin typeface="Arial" panose="020B0604020202020204" pitchFamily="34" charset="0"/>
                <a:cs typeface="Arial" panose="020B0604020202020204" pitchFamily="34" charset="0"/>
              </a:rPr>
              <a:t>?</a:t>
            </a:r>
          </a:p>
          <a:p>
            <a:pPr>
              <a:lnSpc>
                <a:spcPct val="120000"/>
              </a:lnSpc>
            </a:pPr>
            <a:r>
              <a:rPr lang="en-US" sz="2000" dirty="0" smtClean="0">
                <a:solidFill>
                  <a:schemeClr val="bg1"/>
                </a:solidFill>
                <a:latin typeface="Arial" panose="020B0604020202020204" pitchFamily="34" charset="0"/>
                <a:cs typeface="Arial" panose="020B0604020202020204" pitchFamily="34" charset="0"/>
              </a:rPr>
              <a:t>c) </a:t>
            </a:r>
            <a:r>
              <a:rPr lang="en-US" sz="2000" dirty="0" err="1" smtClean="0">
                <a:solidFill>
                  <a:schemeClr val="bg1"/>
                </a:solidFill>
                <a:latin typeface="Arial" panose="020B0604020202020204" pitchFamily="34" charset="0"/>
                <a:cs typeface="Arial" panose="020B0604020202020204" pitchFamily="34" charset="0"/>
              </a:rPr>
              <a:t>Đoạn</a:t>
            </a:r>
            <a:r>
              <a:rPr lang="en-US" sz="2000" dirty="0" smtClean="0">
                <a:solidFill>
                  <a:schemeClr val="bg1"/>
                </a:solidFill>
                <a:latin typeface="Arial" panose="020B0604020202020204" pitchFamily="34" charset="0"/>
                <a:cs typeface="Arial" panose="020B0604020202020204" pitchFamily="34" charset="0"/>
              </a:rPr>
              <a:t> 3: </a:t>
            </a:r>
            <a:r>
              <a:rPr lang="en-US" sz="2000" dirty="0" err="1" smtClean="0">
                <a:solidFill>
                  <a:schemeClr val="bg1"/>
                </a:solidFill>
                <a:latin typeface="Arial" panose="020B0604020202020204" pitchFamily="34" charset="0"/>
                <a:cs typeface="Arial" panose="020B0604020202020204" pitchFamily="34" charset="0"/>
              </a:rPr>
              <a:t>Nhường</a:t>
            </a:r>
            <a:r>
              <a:rPr lang="en-US" sz="2000" dirty="0" smtClean="0">
                <a:solidFill>
                  <a:schemeClr val="bg1"/>
                </a:solidFill>
                <a:latin typeface="Arial" panose="020B0604020202020204" pitchFamily="34" charset="0"/>
                <a:cs typeface="Arial" panose="020B0604020202020204" pitchFamily="34" charset="0"/>
              </a:rPr>
              <a:t> </a:t>
            </a:r>
            <a:r>
              <a:rPr lang="en-US" sz="2000" dirty="0" err="1" smtClean="0">
                <a:solidFill>
                  <a:schemeClr val="bg1"/>
                </a:solidFill>
                <a:latin typeface="Arial" panose="020B0604020202020204" pitchFamily="34" charset="0"/>
                <a:cs typeface="Arial" panose="020B0604020202020204" pitchFamily="34" charset="0"/>
              </a:rPr>
              <a:t>nhịn</a:t>
            </a:r>
            <a:endParaRPr lang="en-US" sz="2000" dirty="0" smtClean="0">
              <a:solidFill>
                <a:schemeClr val="bg1"/>
              </a:solidFill>
              <a:latin typeface="Arial" panose="020B0604020202020204" pitchFamily="34" charset="0"/>
              <a:cs typeface="Arial" panose="020B0604020202020204" pitchFamily="34" charset="0"/>
            </a:endParaRPr>
          </a:p>
          <a:p>
            <a:pPr marL="342900" indent="-342900">
              <a:lnSpc>
                <a:spcPct val="120000"/>
              </a:lnSpc>
              <a:buFontTx/>
              <a:buChar char="-"/>
            </a:pPr>
            <a:r>
              <a:rPr lang="en-US" sz="2000" dirty="0" smtClean="0">
                <a:solidFill>
                  <a:schemeClr val="bg1"/>
                </a:solidFill>
                <a:latin typeface="Arial" panose="020B0604020202020204" pitchFamily="34" charset="0"/>
                <a:cs typeface="Arial" panose="020B0604020202020204" pitchFamily="34" charset="0"/>
              </a:rPr>
              <a:t>Anh </a:t>
            </a:r>
            <a:r>
              <a:rPr lang="en-US" sz="2000" dirty="0" err="1" smtClean="0">
                <a:solidFill>
                  <a:schemeClr val="bg1"/>
                </a:solidFill>
                <a:latin typeface="Arial" panose="020B0604020202020204" pitchFamily="34" charset="0"/>
                <a:cs typeface="Arial" panose="020B0604020202020204" pitchFamily="34" charset="0"/>
              </a:rPr>
              <a:t>Tuấn</a:t>
            </a:r>
            <a:r>
              <a:rPr lang="en-US" sz="2000" dirty="0" smtClean="0">
                <a:solidFill>
                  <a:schemeClr val="bg1"/>
                </a:solidFill>
                <a:latin typeface="Arial" panose="020B0604020202020204" pitchFamily="34" charset="0"/>
                <a:cs typeface="Arial" panose="020B0604020202020204" pitchFamily="34" charset="0"/>
              </a:rPr>
              <a:t> </a:t>
            </a:r>
            <a:r>
              <a:rPr lang="en-US" sz="2000" dirty="0" err="1" smtClean="0">
                <a:solidFill>
                  <a:schemeClr val="bg1"/>
                </a:solidFill>
                <a:latin typeface="Arial" panose="020B0604020202020204" pitchFamily="34" charset="0"/>
                <a:cs typeface="Arial" panose="020B0604020202020204" pitchFamily="34" charset="0"/>
              </a:rPr>
              <a:t>nói</a:t>
            </a:r>
            <a:r>
              <a:rPr lang="en-US" sz="2000" dirty="0" smtClean="0">
                <a:solidFill>
                  <a:schemeClr val="bg1"/>
                </a:solidFill>
                <a:latin typeface="Arial" panose="020B0604020202020204" pitchFamily="34" charset="0"/>
                <a:cs typeface="Arial" panose="020B0604020202020204" pitchFamily="34" charset="0"/>
              </a:rPr>
              <a:t> </a:t>
            </a:r>
            <a:r>
              <a:rPr lang="en-US" sz="2000" dirty="0" err="1" smtClean="0">
                <a:solidFill>
                  <a:schemeClr val="bg1"/>
                </a:solidFill>
                <a:latin typeface="Arial" panose="020B0604020202020204" pitchFamily="34" charset="0"/>
                <a:cs typeface="Arial" panose="020B0604020202020204" pitchFamily="34" charset="0"/>
              </a:rPr>
              <a:t>gì</a:t>
            </a:r>
            <a:r>
              <a:rPr lang="en-US" sz="2000" dirty="0" smtClean="0">
                <a:solidFill>
                  <a:schemeClr val="bg1"/>
                </a:solidFill>
                <a:latin typeface="Arial" panose="020B0604020202020204" pitchFamily="34" charset="0"/>
                <a:cs typeface="Arial" panose="020B0604020202020204" pitchFamily="34" charset="0"/>
              </a:rPr>
              <a:t> </a:t>
            </a:r>
            <a:r>
              <a:rPr lang="en-US" sz="2000" dirty="0" err="1" smtClean="0">
                <a:solidFill>
                  <a:schemeClr val="bg1"/>
                </a:solidFill>
                <a:latin typeface="Arial" panose="020B0604020202020204" pitchFamily="34" charset="0"/>
                <a:cs typeface="Arial" panose="020B0604020202020204" pitchFamily="34" charset="0"/>
              </a:rPr>
              <a:t>với</a:t>
            </a:r>
            <a:r>
              <a:rPr lang="en-US" sz="2000" dirty="0" smtClean="0">
                <a:solidFill>
                  <a:schemeClr val="bg1"/>
                </a:solidFill>
                <a:latin typeface="Arial" panose="020B0604020202020204" pitchFamily="34" charset="0"/>
                <a:cs typeface="Arial" panose="020B0604020202020204" pitchFamily="34" charset="0"/>
              </a:rPr>
              <a:t> </a:t>
            </a:r>
            <a:r>
              <a:rPr lang="en-US" sz="2000" dirty="0" err="1" smtClean="0">
                <a:solidFill>
                  <a:schemeClr val="bg1"/>
                </a:solidFill>
                <a:latin typeface="Arial" panose="020B0604020202020204" pitchFamily="34" charset="0"/>
                <a:cs typeface="Arial" panose="020B0604020202020204" pitchFamily="34" charset="0"/>
              </a:rPr>
              <a:t>mẹ</a:t>
            </a:r>
            <a:r>
              <a:rPr lang="en-US" sz="2000" dirty="0" smtClean="0">
                <a:solidFill>
                  <a:schemeClr val="bg1"/>
                </a:solidFill>
                <a:latin typeface="Arial" panose="020B0604020202020204" pitchFamily="34" charset="0"/>
                <a:cs typeface="Arial" panose="020B0604020202020204" pitchFamily="34" charset="0"/>
              </a:rPr>
              <a:t>?</a:t>
            </a:r>
          </a:p>
          <a:p>
            <a:pPr marL="342900" indent="-342900">
              <a:lnSpc>
                <a:spcPct val="120000"/>
              </a:lnSpc>
              <a:buFontTx/>
              <a:buChar char="-"/>
            </a:pPr>
            <a:r>
              <a:rPr lang="en-US" sz="2000" dirty="0" err="1" smtClean="0">
                <a:solidFill>
                  <a:schemeClr val="bg1"/>
                </a:solidFill>
                <a:latin typeface="Arial" panose="020B0604020202020204" pitchFamily="34" charset="0"/>
                <a:cs typeface="Arial" panose="020B0604020202020204" pitchFamily="34" charset="0"/>
              </a:rPr>
              <a:t>Mẹ</a:t>
            </a:r>
            <a:r>
              <a:rPr lang="en-US" sz="2000" dirty="0" smtClean="0">
                <a:solidFill>
                  <a:schemeClr val="bg1"/>
                </a:solidFill>
                <a:latin typeface="Arial" panose="020B0604020202020204" pitchFamily="34" charset="0"/>
                <a:cs typeface="Arial" panose="020B0604020202020204" pitchFamily="34" charset="0"/>
              </a:rPr>
              <a:t> lo </a:t>
            </a:r>
            <a:r>
              <a:rPr lang="en-US" sz="2000" dirty="0" err="1" smtClean="0">
                <a:solidFill>
                  <a:schemeClr val="bg1"/>
                </a:solidFill>
                <a:latin typeface="Arial" panose="020B0604020202020204" pitchFamily="34" charset="0"/>
                <a:cs typeface="Arial" panose="020B0604020202020204" pitchFamily="34" charset="0"/>
              </a:rPr>
              <a:t>điều</a:t>
            </a:r>
            <a:r>
              <a:rPr lang="en-US" sz="2000" dirty="0" smtClean="0">
                <a:solidFill>
                  <a:schemeClr val="bg1"/>
                </a:solidFill>
                <a:latin typeface="Arial" panose="020B0604020202020204" pitchFamily="34" charset="0"/>
                <a:cs typeface="Arial" panose="020B0604020202020204" pitchFamily="34" charset="0"/>
              </a:rPr>
              <a:t> </a:t>
            </a:r>
            <a:r>
              <a:rPr lang="en-US" sz="2000" dirty="0" err="1" smtClean="0">
                <a:solidFill>
                  <a:schemeClr val="bg1"/>
                </a:solidFill>
                <a:latin typeface="Arial" panose="020B0604020202020204" pitchFamily="34" charset="0"/>
                <a:cs typeface="Arial" panose="020B0604020202020204" pitchFamily="34" charset="0"/>
              </a:rPr>
              <a:t>gì</a:t>
            </a:r>
            <a:r>
              <a:rPr lang="en-US" sz="2000" dirty="0" smtClean="0">
                <a:solidFill>
                  <a:schemeClr val="bg1"/>
                </a:solidFill>
                <a:latin typeface="Arial" panose="020B0604020202020204" pitchFamily="34" charset="0"/>
                <a:cs typeface="Arial" panose="020B0604020202020204" pitchFamily="34" charset="0"/>
              </a:rPr>
              <a:t>?</a:t>
            </a:r>
          </a:p>
          <a:p>
            <a:pPr marL="342900" indent="-342900">
              <a:lnSpc>
                <a:spcPct val="120000"/>
              </a:lnSpc>
              <a:buFontTx/>
              <a:buChar char="-"/>
            </a:pPr>
            <a:r>
              <a:rPr lang="en-US" sz="2000" dirty="0" smtClean="0">
                <a:solidFill>
                  <a:schemeClr val="bg1"/>
                </a:solidFill>
                <a:latin typeface="Arial" panose="020B0604020202020204" pitchFamily="34" charset="0"/>
                <a:cs typeface="Arial" panose="020B0604020202020204" pitchFamily="34" charset="0"/>
              </a:rPr>
              <a:t>Anh </a:t>
            </a:r>
            <a:r>
              <a:rPr lang="en-US" sz="2000" dirty="0" err="1" smtClean="0">
                <a:solidFill>
                  <a:schemeClr val="bg1"/>
                </a:solidFill>
                <a:latin typeface="Arial" panose="020B0604020202020204" pitchFamily="34" charset="0"/>
                <a:cs typeface="Arial" panose="020B0604020202020204" pitchFamily="34" charset="0"/>
              </a:rPr>
              <a:t>Tuấn</a:t>
            </a:r>
            <a:r>
              <a:rPr lang="en-US" sz="2000" dirty="0" smtClean="0">
                <a:solidFill>
                  <a:schemeClr val="bg1"/>
                </a:solidFill>
                <a:latin typeface="Arial" panose="020B0604020202020204" pitchFamily="34" charset="0"/>
                <a:cs typeface="Arial" panose="020B0604020202020204" pitchFamily="34" charset="0"/>
              </a:rPr>
              <a:t> </a:t>
            </a:r>
            <a:r>
              <a:rPr lang="en-US" sz="2000" dirty="0" err="1" smtClean="0">
                <a:solidFill>
                  <a:schemeClr val="bg1"/>
                </a:solidFill>
                <a:latin typeface="Arial" panose="020B0604020202020204" pitchFamily="34" charset="0"/>
                <a:cs typeface="Arial" panose="020B0604020202020204" pitchFamily="34" charset="0"/>
              </a:rPr>
              <a:t>nói</a:t>
            </a:r>
            <a:r>
              <a:rPr lang="en-US" sz="2000" dirty="0" smtClean="0">
                <a:solidFill>
                  <a:schemeClr val="bg1"/>
                </a:solidFill>
                <a:latin typeface="Arial" panose="020B0604020202020204" pitchFamily="34" charset="0"/>
                <a:cs typeface="Arial" panose="020B0604020202020204" pitchFamily="34" charset="0"/>
              </a:rPr>
              <a:t> </a:t>
            </a:r>
            <a:r>
              <a:rPr lang="en-US" sz="2000" dirty="0" err="1" smtClean="0">
                <a:solidFill>
                  <a:schemeClr val="bg1"/>
                </a:solidFill>
                <a:latin typeface="Arial" panose="020B0604020202020204" pitchFamily="34" charset="0"/>
                <a:cs typeface="Arial" panose="020B0604020202020204" pitchFamily="34" charset="0"/>
              </a:rPr>
              <a:t>thé</a:t>
            </a:r>
            <a:r>
              <a:rPr lang="en-US" sz="2000" dirty="0" smtClean="0">
                <a:solidFill>
                  <a:schemeClr val="bg1"/>
                </a:solidFill>
                <a:latin typeface="Arial" panose="020B0604020202020204" pitchFamily="34" charset="0"/>
                <a:cs typeface="Arial" panose="020B0604020202020204" pitchFamily="34" charset="0"/>
              </a:rPr>
              <a:t> </a:t>
            </a:r>
            <a:r>
              <a:rPr lang="en-US" sz="2000" dirty="0" err="1" smtClean="0">
                <a:solidFill>
                  <a:schemeClr val="bg1"/>
                </a:solidFill>
                <a:latin typeface="Arial" panose="020B0604020202020204" pitchFamily="34" charset="0"/>
                <a:cs typeface="Arial" panose="020B0604020202020204" pitchFamily="34" charset="0"/>
              </a:rPr>
              <a:t>nào</a:t>
            </a:r>
            <a:r>
              <a:rPr lang="en-US" sz="2000" dirty="0" smtClean="0">
                <a:solidFill>
                  <a:schemeClr val="bg1"/>
                </a:solidFill>
                <a:latin typeface="Arial" panose="020B0604020202020204" pitchFamily="34" charset="0"/>
                <a:cs typeface="Arial" panose="020B0604020202020204" pitchFamily="34" charset="0"/>
              </a:rPr>
              <a:t> </a:t>
            </a:r>
            <a:r>
              <a:rPr lang="en-US" sz="2000" dirty="0" err="1" smtClean="0">
                <a:solidFill>
                  <a:schemeClr val="bg1"/>
                </a:solidFill>
                <a:latin typeface="Arial" panose="020B0604020202020204" pitchFamily="34" charset="0"/>
                <a:cs typeface="Arial" panose="020B0604020202020204" pitchFamily="34" charset="0"/>
              </a:rPr>
              <a:t>để</a:t>
            </a:r>
            <a:r>
              <a:rPr lang="en-US" sz="2000" dirty="0" smtClean="0">
                <a:solidFill>
                  <a:schemeClr val="bg1"/>
                </a:solidFill>
                <a:latin typeface="Arial" panose="020B0604020202020204" pitchFamily="34" charset="0"/>
                <a:cs typeface="Arial" panose="020B0604020202020204" pitchFamily="34" charset="0"/>
              </a:rPr>
              <a:t> </a:t>
            </a:r>
            <a:r>
              <a:rPr lang="en-US" sz="2000" dirty="0" err="1" smtClean="0">
                <a:solidFill>
                  <a:schemeClr val="bg1"/>
                </a:solidFill>
                <a:latin typeface="Arial" panose="020B0604020202020204" pitchFamily="34" charset="0"/>
                <a:cs typeface="Arial" panose="020B0604020202020204" pitchFamily="34" charset="0"/>
              </a:rPr>
              <a:t>mẹ</a:t>
            </a:r>
            <a:r>
              <a:rPr lang="en-US" sz="2000" dirty="0" smtClean="0">
                <a:solidFill>
                  <a:schemeClr val="bg1"/>
                </a:solidFill>
                <a:latin typeface="Arial" panose="020B0604020202020204" pitchFamily="34" charset="0"/>
                <a:cs typeface="Arial" panose="020B0604020202020204" pitchFamily="34" charset="0"/>
              </a:rPr>
              <a:t> </a:t>
            </a:r>
            <a:r>
              <a:rPr lang="en-US" sz="2000" dirty="0" err="1" smtClean="0">
                <a:solidFill>
                  <a:schemeClr val="bg1"/>
                </a:solidFill>
                <a:latin typeface="Arial" panose="020B0604020202020204" pitchFamily="34" charset="0"/>
                <a:cs typeface="Arial" panose="020B0604020202020204" pitchFamily="34" charset="0"/>
              </a:rPr>
              <a:t>yên</a:t>
            </a:r>
            <a:r>
              <a:rPr lang="en-US" sz="2000" dirty="0" smtClean="0">
                <a:solidFill>
                  <a:schemeClr val="bg1"/>
                </a:solidFill>
                <a:latin typeface="Arial" panose="020B0604020202020204" pitchFamily="34" charset="0"/>
                <a:cs typeface="Arial" panose="020B0604020202020204" pitchFamily="34" charset="0"/>
              </a:rPr>
              <a:t> </a:t>
            </a:r>
            <a:r>
              <a:rPr lang="en-US" sz="2000" dirty="0" err="1" smtClean="0">
                <a:solidFill>
                  <a:schemeClr val="bg1"/>
                </a:solidFill>
                <a:latin typeface="Arial" panose="020B0604020202020204" pitchFamily="34" charset="0"/>
                <a:cs typeface="Arial" panose="020B0604020202020204" pitchFamily="34" charset="0"/>
              </a:rPr>
              <a:t>lòng</a:t>
            </a:r>
            <a:r>
              <a:rPr lang="en-US" sz="2000" dirty="0" smtClean="0">
                <a:solidFill>
                  <a:schemeClr val="bg1"/>
                </a:solidFill>
                <a:latin typeface="Arial" panose="020B0604020202020204" pitchFamily="34" charset="0"/>
                <a:cs typeface="Arial" panose="020B0604020202020204" pitchFamily="34" charset="0"/>
              </a:rPr>
              <a:t>?</a:t>
            </a:r>
          </a:p>
          <a:p>
            <a:pPr>
              <a:lnSpc>
                <a:spcPct val="120000"/>
              </a:lnSpc>
            </a:pPr>
            <a:r>
              <a:rPr lang="en-US" sz="2000" dirty="0" smtClean="0">
                <a:solidFill>
                  <a:schemeClr val="bg1"/>
                </a:solidFill>
                <a:latin typeface="Arial" panose="020B0604020202020204" pitchFamily="34" charset="0"/>
                <a:cs typeface="Arial" panose="020B0604020202020204" pitchFamily="34" charset="0"/>
              </a:rPr>
              <a:t>d) </a:t>
            </a:r>
            <a:r>
              <a:rPr lang="en-US" sz="2000" dirty="0" err="1" smtClean="0">
                <a:solidFill>
                  <a:schemeClr val="bg1"/>
                </a:solidFill>
                <a:latin typeface="Arial" panose="020B0604020202020204" pitchFamily="34" charset="0"/>
                <a:cs typeface="Arial" panose="020B0604020202020204" pitchFamily="34" charset="0"/>
              </a:rPr>
              <a:t>Ân</a:t>
            </a:r>
            <a:r>
              <a:rPr lang="en-US" sz="2000" dirty="0" smtClean="0">
                <a:solidFill>
                  <a:schemeClr val="bg1"/>
                </a:solidFill>
                <a:latin typeface="Arial" panose="020B0604020202020204" pitchFamily="34" charset="0"/>
                <a:cs typeface="Arial" panose="020B0604020202020204" pitchFamily="34" charset="0"/>
              </a:rPr>
              <a:t> </a:t>
            </a:r>
            <a:r>
              <a:rPr lang="en-US" sz="2000" dirty="0" err="1" smtClean="0">
                <a:solidFill>
                  <a:schemeClr val="bg1"/>
                </a:solidFill>
                <a:latin typeface="Arial" panose="020B0604020202020204" pitchFamily="34" charset="0"/>
                <a:cs typeface="Arial" panose="020B0604020202020204" pitchFamily="34" charset="0"/>
              </a:rPr>
              <a:t>hận</a:t>
            </a:r>
            <a:endParaRPr lang="en-US" sz="2000" dirty="0" smtClean="0">
              <a:solidFill>
                <a:schemeClr val="bg1"/>
              </a:solidFill>
              <a:latin typeface="Arial" panose="020B0604020202020204" pitchFamily="34" charset="0"/>
              <a:cs typeface="Arial" panose="020B0604020202020204" pitchFamily="34" charset="0"/>
            </a:endParaRPr>
          </a:p>
          <a:p>
            <a:pPr marL="342900" indent="-342900">
              <a:lnSpc>
                <a:spcPct val="120000"/>
              </a:lnSpc>
              <a:buFontTx/>
              <a:buChar char="-"/>
            </a:pPr>
            <a:r>
              <a:rPr lang="en-US" sz="2000" dirty="0" smtClean="0">
                <a:solidFill>
                  <a:schemeClr val="bg1"/>
                </a:solidFill>
                <a:latin typeface="Arial" panose="020B0604020202020204" pitchFamily="34" charset="0"/>
                <a:cs typeface="Arial" panose="020B0604020202020204" pitchFamily="34" charset="0"/>
              </a:rPr>
              <a:t>Vi </a:t>
            </a:r>
            <a:r>
              <a:rPr lang="en-US" sz="2000" dirty="0" err="1" smtClean="0">
                <a:solidFill>
                  <a:schemeClr val="bg1"/>
                </a:solidFill>
                <a:latin typeface="Arial" panose="020B0604020202020204" pitchFamily="34" charset="0"/>
                <a:cs typeface="Arial" panose="020B0604020202020204" pitchFamily="34" charset="0"/>
              </a:rPr>
              <a:t>sao</a:t>
            </a:r>
            <a:r>
              <a:rPr lang="en-US" sz="2000" dirty="0" smtClean="0">
                <a:solidFill>
                  <a:schemeClr val="bg1"/>
                </a:solidFill>
                <a:latin typeface="Arial" panose="020B0604020202020204" pitchFamily="34" charset="0"/>
                <a:cs typeface="Arial" panose="020B0604020202020204" pitchFamily="34" charset="0"/>
              </a:rPr>
              <a:t> Lan </a:t>
            </a:r>
            <a:r>
              <a:rPr lang="en-US" sz="2000" dirty="0" err="1" smtClean="0">
                <a:solidFill>
                  <a:schemeClr val="bg1"/>
                </a:solidFill>
                <a:latin typeface="Arial" panose="020B0604020202020204" pitchFamily="34" charset="0"/>
                <a:cs typeface="Arial" panose="020B0604020202020204" pitchFamily="34" charset="0"/>
              </a:rPr>
              <a:t>ân</a:t>
            </a:r>
            <a:r>
              <a:rPr lang="en-US" sz="2000" dirty="0" smtClean="0">
                <a:solidFill>
                  <a:schemeClr val="bg1"/>
                </a:solidFill>
                <a:latin typeface="Arial" panose="020B0604020202020204" pitchFamily="34" charset="0"/>
                <a:cs typeface="Arial" panose="020B0604020202020204" pitchFamily="34" charset="0"/>
              </a:rPr>
              <a:t> </a:t>
            </a:r>
            <a:r>
              <a:rPr lang="en-US" sz="2000" dirty="0" err="1" smtClean="0">
                <a:solidFill>
                  <a:schemeClr val="bg1"/>
                </a:solidFill>
                <a:latin typeface="Arial" panose="020B0604020202020204" pitchFamily="34" charset="0"/>
                <a:cs typeface="Arial" panose="020B0604020202020204" pitchFamily="34" charset="0"/>
              </a:rPr>
              <a:t>hận</a:t>
            </a:r>
            <a:r>
              <a:rPr lang="en-US" sz="2000" dirty="0" smtClean="0">
                <a:solidFill>
                  <a:schemeClr val="bg1"/>
                </a:solidFill>
                <a:latin typeface="Arial" panose="020B0604020202020204" pitchFamily="34" charset="0"/>
                <a:cs typeface="Arial" panose="020B0604020202020204" pitchFamily="34" charset="0"/>
              </a:rPr>
              <a:t> </a:t>
            </a:r>
            <a:r>
              <a:rPr lang="en-US" sz="2000" dirty="0" err="1" smtClean="0">
                <a:solidFill>
                  <a:schemeClr val="bg1"/>
                </a:solidFill>
                <a:latin typeface="Arial" panose="020B0604020202020204" pitchFamily="34" charset="0"/>
                <a:cs typeface="Arial" panose="020B0604020202020204" pitchFamily="34" charset="0"/>
              </a:rPr>
              <a:t>khi</a:t>
            </a:r>
            <a:r>
              <a:rPr lang="en-US" sz="2000" dirty="0" smtClean="0">
                <a:solidFill>
                  <a:schemeClr val="bg1"/>
                </a:solidFill>
                <a:latin typeface="Arial" panose="020B0604020202020204" pitchFamily="34" charset="0"/>
                <a:cs typeface="Arial" panose="020B0604020202020204" pitchFamily="34" charset="0"/>
              </a:rPr>
              <a:t> </a:t>
            </a:r>
            <a:r>
              <a:rPr lang="en-US" sz="2000" dirty="0" err="1" smtClean="0">
                <a:solidFill>
                  <a:schemeClr val="bg1"/>
                </a:solidFill>
                <a:latin typeface="Arial" panose="020B0604020202020204" pitchFamily="34" charset="0"/>
                <a:cs typeface="Arial" panose="020B0604020202020204" pitchFamily="34" charset="0"/>
              </a:rPr>
              <a:t>nghe</a:t>
            </a:r>
            <a:r>
              <a:rPr lang="en-US" sz="2000" dirty="0" smtClean="0">
                <a:solidFill>
                  <a:schemeClr val="bg1"/>
                </a:solidFill>
                <a:latin typeface="Arial" panose="020B0604020202020204" pitchFamily="34" charset="0"/>
                <a:cs typeface="Arial" panose="020B0604020202020204" pitchFamily="34" charset="0"/>
              </a:rPr>
              <a:t> </a:t>
            </a:r>
            <a:r>
              <a:rPr lang="en-US" sz="2000" dirty="0" err="1" smtClean="0">
                <a:solidFill>
                  <a:schemeClr val="bg1"/>
                </a:solidFill>
                <a:latin typeface="Arial" panose="020B0604020202020204" pitchFamily="34" charset="0"/>
                <a:cs typeface="Arial" panose="020B0604020202020204" pitchFamily="34" charset="0"/>
              </a:rPr>
              <a:t>kể</a:t>
            </a:r>
            <a:r>
              <a:rPr lang="en-US" sz="2000" dirty="0" smtClean="0">
                <a:solidFill>
                  <a:schemeClr val="bg1"/>
                </a:solidFill>
                <a:latin typeface="Arial" panose="020B0604020202020204" pitchFamily="34" charset="0"/>
                <a:cs typeface="Arial" panose="020B0604020202020204" pitchFamily="34" charset="0"/>
              </a:rPr>
              <a:t> </a:t>
            </a:r>
            <a:r>
              <a:rPr lang="en-US" sz="2000" dirty="0" err="1" smtClean="0">
                <a:solidFill>
                  <a:schemeClr val="bg1"/>
                </a:solidFill>
                <a:latin typeface="Arial" panose="020B0604020202020204" pitchFamily="34" charset="0"/>
                <a:cs typeface="Arial" panose="020B0604020202020204" pitchFamily="34" charset="0"/>
              </a:rPr>
              <a:t>chuyện</a:t>
            </a:r>
            <a:r>
              <a:rPr lang="en-US" sz="2000" dirty="0" smtClean="0">
                <a:solidFill>
                  <a:schemeClr val="bg1"/>
                </a:solidFill>
                <a:latin typeface="Arial" panose="020B0604020202020204" pitchFamily="34" charset="0"/>
                <a:cs typeface="Arial" panose="020B0604020202020204" pitchFamily="34" charset="0"/>
              </a:rPr>
              <a:t>?</a:t>
            </a:r>
          </a:p>
          <a:p>
            <a:pPr marL="342900" indent="-342900">
              <a:lnSpc>
                <a:spcPct val="120000"/>
              </a:lnSpc>
              <a:buFontTx/>
              <a:buChar char="-"/>
            </a:pPr>
            <a:r>
              <a:rPr lang="en-US" sz="2000" dirty="0" smtClean="0">
                <a:solidFill>
                  <a:schemeClr val="bg1"/>
                </a:solidFill>
                <a:latin typeface="Arial" panose="020B0604020202020204" pitchFamily="34" charset="0"/>
                <a:cs typeface="Arial" panose="020B0604020202020204" pitchFamily="34" charset="0"/>
              </a:rPr>
              <a:t>Lan </a:t>
            </a:r>
            <a:r>
              <a:rPr lang="en-US" sz="2000" dirty="0" err="1" smtClean="0">
                <a:solidFill>
                  <a:schemeClr val="bg1"/>
                </a:solidFill>
                <a:latin typeface="Arial" panose="020B0604020202020204" pitchFamily="34" charset="0"/>
                <a:cs typeface="Arial" panose="020B0604020202020204" pitchFamily="34" charset="0"/>
              </a:rPr>
              <a:t>muốn</a:t>
            </a:r>
            <a:r>
              <a:rPr lang="en-US" sz="2000" dirty="0" smtClean="0">
                <a:solidFill>
                  <a:schemeClr val="bg1"/>
                </a:solidFill>
                <a:latin typeface="Arial" panose="020B0604020202020204" pitchFamily="34" charset="0"/>
                <a:cs typeface="Arial" panose="020B0604020202020204" pitchFamily="34" charset="0"/>
              </a:rPr>
              <a:t> </a:t>
            </a:r>
            <a:r>
              <a:rPr lang="en-US" sz="2000" dirty="0" err="1" smtClean="0">
                <a:solidFill>
                  <a:schemeClr val="bg1"/>
                </a:solidFill>
                <a:latin typeface="Arial" panose="020B0604020202020204" pitchFamily="34" charset="0"/>
                <a:cs typeface="Arial" panose="020B0604020202020204" pitchFamily="34" charset="0"/>
              </a:rPr>
              <a:t>nói</a:t>
            </a:r>
            <a:r>
              <a:rPr lang="en-US" sz="2000" dirty="0" smtClean="0">
                <a:solidFill>
                  <a:schemeClr val="bg1"/>
                </a:solidFill>
                <a:latin typeface="Arial" panose="020B0604020202020204" pitchFamily="34" charset="0"/>
                <a:cs typeface="Arial" panose="020B0604020202020204" pitchFamily="34" charset="0"/>
              </a:rPr>
              <a:t> </a:t>
            </a:r>
            <a:r>
              <a:rPr lang="en-US" sz="2000" dirty="0" err="1" smtClean="0">
                <a:solidFill>
                  <a:schemeClr val="bg1"/>
                </a:solidFill>
                <a:latin typeface="Arial" panose="020B0604020202020204" pitchFamily="34" charset="0"/>
                <a:cs typeface="Arial" panose="020B0604020202020204" pitchFamily="34" charset="0"/>
              </a:rPr>
              <a:t>với</a:t>
            </a:r>
            <a:r>
              <a:rPr lang="en-US" sz="2000" dirty="0" smtClean="0">
                <a:solidFill>
                  <a:schemeClr val="bg1"/>
                </a:solidFill>
                <a:latin typeface="Arial" panose="020B0604020202020204" pitchFamily="34" charset="0"/>
                <a:cs typeface="Arial" panose="020B0604020202020204" pitchFamily="34" charset="0"/>
              </a:rPr>
              <a:t> </a:t>
            </a:r>
            <a:r>
              <a:rPr lang="en-US" sz="2000" dirty="0" err="1" smtClean="0">
                <a:solidFill>
                  <a:schemeClr val="bg1"/>
                </a:solidFill>
                <a:latin typeface="Arial" panose="020B0604020202020204" pitchFamily="34" charset="0"/>
                <a:cs typeface="Arial" panose="020B0604020202020204" pitchFamily="34" charset="0"/>
              </a:rPr>
              <a:t>mẹ</a:t>
            </a:r>
            <a:r>
              <a:rPr lang="en-US" sz="2000" dirty="0" smtClean="0">
                <a:solidFill>
                  <a:schemeClr val="bg1"/>
                </a:solidFill>
                <a:latin typeface="Arial" panose="020B0604020202020204" pitchFamily="34" charset="0"/>
                <a:cs typeface="Arial" panose="020B0604020202020204" pitchFamily="34" charset="0"/>
              </a:rPr>
              <a:t> </a:t>
            </a:r>
            <a:r>
              <a:rPr lang="en-US" sz="2000" dirty="0" err="1" smtClean="0">
                <a:solidFill>
                  <a:schemeClr val="bg1"/>
                </a:solidFill>
                <a:latin typeface="Arial" panose="020B0604020202020204" pitchFamily="34" charset="0"/>
                <a:cs typeface="Arial" panose="020B0604020202020204" pitchFamily="34" charset="0"/>
              </a:rPr>
              <a:t>điều</a:t>
            </a:r>
            <a:r>
              <a:rPr lang="en-US" sz="2000" dirty="0" smtClean="0">
                <a:solidFill>
                  <a:schemeClr val="bg1"/>
                </a:solidFill>
                <a:latin typeface="Arial" panose="020B0604020202020204" pitchFamily="34" charset="0"/>
                <a:cs typeface="Arial" panose="020B0604020202020204" pitchFamily="34" charset="0"/>
              </a:rPr>
              <a:t> </a:t>
            </a:r>
            <a:r>
              <a:rPr lang="en-US" sz="2000" dirty="0" err="1" smtClean="0">
                <a:solidFill>
                  <a:schemeClr val="bg1"/>
                </a:solidFill>
                <a:latin typeface="Arial" panose="020B0604020202020204" pitchFamily="34" charset="0"/>
                <a:cs typeface="Arial" panose="020B0604020202020204" pitchFamily="34" charset="0"/>
              </a:rPr>
              <a:t>gì</a:t>
            </a:r>
            <a:r>
              <a:rPr lang="en-US" sz="2000" dirty="0" smtClean="0">
                <a:solidFill>
                  <a:schemeClr val="bg1"/>
                </a:solidFill>
                <a:latin typeface="Arial" panose="020B0604020202020204" pitchFamily="34" charset="0"/>
                <a:cs typeface="Arial" panose="020B0604020202020204" pitchFamily="34" charset="0"/>
              </a:rPr>
              <a:t>? </a:t>
            </a:r>
            <a:endParaRPr lang="en-US" sz="20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85405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3300"/>
        </a:solidFill>
        <a:effectLst/>
      </p:bgPr>
    </p:bg>
    <p:spTree>
      <p:nvGrpSpPr>
        <p:cNvPr id="1" name=""/>
        <p:cNvGrpSpPr/>
        <p:nvPr/>
      </p:nvGrpSpPr>
      <p:grpSpPr>
        <a:xfrm>
          <a:off x="0" y="0"/>
          <a:ext cx="0" cy="0"/>
          <a:chOff x="0" y="0"/>
          <a:chExt cx="0" cy="0"/>
        </a:xfrm>
      </p:grpSpPr>
      <p:sp>
        <p:nvSpPr>
          <p:cNvPr id="4" name="Rounded Rectangle 3"/>
          <p:cNvSpPr/>
          <p:nvPr/>
        </p:nvSpPr>
        <p:spPr>
          <a:xfrm>
            <a:off x="1066800" y="665863"/>
            <a:ext cx="6629400" cy="236220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1447800" y="914400"/>
            <a:ext cx="8915400" cy="1865126"/>
          </a:xfrm>
          <a:prstGeom prst="rect">
            <a:avLst/>
          </a:prstGeom>
        </p:spPr>
        <p:txBody>
          <a:bodyPr wrap="square">
            <a:spAutoFit/>
          </a:bodyPr>
          <a:lstStyle/>
          <a:p>
            <a:pPr marL="457200" indent="-457200">
              <a:lnSpc>
                <a:spcPct val="120000"/>
              </a:lnSpc>
              <a:buAutoNum type="alphaLcParenR"/>
            </a:pPr>
            <a:r>
              <a:rPr lang="en-US" sz="2400" dirty="0" err="1">
                <a:solidFill>
                  <a:srgbClr val="0000FF"/>
                </a:solidFill>
                <a:latin typeface="Arial" panose="020B0604020202020204" pitchFamily="34" charset="0"/>
                <a:cs typeface="Arial" panose="020B0604020202020204" pitchFamily="34" charset="0"/>
              </a:rPr>
              <a:t>Đoạn</a:t>
            </a:r>
            <a:r>
              <a:rPr lang="en-US" sz="2400" dirty="0">
                <a:solidFill>
                  <a:srgbClr val="0000FF"/>
                </a:solidFill>
                <a:latin typeface="Arial" panose="020B0604020202020204" pitchFamily="34" charset="0"/>
                <a:cs typeface="Arial" panose="020B0604020202020204" pitchFamily="34" charset="0"/>
              </a:rPr>
              <a:t> 1: </a:t>
            </a:r>
            <a:r>
              <a:rPr lang="en-US" sz="2400" dirty="0" err="1">
                <a:solidFill>
                  <a:srgbClr val="0000FF"/>
                </a:solidFill>
                <a:latin typeface="Arial" panose="020B0604020202020204" pitchFamily="34" charset="0"/>
                <a:cs typeface="Arial" panose="020B0604020202020204" pitchFamily="34" charset="0"/>
              </a:rPr>
              <a:t>Chiếc</a:t>
            </a:r>
            <a:r>
              <a:rPr lang="en-US" sz="2400" dirty="0">
                <a:solidFill>
                  <a:srgbClr val="0000FF"/>
                </a:solidFill>
                <a:latin typeface="Arial" panose="020B0604020202020204" pitchFamily="34" charset="0"/>
                <a:cs typeface="Arial" panose="020B0604020202020204" pitchFamily="34" charset="0"/>
              </a:rPr>
              <a:t> </a:t>
            </a:r>
            <a:r>
              <a:rPr lang="en-US" sz="2400" dirty="0" err="1">
                <a:solidFill>
                  <a:srgbClr val="0000FF"/>
                </a:solidFill>
                <a:latin typeface="Arial" panose="020B0604020202020204" pitchFamily="34" charset="0"/>
                <a:cs typeface="Arial" panose="020B0604020202020204" pitchFamily="34" charset="0"/>
              </a:rPr>
              <a:t>áo</a:t>
            </a:r>
            <a:r>
              <a:rPr lang="en-US" sz="2400" dirty="0">
                <a:solidFill>
                  <a:srgbClr val="0000FF"/>
                </a:solidFill>
                <a:latin typeface="Arial" panose="020B0604020202020204" pitchFamily="34" charset="0"/>
                <a:cs typeface="Arial" panose="020B0604020202020204" pitchFamily="34" charset="0"/>
              </a:rPr>
              <a:t> </a:t>
            </a:r>
            <a:r>
              <a:rPr lang="en-US" sz="2400" dirty="0" err="1">
                <a:solidFill>
                  <a:srgbClr val="0000FF"/>
                </a:solidFill>
                <a:latin typeface="Arial" panose="020B0604020202020204" pitchFamily="34" charset="0"/>
                <a:cs typeface="Arial" panose="020B0604020202020204" pitchFamily="34" charset="0"/>
              </a:rPr>
              <a:t>đẹp</a:t>
            </a:r>
            <a:endParaRPr lang="en-US" sz="2400" dirty="0">
              <a:solidFill>
                <a:srgbClr val="0000FF"/>
              </a:solidFill>
              <a:latin typeface="Arial" panose="020B0604020202020204" pitchFamily="34" charset="0"/>
              <a:cs typeface="Arial" panose="020B0604020202020204" pitchFamily="34" charset="0"/>
            </a:endParaRPr>
          </a:p>
          <a:p>
            <a:pPr marL="342900" indent="-342900">
              <a:lnSpc>
                <a:spcPct val="120000"/>
              </a:lnSpc>
              <a:buFontTx/>
              <a:buChar char="-"/>
            </a:pPr>
            <a:r>
              <a:rPr lang="en-US" sz="2400" dirty="0" err="1">
                <a:solidFill>
                  <a:srgbClr val="0000FF"/>
                </a:solidFill>
                <a:latin typeface="Arial" panose="020B0604020202020204" pitchFamily="34" charset="0"/>
                <a:cs typeface="Arial" panose="020B0604020202020204" pitchFamily="34" charset="0"/>
              </a:rPr>
              <a:t>Mùa</a:t>
            </a:r>
            <a:r>
              <a:rPr lang="en-US" sz="2400" dirty="0">
                <a:solidFill>
                  <a:srgbClr val="0000FF"/>
                </a:solidFill>
                <a:latin typeface="Arial" panose="020B0604020202020204" pitchFamily="34" charset="0"/>
                <a:cs typeface="Arial" panose="020B0604020202020204" pitchFamily="34" charset="0"/>
              </a:rPr>
              <a:t> </a:t>
            </a:r>
            <a:r>
              <a:rPr lang="en-US" sz="2400" dirty="0" err="1">
                <a:solidFill>
                  <a:srgbClr val="0000FF"/>
                </a:solidFill>
                <a:latin typeface="Arial" panose="020B0604020202020204" pitchFamily="34" charset="0"/>
                <a:cs typeface="Arial" panose="020B0604020202020204" pitchFamily="34" charset="0"/>
              </a:rPr>
              <a:t>đông</a:t>
            </a:r>
            <a:r>
              <a:rPr lang="en-US" sz="2400" dirty="0">
                <a:solidFill>
                  <a:srgbClr val="0000FF"/>
                </a:solidFill>
                <a:latin typeface="Arial" panose="020B0604020202020204" pitchFamily="34" charset="0"/>
                <a:cs typeface="Arial" panose="020B0604020202020204" pitchFamily="34" charset="0"/>
              </a:rPr>
              <a:t> </a:t>
            </a:r>
            <a:r>
              <a:rPr lang="en-US" sz="2400" dirty="0" err="1">
                <a:solidFill>
                  <a:srgbClr val="0000FF"/>
                </a:solidFill>
                <a:latin typeface="Arial" panose="020B0604020202020204" pitchFamily="34" charset="0"/>
                <a:cs typeface="Arial" panose="020B0604020202020204" pitchFamily="34" charset="0"/>
              </a:rPr>
              <a:t>năm</a:t>
            </a:r>
            <a:r>
              <a:rPr lang="en-US" sz="2400" dirty="0">
                <a:solidFill>
                  <a:srgbClr val="0000FF"/>
                </a:solidFill>
                <a:latin typeface="Arial" panose="020B0604020202020204" pitchFamily="34" charset="0"/>
                <a:cs typeface="Arial" panose="020B0604020202020204" pitchFamily="34" charset="0"/>
              </a:rPr>
              <a:t> </a:t>
            </a:r>
            <a:r>
              <a:rPr lang="en-US" sz="2400" dirty="0" err="1">
                <a:solidFill>
                  <a:srgbClr val="0000FF"/>
                </a:solidFill>
                <a:latin typeface="Arial" panose="020B0604020202020204" pitchFamily="34" charset="0"/>
                <a:cs typeface="Arial" panose="020B0604020202020204" pitchFamily="34" charset="0"/>
              </a:rPr>
              <a:t>ấy</a:t>
            </a:r>
            <a:r>
              <a:rPr lang="en-US" sz="2400" dirty="0">
                <a:solidFill>
                  <a:srgbClr val="0000FF"/>
                </a:solidFill>
                <a:latin typeface="Arial" panose="020B0604020202020204" pitchFamily="34" charset="0"/>
                <a:cs typeface="Arial" panose="020B0604020202020204" pitchFamily="34" charset="0"/>
              </a:rPr>
              <a:t> </a:t>
            </a:r>
            <a:r>
              <a:rPr lang="en-US" sz="2400" dirty="0" err="1">
                <a:solidFill>
                  <a:srgbClr val="0000FF"/>
                </a:solidFill>
                <a:latin typeface="Arial" panose="020B0604020202020204" pitchFamily="34" charset="0"/>
                <a:cs typeface="Arial" panose="020B0604020202020204" pitchFamily="34" charset="0"/>
              </a:rPr>
              <a:t>lạnh</a:t>
            </a:r>
            <a:r>
              <a:rPr lang="en-US" sz="2400" dirty="0">
                <a:solidFill>
                  <a:srgbClr val="0000FF"/>
                </a:solidFill>
                <a:latin typeface="Arial" panose="020B0604020202020204" pitchFamily="34" charset="0"/>
                <a:cs typeface="Arial" panose="020B0604020202020204" pitchFamily="34" charset="0"/>
              </a:rPr>
              <a:t> </a:t>
            </a:r>
            <a:r>
              <a:rPr lang="en-US" sz="2400" dirty="0" err="1">
                <a:solidFill>
                  <a:srgbClr val="0000FF"/>
                </a:solidFill>
                <a:latin typeface="Arial" panose="020B0604020202020204" pitchFamily="34" charset="0"/>
                <a:cs typeface="Arial" panose="020B0604020202020204" pitchFamily="34" charset="0"/>
              </a:rPr>
              <a:t>như</a:t>
            </a:r>
            <a:r>
              <a:rPr lang="en-US" sz="2400" dirty="0">
                <a:solidFill>
                  <a:srgbClr val="0000FF"/>
                </a:solidFill>
                <a:latin typeface="Arial" panose="020B0604020202020204" pitchFamily="34" charset="0"/>
                <a:cs typeface="Arial" panose="020B0604020202020204" pitchFamily="34" charset="0"/>
              </a:rPr>
              <a:t> </a:t>
            </a:r>
            <a:r>
              <a:rPr lang="en-US" sz="2400" dirty="0" err="1">
                <a:solidFill>
                  <a:srgbClr val="0000FF"/>
                </a:solidFill>
                <a:latin typeface="Arial" panose="020B0604020202020204" pitchFamily="34" charset="0"/>
                <a:cs typeface="Arial" panose="020B0604020202020204" pitchFamily="34" charset="0"/>
              </a:rPr>
              <a:t>thế</a:t>
            </a:r>
            <a:r>
              <a:rPr lang="en-US" sz="2400" dirty="0">
                <a:solidFill>
                  <a:srgbClr val="0000FF"/>
                </a:solidFill>
                <a:latin typeface="Arial" panose="020B0604020202020204" pitchFamily="34" charset="0"/>
                <a:cs typeface="Arial" panose="020B0604020202020204" pitchFamily="34" charset="0"/>
              </a:rPr>
              <a:t> </a:t>
            </a:r>
            <a:r>
              <a:rPr lang="en-US" sz="2400" dirty="0" err="1">
                <a:solidFill>
                  <a:srgbClr val="0000FF"/>
                </a:solidFill>
                <a:latin typeface="Arial" panose="020B0604020202020204" pitchFamily="34" charset="0"/>
                <a:cs typeface="Arial" panose="020B0604020202020204" pitchFamily="34" charset="0"/>
              </a:rPr>
              <a:t>nào</a:t>
            </a:r>
            <a:r>
              <a:rPr lang="en-US" sz="2400" dirty="0">
                <a:solidFill>
                  <a:srgbClr val="0000FF"/>
                </a:solidFill>
                <a:latin typeface="Arial" panose="020B0604020202020204" pitchFamily="34" charset="0"/>
                <a:cs typeface="Arial" panose="020B0604020202020204" pitchFamily="34" charset="0"/>
              </a:rPr>
              <a:t>?</a:t>
            </a:r>
          </a:p>
          <a:p>
            <a:pPr marL="342900" indent="-342900">
              <a:lnSpc>
                <a:spcPct val="120000"/>
              </a:lnSpc>
              <a:buFontTx/>
              <a:buChar char="-"/>
            </a:pPr>
            <a:r>
              <a:rPr lang="en-US" sz="2400" dirty="0" err="1">
                <a:solidFill>
                  <a:srgbClr val="0000FF"/>
                </a:solidFill>
                <a:latin typeface="Arial" panose="020B0604020202020204" pitchFamily="34" charset="0"/>
                <a:cs typeface="Arial" panose="020B0604020202020204" pitchFamily="34" charset="0"/>
              </a:rPr>
              <a:t>Áo</a:t>
            </a:r>
            <a:r>
              <a:rPr lang="en-US" sz="2400" dirty="0">
                <a:solidFill>
                  <a:srgbClr val="0000FF"/>
                </a:solidFill>
                <a:latin typeface="Arial" panose="020B0604020202020204" pitchFamily="34" charset="0"/>
                <a:cs typeface="Arial" panose="020B0604020202020204" pitchFamily="34" charset="0"/>
              </a:rPr>
              <a:t> </a:t>
            </a:r>
            <a:r>
              <a:rPr lang="en-US" sz="2400" dirty="0" err="1">
                <a:solidFill>
                  <a:srgbClr val="0000FF"/>
                </a:solidFill>
                <a:latin typeface="Arial" panose="020B0604020202020204" pitchFamily="34" charset="0"/>
                <a:cs typeface="Arial" panose="020B0604020202020204" pitchFamily="34" charset="0"/>
              </a:rPr>
              <a:t>len</a:t>
            </a:r>
            <a:r>
              <a:rPr lang="en-US" sz="2400" dirty="0">
                <a:solidFill>
                  <a:srgbClr val="0000FF"/>
                </a:solidFill>
                <a:latin typeface="Arial" panose="020B0604020202020204" pitchFamily="34" charset="0"/>
                <a:cs typeface="Arial" panose="020B0604020202020204" pitchFamily="34" charset="0"/>
              </a:rPr>
              <a:t> </a:t>
            </a:r>
            <a:r>
              <a:rPr lang="en-US" sz="2400" dirty="0" err="1">
                <a:solidFill>
                  <a:srgbClr val="0000FF"/>
                </a:solidFill>
                <a:latin typeface="Arial" panose="020B0604020202020204" pitchFamily="34" charset="0"/>
                <a:cs typeface="Arial" panose="020B0604020202020204" pitchFamily="34" charset="0"/>
              </a:rPr>
              <a:t>của</a:t>
            </a:r>
            <a:r>
              <a:rPr lang="en-US" sz="2400" dirty="0">
                <a:solidFill>
                  <a:srgbClr val="0000FF"/>
                </a:solidFill>
                <a:latin typeface="Arial" panose="020B0604020202020204" pitchFamily="34" charset="0"/>
                <a:cs typeface="Arial" panose="020B0604020202020204" pitchFamily="34" charset="0"/>
              </a:rPr>
              <a:t> </a:t>
            </a:r>
            <a:r>
              <a:rPr lang="en-US" sz="2400" dirty="0" err="1">
                <a:solidFill>
                  <a:srgbClr val="0000FF"/>
                </a:solidFill>
                <a:latin typeface="Arial" panose="020B0604020202020204" pitchFamily="34" charset="0"/>
                <a:cs typeface="Arial" panose="020B0604020202020204" pitchFamily="34" charset="0"/>
              </a:rPr>
              <a:t>bạn</a:t>
            </a:r>
            <a:r>
              <a:rPr lang="en-US" sz="2400" dirty="0">
                <a:solidFill>
                  <a:srgbClr val="0000FF"/>
                </a:solidFill>
                <a:latin typeface="Arial" panose="020B0604020202020204" pitchFamily="34" charset="0"/>
                <a:cs typeface="Arial" panose="020B0604020202020204" pitchFamily="34" charset="0"/>
              </a:rPr>
              <a:t> </a:t>
            </a:r>
            <a:r>
              <a:rPr lang="en-US" sz="2400" dirty="0" err="1">
                <a:solidFill>
                  <a:srgbClr val="0000FF"/>
                </a:solidFill>
                <a:latin typeface="Arial" panose="020B0604020202020204" pitchFamily="34" charset="0"/>
                <a:cs typeface="Arial" panose="020B0604020202020204" pitchFamily="34" charset="0"/>
              </a:rPr>
              <a:t>Hòa</a:t>
            </a:r>
            <a:r>
              <a:rPr lang="en-US" sz="2400" dirty="0">
                <a:solidFill>
                  <a:srgbClr val="0000FF"/>
                </a:solidFill>
                <a:latin typeface="Arial" panose="020B0604020202020204" pitchFamily="34" charset="0"/>
                <a:cs typeface="Arial" panose="020B0604020202020204" pitchFamily="34" charset="0"/>
              </a:rPr>
              <a:t> </a:t>
            </a:r>
            <a:r>
              <a:rPr lang="en-US" sz="2400" dirty="0" err="1">
                <a:solidFill>
                  <a:srgbClr val="0000FF"/>
                </a:solidFill>
                <a:latin typeface="Arial" panose="020B0604020202020204" pitchFamily="34" charset="0"/>
                <a:cs typeface="Arial" panose="020B0604020202020204" pitchFamily="34" charset="0"/>
              </a:rPr>
              <a:t>đẹp</a:t>
            </a:r>
            <a:r>
              <a:rPr lang="en-US" sz="2400" dirty="0">
                <a:solidFill>
                  <a:srgbClr val="0000FF"/>
                </a:solidFill>
                <a:latin typeface="Arial" panose="020B0604020202020204" pitchFamily="34" charset="0"/>
                <a:cs typeface="Arial" panose="020B0604020202020204" pitchFamily="34" charset="0"/>
              </a:rPr>
              <a:t> </a:t>
            </a:r>
            <a:r>
              <a:rPr lang="en-US" sz="2400" dirty="0" err="1">
                <a:solidFill>
                  <a:srgbClr val="0000FF"/>
                </a:solidFill>
                <a:latin typeface="Arial" panose="020B0604020202020204" pitchFamily="34" charset="0"/>
                <a:cs typeface="Arial" panose="020B0604020202020204" pitchFamily="34" charset="0"/>
              </a:rPr>
              <a:t>và</a:t>
            </a:r>
            <a:r>
              <a:rPr lang="en-US" sz="2400" dirty="0">
                <a:solidFill>
                  <a:srgbClr val="0000FF"/>
                </a:solidFill>
                <a:latin typeface="Arial" panose="020B0604020202020204" pitchFamily="34" charset="0"/>
                <a:cs typeface="Arial" panose="020B0604020202020204" pitchFamily="34" charset="0"/>
              </a:rPr>
              <a:t> </a:t>
            </a:r>
            <a:r>
              <a:rPr lang="en-US" sz="2400" dirty="0" err="1">
                <a:solidFill>
                  <a:srgbClr val="0000FF"/>
                </a:solidFill>
                <a:latin typeface="Arial" panose="020B0604020202020204" pitchFamily="34" charset="0"/>
                <a:cs typeface="Arial" panose="020B0604020202020204" pitchFamily="34" charset="0"/>
              </a:rPr>
              <a:t>ấm</a:t>
            </a:r>
            <a:r>
              <a:rPr lang="en-US" sz="2400" dirty="0">
                <a:solidFill>
                  <a:srgbClr val="0000FF"/>
                </a:solidFill>
                <a:latin typeface="Arial" panose="020B0604020202020204" pitchFamily="34" charset="0"/>
                <a:cs typeface="Arial" panose="020B0604020202020204" pitchFamily="34" charset="0"/>
              </a:rPr>
              <a:t> </a:t>
            </a:r>
            <a:r>
              <a:rPr lang="en-US" sz="2400" dirty="0" err="1">
                <a:solidFill>
                  <a:srgbClr val="0000FF"/>
                </a:solidFill>
                <a:latin typeface="Arial" panose="020B0604020202020204" pitchFamily="34" charset="0"/>
                <a:cs typeface="Arial" panose="020B0604020202020204" pitchFamily="34" charset="0"/>
              </a:rPr>
              <a:t>ra</a:t>
            </a:r>
            <a:r>
              <a:rPr lang="en-US" sz="2400" dirty="0">
                <a:solidFill>
                  <a:srgbClr val="0000FF"/>
                </a:solidFill>
                <a:latin typeface="Arial" panose="020B0604020202020204" pitchFamily="34" charset="0"/>
                <a:cs typeface="Arial" panose="020B0604020202020204" pitchFamily="34" charset="0"/>
              </a:rPr>
              <a:t> </a:t>
            </a:r>
            <a:r>
              <a:rPr lang="en-US" sz="2400" dirty="0" err="1">
                <a:solidFill>
                  <a:srgbClr val="0000FF"/>
                </a:solidFill>
                <a:latin typeface="Arial" panose="020B0604020202020204" pitchFamily="34" charset="0"/>
                <a:cs typeface="Arial" panose="020B0604020202020204" pitchFamily="34" charset="0"/>
              </a:rPr>
              <a:t>sao</a:t>
            </a:r>
            <a:r>
              <a:rPr lang="en-US" sz="2400" dirty="0">
                <a:solidFill>
                  <a:srgbClr val="0000FF"/>
                </a:solidFill>
                <a:latin typeface="Arial" panose="020B0604020202020204" pitchFamily="34" charset="0"/>
                <a:cs typeface="Arial" panose="020B0604020202020204" pitchFamily="34" charset="0"/>
              </a:rPr>
              <a:t>?</a:t>
            </a:r>
          </a:p>
          <a:p>
            <a:pPr marL="342900" indent="-342900">
              <a:lnSpc>
                <a:spcPct val="120000"/>
              </a:lnSpc>
              <a:buFontTx/>
              <a:buChar char="-"/>
            </a:pPr>
            <a:r>
              <a:rPr lang="en-US" sz="2400" dirty="0">
                <a:solidFill>
                  <a:srgbClr val="0000FF"/>
                </a:solidFill>
                <a:latin typeface="Arial" panose="020B0604020202020204" pitchFamily="34" charset="0"/>
                <a:cs typeface="Arial" panose="020B0604020202020204" pitchFamily="34" charset="0"/>
              </a:rPr>
              <a:t>Lan </a:t>
            </a:r>
            <a:r>
              <a:rPr lang="en-US" sz="2400" dirty="0" err="1">
                <a:solidFill>
                  <a:srgbClr val="0000FF"/>
                </a:solidFill>
                <a:latin typeface="Arial" panose="020B0604020202020204" pitchFamily="34" charset="0"/>
                <a:cs typeface="Arial" panose="020B0604020202020204" pitchFamily="34" charset="0"/>
              </a:rPr>
              <a:t>nói</a:t>
            </a:r>
            <a:r>
              <a:rPr lang="en-US" sz="2400" dirty="0">
                <a:solidFill>
                  <a:srgbClr val="0000FF"/>
                </a:solidFill>
                <a:latin typeface="Arial" panose="020B0604020202020204" pitchFamily="34" charset="0"/>
                <a:cs typeface="Arial" panose="020B0604020202020204" pitchFamily="34" charset="0"/>
              </a:rPr>
              <a:t> </a:t>
            </a:r>
            <a:r>
              <a:rPr lang="en-US" sz="2400" dirty="0" err="1">
                <a:solidFill>
                  <a:srgbClr val="0000FF"/>
                </a:solidFill>
                <a:latin typeface="Arial" panose="020B0604020202020204" pitchFamily="34" charset="0"/>
                <a:cs typeface="Arial" panose="020B0604020202020204" pitchFamily="34" charset="0"/>
              </a:rPr>
              <a:t>gì</a:t>
            </a:r>
            <a:r>
              <a:rPr lang="en-US" sz="2400" dirty="0">
                <a:solidFill>
                  <a:srgbClr val="0000FF"/>
                </a:solidFill>
                <a:latin typeface="Arial" panose="020B0604020202020204" pitchFamily="34" charset="0"/>
                <a:cs typeface="Arial" panose="020B0604020202020204" pitchFamily="34" charset="0"/>
              </a:rPr>
              <a:t> </a:t>
            </a:r>
            <a:r>
              <a:rPr lang="en-US" sz="2400" dirty="0" err="1">
                <a:solidFill>
                  <a:srgbClr val="0000FF"/>
                </a:solidFill>
                <a:latin typeface="Arial" panose="020B0604020202020204" pitchFamily="34" charset="0"/>
                <a:cs typeface="Arial" panose="020B0604020202020204" pitchFamily="34" charset="0"/>
              </a:rPr>
              <a:t>với</a:t>
            </a:r>
            <a:r>
              <a:rPr lang="en-US" sz="2400" dirty="0">
                <a:solidFill>
                  <a:srgbClr val="0000FF"/>
                </a:solidFill>
                <a:latin typeface="Arial" panose="020B0604020202020204" pitchFamily="34" charset="0"/>
                <a:cs typeface="Arial" panose="020B0604020202020204" pitchFamily="34" charset="0"/>
              </a:rPr>
              <a:t> </a:t>
            </a:r>
            <a:r>
              <a:rPr lang="en-US" sz="2400" dirty="0" err="1">
                <a:solidFill>
                  <a:srgbClr val="0000FF"/>
                </a:solidFill>
                <a:latin typeface="Arial" panose="020B0604020202020204" pitchFamily="34" charset="0"/>
                <a:cs typeface="Arial" panose="020B0604020202020204" pitchFamily="34" charset="0"/>
              </a:rPr>
              <a:t>mẹ</a:t>
            </a:r>
            <a:r>
              <a:rPr lang="en-US" sz="2400" dirty="0">
                <a:solidFill>
                  <a:srgbClr val="0000FF"/>
                </a:solidFill>
                <a:latin typeface="Arial" panose="020B0604020202020204" pitchFamily="34" charset="0"/>
                <a:cs typeface="Arial" panose="020B0604020202020204" pitchFamily="34" charset="0"/>
              </a:rPr>
              <a:t>?</a:t>
            </a:r>
          </a:p>
        </p:txBody>
      </p:sp>
      <p:sp>
        <p:nvSpPr>
          <p:cNvPr id="3" name="Rectangle 2"/>
          <p:cNvSpPr/>
          <p:nvPr/>
        </p:nvSpPr>
        <p:spPr>
          <a:xfrm>
            <a:off x="1066800" y="3581400"/>
            <a:ext cx="10287000" cy="3416320"/>
          </a:xfrm>
          <a:prstGeom prst="rect">
            <a:avLst/>
          </a:prstGeom>
        </p:spPr>
        <p:txBody>
          <a:bodyPr wrap="square">
            <a:spAutoFit/>
          </a:bodyPr>
          <a:lstStyle/>
          <a:p>
            <a:r>
              <a:rPr lang="en-US" sz="2400" dirty="0" smtClean="0">
                <a:solidFill>
                  <a:srgbClr val="FFFF00"/>
                </a:solidFill>
                <a:latin typeface="Arial" panose="020B0604020202020204" pitchFamily="34" charset="0"/>
                <a:cs typeface="Arial" panose="020B0604020202020204" pitchFamily="34" charset="0"/>
              </a:rPr>
              <a:t>          </a:t>
            </a:r>
            <a:r>
              <a:rPr lang="vi-VN" sz="2400" dirty="0" smtClean="0">
                <a:solidFill>
                  <a:srgbClr val="FFFF00"/>
                </a:solidFill>
                <a:latin typeface="Arial" panose="020B0604020202020204" pitchFamily="34" charset="0"/>
                <a:cs typeface="Arial" panose="020B0604020202020204" pitchFamily="34" charset="0"/>
              </a:rPr>
              <a:t>Năm </a:t>
            </a:r>
            <a:r>
              <a:rPr lang="vi-VN" sz="2400" dirty="0">
                <a:solidFill>
                  <a:srgbClr val="FFFF00"/>
                </a:solidFill>
                <a:latin typeface="Arial" panose="020B0604020202020204" pitchFamily="34" charset="0"/>
                <a:cs typeface="Arial" panose="020B0604020202020204" pitchFamily="34" charset="0"/>
              </a:rPr>
              <a:t>ấy, </a:t>
            </a:r>
            <a:r>
              <a:rPr lang="vi-VN" sz="2400" dirty="0" smtClean="0">
                <a:solidFill>
                  <a:srgbClr val="FFFF00"/>
                </a:solidFill>
                <a:latin typeface="Arial" panose="020B0604020202020204" pitchFamily="34" charset="0"/>
                <a:cs typeface="Arial" panose="020B0604020202020204" pitchFamily="34" charset="0"/>
              </a:rPr>
              <a:t>m</a:t>
            </a:r>
            <a:r>
              <a:rPr lang="en-US" sz="2400" smtClean="0">
                <a:solidFill>
                  <a:srgbClr val="FFFF00"/>
                </a:solidFill>
                <a:latin typeface="Arial" panose="020B0604020202020204" pitchFamily="34" charset="0"/>
                <a:cs typeface="Arial" panose="020B0604020202020204" pitchFamily="34" charset="0"/>
              </a:rPr>
              <a:t>ùa</a:t>
            </a:r>
            <a:r>
              <a:rPr lang="vi-VN" sz="2400" smtClean="0">
                <a:solidFill>
                  <a:srgbClr val="FFFF00"/>
                </a:solidFill>
                <a:latin typeface="Arial" panose="020B0604020202020204" pitchFamily="34" charset="0"/>
                <a:cs typeface="Arial" panose="020B0604020202020204" pitchFamily="34" charset="0"/>
              </a:rPr>
              <a:t> </a:t>
            </a:r>
            <a:r>
              <a:rPr lang="vi-VN" sz="2400" dirty="0">
                <a:solidFill>
                  <a:srgbClr val="FFFF00"/>
                </a:solidFill>
                <a:latin typeface="Arial" panose="020B0604020202020204" pitchFamily="34" charset="0"/>
                <a:cs typeface="Arial" panose="020B0604020202020204" pitchFamily="34" charset="0"/>
              </a:rPr>
              <a:t>đông rất lạnh, gió rét thổi từng cơn </a:t>
            </a:r>
            <a:r>
              <a:rPr lang="en-US" sz="2400" dirty="0" err="1" smtClean="0">
                <a:solidFill>
                  <a:srgbClr val="FFFF00"/>
                </a:solidFill>
                <a:latin typeface="Arial" panose="020B0604020202020204" pitchFamily="34" charset="0"/>
                <a:cs typeface="Arial" panose="020B0604020202020204" pitchFamily="34" charset="0"/>
              </a:rPr>
              <a:t>lạnh</a:t>
            </a:r>
            <a:r>
              <a:rPr lang="en-US" sz="2400" dirty="0" smtClean="0">
                <a:solidFill>
                  <a:srgbClr val="FFFF00"/>
                </a:solidFill>
                <a:latin typeface="Arial" panose="020B0604020202020204" pitchFamily="34" charset="0"/>
                <a:cs typeface="Arial" panose="020B0604020202020204" pitchFamily="34" charset="0"/>
              </a:rPr>
              <a:t> </a:t>
            </a:r>
            <a:r>
              <a:rPr lang="en-US" sz="2400" dirty="0" err="1" smtClean="0">
                <a:solidFill>
                  <a:srgbClr val="FFFF00"/>
                </a:solidFill>
                <a:latin typeface="Arial" panose="020B0604020202020204" pitchFamily="34" charset="0"/>
                <a:cs typeface="Arial" panose="020B0604020202020204" pitchFamily="34" charset="0"/>
              </a:rPr>
              <a:t>buốt</a:t>
            </a:r>
            <a:r>
              <a:rPr lang="vi-VN" sz="2400" dirty="0" smtClean="0">
                <a:solidFill>
                  <a:srgbClr val="FFFF00"/>
                </a:solidFill>
                <a:latin typeface="Arial" panose="020B0604020202020204" pitchFamily="34" charset="0"/>
                <a:cs typeface="Arial" panose="020B0604020202020204" pitchFamily="34" charset="0"/>
              </a:rPr>
              <a:t>. </a:t>
            </a:r>
            <a:r>
              <a:rPr lang="vi-VN" sz="2400" dirty="0">
                <a:solidFill>
                  <a:srgbClr val="FFFF00"/>
                </a:solidFill>
                <a:latin typeface="Arial" panose="020B0604020202020204" pitchFamily="34" charset="0"/>
                <a:cs typeface="Arial" panose="020B0604020202020204" pitchFamily="34" charset="0"/>
              </a:rPr>
              <a:t>Mọi người ai </a:t>
            </a:r>
            <a:r>
              <a:rPr lang="vi-VN" sz="2400" dirty="0" smtClean="0">
                <a:solidFill>
                  <a:srgbClr val="FFFF00"/>
                </a:solidFill>
                <a:latin typeface="Arial" panose="020B0604020202020204" pitchFamily="34" charset="0"/>
                <a:cs typeface="Arial" panose="020B0604020202020204" pitchFamily="34" charset="0"/>
              </a:rPr>
              <a:t>c</a:t>
            </a:r>
            <a:r>
              <a:rPr lang="en-US" sz="2400" dirty="0">
                <a:solidFill>
                  <a:srgbClr val="FFFF00"/>
                </a:solidFill>
                <a:latin typeface="Arial" panose="020B0604020202020204" pitchFamily="34" charset="0"/>
                <a:cs typeface="Arial" panose="020B0604020202020204" pitchFamily="34" charset="0"/>
              </a:rPr>
              <a:t>ũ</a:t>
            </a:r>
            <a:r>
              <a:rPr lang="vi-VN" sz="2400" dirty="0" smtClean="0">
                <a:solidFill>
                  <a:srgbClr val="FFFF00"/>
                </a:solidFill>
                <a:latin typeface="Arial" panose="020B0604020202020204" pitchFamily="34" charset="0"/>
                <a:cs typeface="Arial" panose="020B0604020202020204" pitchFamily="34" charset="0"/>
              </a:rPr>
              <a:t>ng </a:t>
            </a:r>
            <a:r>
              <a:rPr lang="vi-VN" sz="2400" dirty="0">
                <a:solidFill>
                  <a:srgbClr val="FFFF00"/>
                </a:solidFill>
                <a:latin typeface="Arial" panose="020B0604020202020204" pitchFamily="34" charset="0"/>
                <a:cs typeface="Arial" panose="020B0604020202020204" pitchFamily="34" charset="0"/>
              </a:rPr>
              <a:t>sắm sửa thêm áo len mới để mặc cho mùa đông này. Tôi cũng muốn có thêm một chiếc áo len mới, một chiếc áo len xinh xắn giống như bạn Hoà cùng lớp. Chiếc áo len đó màu vàng rất đẹp. Áo có khoá kéo ở giữa, lại có cả mũ đội khi trời lạnh hay mưa lất phất. Tôi đã mượn Hoà mặc thử và trông rất hợp, lại ấm ơi là ấm. Vậy là </a:t>
            </a:r>
            <a:r>
              <a:rPr lang="vi-VN" sz="2400" dirty="0" smtClean="0">
                <a:solidFill>
                  <a:srgbClr val="FFFF00"/>
                </a:solidFill>
                <a:latin typeface="Arial" panose="020B0604020202020204" pitchFamily="34" charset="0"/>
                <a:cs typeface="Arial" panose="020B0604020202020204" pitchFamily="34" charset="0"/>
              </a:rPr>
              <a:t>tối </a:t>
            </a:r>
            <a:r>
              <a:rPr lang="vi-VN" sz="2400" dirty="0">
                <a:solidFill>
                  <a:srgbClr val="FFFF00"/>
                </a:solidFill>
                <a:latin typeface="Arial" panose="020B0604020202020204" pitchFamily="34" charset="0"/>
                <a:cs typeface="Arial" panose="020B0604020202020204" pitchFamily="34" charset="0"/>
              </a:rPr>
              <a:t>hôm ấy, trước giờ đi ngủ, tôi nói với mẹ </a:t>
            </a:r>
            <a:r>
              <a:rPr lang="vi-VN" sz="2400" dirty="0" smtClean="0">
                <a:solidFill>
                  <a:srgbClr val="FFFF00"/>
                </a:solidFill>
                <a:latin typeface="Arial" panose="020B0604020202020204" pitchFamily="34" charset="0"/>
                <a:cs typeface="Arial" panose="020B0604020202020204" pitchFamily="34" charset="0"/>
              </a:rPr>
              <a:t>mu</a:t>
            </a:r>
            <a:r>
              <a:rPr lang="en-US" sz="2400" dirty="0" smtClean="0">
                <a:solidFill>
                  <a:srgbClr val="FFFF00"/>
                </a:solidFill>
                <a:latin typeface="Arial" panose="020B0604020202020204" pitchFamily="34" charset="0"/>
                <a:cs typeface="Arial" panose="020B0604020202020204" pitchFamily="34" charset="0"/>
              </a:rPr>
              <a:t>ố</a:t>
            </a:r>
            <a:r>
              <a:rPr lang="vi-VN" sz="2400" dirty="0" smtClean="0">
                <a:solidFill>
                  <a:srgbClr val="FFFF00"/>
                </a:solidFill>
                <a:latin typeface="Arial" panose="020B0604020202020204" pitchFamily="34" charset="0"/>
                <a:cs typeface="Arial" panose="020B0604020202020204" pitchFamily="34" charset="0"/>
              </a:rPr>
              <a:t>n </a:t>
            </a:r>
            <a:r>
              <a:rPr lang="vi-VN" sz="2400" dirty="0">
                <a:solidFill>
                  <a:srgbClr val="FFFF00"/>
                </a:solidFill>
                <a:latin typeface="Arial" panose="020B0604020202020204" pitchFamily="34" charset="0"/>
                <a:cs typeface="Arial" panose="020B0604020202020204" pitchFamily="34" charset="0"/>
              </a:rPr>
              <a:t>có chiếc áo len như bạn Hoà. </a:t>
            </a:r>
            <a:br>
              <a:rPr lang="vi-VN" sz="2400" dirty="0">
                <a:solidFill>
                  <a:srgbClr val="FFFF00"/>
                </a:solidFill>
                <a:latin typeface="Arial" panose="020B0604020202020204" pitchFamily="34" charset="0"/>
                <a:cs typeface="Arial" panose="020B0604020202020204" pitchFamily="34" charset="0"/>
              </a:rPr>
            </a:br>
            <a:r>
              <a:rPr lang="vi-VN" sz="2400" dirty="0">
                <a:solidFill>
                  <a:srgbClr val="FFFF00"/>
                </a:solidFill>
                <a:latin typeface="Arial" panose="020B0604020202020204" pitchFamily="34" charset="0"/>
                <a:cs typeface="Arial" panose="020B0604020202020204" pitchFamily="34" charset="0"/>
              </a:rPr>
              <a:t/>
            </a:r>
            <a:br>
              <a:rPr lang="vi-VN" sz="2400" dirty="0">
                <a:solidFill>
                  <a:srgbClr val="FFFF00"/>
                </a:solidFill>
                <a:latin typeface="Arial" panose="020B0604020202020204" pitchFamily="34" charset="0"/>
                <a:cs typeface="Arial" panose="020B0604020202020204" pitchFamily="34" charset="0"/>
              </a:rPr>
            </a:br>
            <a:endParaRPr lang="en-US" sz="2400"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88031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Hộp_Văn_Bản 2"/>
          <p:cNvSpPr txBox="1">
            <a:spLocks noChangeArrowheads="1"/>
          </p:cNvSpPr>
          <p:nvPr/>
        </p:nvSpPr>
        <p:spPr bwMode="auto">
          <a:xfrm>
            <a:off x="4000500" y="539587"/>
            <a:ext cx="5342467" cy="707886"/>
          </a:xfrm>
          <a:prstGeom prst="rect">
            <a:avLst/>
          </a:prstGeom>
          <a:solidFill>
            <a:srgbClr val="FFFF00"/>
          </a:solidFill>
          <a:ln/>
          <a:scene3d>
            <a:camera prst="orthographicFront"/>
            <a:lightRig rig="threePt" dir="t"/>
          </a:scene3d>
          <a:sp3d>
            <a:bevelT/>
          </a:sp3d>
          <a:extLst/>
        </p:spPr>
        <p:style>
          <a:lnRef idx="2">
            <a:schemeClr val="accent1">
              <a:shade val="50000"/>
            </a:schemeClr>
          </a:lnRef>
          <a:fillRef idx="1">
            <a:schemeClr val="accent1"/>
          </a:fillRef>
          <a:effectRef idx="0">
            <a:schemeClr val="accent1"/>
          </a:effectRef>
          <a:fontRef idx="minor">
            <a:schemeClr val="lt1"/>
          </a:fontRef>
        </p:style>
        <p:txBody>
          <a:bodyPr>
            <a:spAutoFit/>
          </a:bodyPr>
          <a:lstStyle>
            <a:lvl1pPr>
              <a:defRPr sz="2400">
                <a:solidFill>
                  <a:schemeClr val="tx1"/>
                </a:solidFill>
                <a:latin typeface="Comic Sans MS" pitchFamily="66" charset="0"/>
              </a:defRPr>
            </a:lvl1pPr>
            <a:lvl2pPr marL="742950" indent="-285750">
              <a:defRPr sz="2400">
                <a:solidFill>
                  <a:schemeClr val="tx1"/>
                </a:solidFill>
                <a:latin typeface="Comic Sans MS" pitchFamily="66" charset="0"/>
              </a:defRPr>
            </a:lvl2pPr>
            <a:lvl3pPr marL="1143000" indent="-228600">
              <a:defRPr sz="2400">
                <a:solidFill>
                  <a:schemeClr val="tx1"/>
                </a:solidFill>
                <a:latin typeface="Comic Sans MS" pitchFamily="66" charset="0"/>
              </a:defRPr>
            </a:lvl3pPr>
            <a:lvl4pPr marL="1600200" indent="-228600">
              <a:defRPr sz="2400">
                <a:solidFill>
                  <a:schemeClr val="tx1"/>
                </a:solidFill>
                <a:latin typeface="Comic Sans MS" pitchFamily="66" charset="0"/>
              </a:defRPr>
            </a:lvl4pPr>
            <a:lvl5pPr marL="2057400" indent="-22860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a:defRPr/>
            </a:pPr>
            <a:r>
              <a:rPr lang="en-US" sz="4000" b="1" dirty="0" err="1" smtClean="0">
                <a:solidFill>
                  <a:srgbClr val="FF0000"/>
                </a:solidFill>
                <a:effectLst>
                  <a:outerShdw blurRad="38100" dist="38100" dir="2700000" algn="tl">
                    <a:srgbClr val="000000">
                      <a:alpha val="43137"/>
                    </a:srgbClr>
                  </a:outerShdw>
                </a:effectLst>
                <a:latin typeface="Arial" panose="020B0604020202020204" pitchFamily="34" charset="0"/>
              </a:rPr>
              <a:t>Hoạt</a:t>
            </a:r>
            <a:r>
              <a:rPr lang="en-US" sz="4000" b="1" dirty="0" smtClean="0">
                <a:solidFill>
                  <a:srgbClr val="FF0000"/>
                </a:solidFill>
                <a:effectLst>
                  <a:outerShdw blurRad="38100" dist="38100" dir="2700000" algn="tl">
                    <a:srgbClr val="000000">
                      <a:alpha val="43137"/>
                    </a:srgbClr>
                  </a:outerShdw>
                </a:effectLst>
                <a:latin typeface="Arial" panose="020B0604020202020204" pitchFamily="34" charset="0"/>
              </a:rPr>
              <a:t> </a:t>
            </a:r>
            <a:r>
              <a:rPr lang="en-US" sz="4000" b="1" dirty="0" err="1" smtClean="0">
                <a:solidFill>
                  <a:srgbClr val="FF0000"/>
                </a:solidFill>
                <a:effectLst>
                  <a:outerShdw blurRad="38100" dist="38100" dir="2700000" algn="tl">
                    <a:srgbClr val="000000">
                      <a:alpha val="43137"/>
                    </a:srgbClr>
                  </a:outerShdw>
                </a:effectLst>
                <a:latin typeface="Arial" panose="020B0604020202020204" pitchFamily="34" charset="0"/>
              </a:rPr>
              <a:t>động</a:t>
            </a:r>
            <a:r>
              <a:rPr lang="en-US" sz="4000" b="1" dirty="0" smtClean="0">
                <a:solidFill>
                  <a:srgbClr val="FF0000"/>
                </a:solidFill>
                <a:effectLst>
                  <a:outerShdw blurRad="38100" dist="38100" dir="2700000" algn="tl">
                    <a:srgbClr val="000000">
                      <a:alpha val="43137"/>
                    </a:srgbClr>
                  </a:outerShdw>
                </a:effectLst>
                <a:latin typeface="Arial" panose="020B0604020202020204" pitchFamily="34" charset="0"/>
              </a:rPr>
              <a:t> </a:t>
            </a:r>
            <a:r>
              <a:rPr lang="en-US" sz="4000" b="1" dirty="0" err="1" smtClean="0">
                <a:solidFill>
                  <a:srgbClr val="FF0000"/>
                </a:solidFill>
                <a:effectLst>
                  <a:outerShdw blurRad="38100" dist="38100" dir="2700000" algn="tl">
                    <a:srgbClr val="000000">
                      <a:alpha val="43137"/>
                    </a:srgbClr>
                  </a:outerShdw>
                </a:effectLst>
                <a:latin typeface="Arial" panose="020B0604020202020204" pitchFamily="34" charset="0"/>
              </a:rPr>
              <a:t>tiếp</a:t>
            </a:r>
            <a:r>
              <a:rPr lang="en-US" sz="4000" b="1" dirty="0" smtClean="0">
                <a:solidFill>
                  <a:srgbClr val="FF0000"/>
                </a:solidFill>
                <a:effectLst>
                  <a:outerShdw blurRad="38100" dist="38100" dir="2700000" algn="tl">
                    <a:srgbClr val="000000">
                      <a:alpha val="43137"/>
                    </a:srgbClr>
                  </a:outerShdw>
                </a:effectLst>
                <a:latin typeface="Arial" panose="020B0604020202020204" pitchFamily="34" charset="0"/>
              </a:rPr>
              <a:t> </a:t>
            </a:r>
            <a:r>
              <a:rPr lang="en-US" sz="4000" b="1" dirty="0" err="1" smtClean="0">
                <a:solidFill>
                  <a:srgbClr val="FF0000"/>
                </a:solidFill>
                <a:effectLst>
                  <a:outerShdw blurRad="38100" dist="38100" dir="2700000" algn="tl">
                    <a:srgbClr val="000000">
                      <a:alpha val="43137"/>
                    </a:srgbClr>
                  </a:outerShdw>
                </a:effectLst>
                <a:latin typeface="Arial" panose="020B0604020202020204" pitchFamily="34" charset="0"/>
              </a:rPr>
              <a:t>nối</a:t>
            </a:r>
            <a:endParaRPr lang="en-US" sz="4000" b="1" dirty="0">
              <a:solidFill>
                <a:srgbClr val="FF0000"/>
              </a:solidFill>
              <a:effectLst>
                <a:outerShdw blurRad="38100" dist="38100" dir="2700000" algn="tl">
                  <a:srgbClr val="000000">
                    <a:alpha val="43137"/>
                  </a:srgbClr>
                </a:outerShdw>
              </a:effectLst>
              <a:latin typeface="Arial" panose="020B0604020202020204" pitchFamily="34" charset="0"/>
            </a:endParaRPr>
          </a:p>
        </p:txBody>
      </p:sp>
      <p:sp>
        <p:nvSpPr>
          <p:cNvPr id="6" name="Hộp_Văn_Bản 3"/>
          <p:cNvSpPr txBox="1">
            <a:spLocks noChangeArrowheads="1"/>
          </p:cNvSpPr>
          <p:nvPr/>
        </p:nvSpPr>
        <p:spPr bwMode="auto">
          <a:xfrm>
            <a:off x="3043238" y="1958975"/>
            <a:ext cx="8691562" cy="1668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14350" indent="-5143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FontTx/>
              <a:buAutoNum type="arabicPeriod"/>
            </a:pPr>
            <a:r>
              <a:rPr lang="en-US" altLang="en-US" dirty="0" err="1">
                <a:solidFill>
                  <a:srgbClr val="2801CF"/>
                </a:solidFill>
                <a:latin typeface="Arial" panose="020B0604020202020204" pitchFamily="34" charset="0"/>
              </a:rPr>
              <a:t>Kể</a:t>
            </a:r>
            <a:r>
              <a:rPr lang="en-US" altLang="en-US" dirty="0">
                <a:solidFill>
                  <a:srgbClr val="2801CF"/>
                </a:solidFill>
                <a:latin typeface="Arial" panose="020B0604020202020204" pitchFamily="34" charset="0"/>
              </a:rPr>
              <a:t> </a:t>
            </a:r>
            <a:r>
              <a:rPr lang="en-US" altLang="en-US" dirty="0" err="1">
                <a:solidFill>
                  <a:srgbClr val="2801CF"/>
                </a:solidFill>
                <a:latin typeface="Arial" panose="020B0604020202020204" pitchFamily="34" charset="0"/>
              </a:rPr>
              <a:t>lại</a:t>
            </a:r>
            <a:r>
              <a:rPr lang="en-US" altLang="en-US" dirty="0">
                <a:solidFill>
                  <a:srgbClr val="2801CF"/>
                </a:solidFill>
                <a:latin typeface="Arial" panose="020B0604020202020204" pitchFamily="34" charset="0"/>
              </a:rPr>
              <a:t> </a:t>
            </a:r>
            <a:r>
              <a:rPr lang="en-US" altLang="en-US" dirty="0" err="1">
                <a:solidFill>
                  <a:srgbClr val="2801CF"/>
                </a:solidFill>
                <a:latin typeface="Arial" panose="020B0604020202020204" pitchFamily="34" charset="0"/>
              </a:rPr>
              <a:t>câu</a:t>
            </a:r>
            <a:r>
              <a:rPr lang="en-US" altLang="en-US" dirty="0">
                <a:solidFill>
                  <a:srgbClr val="2801CF"/>
                </a:solidFill>
                <a:latin typeface="Arial" panose="020B0604020202020204" pitchFamily="34" charset="0"/>
              </a:rPr>
              <a:t> </a:t>
            </a:r>
            <a:r>
              <a:rPr lang="en-US" altLang="en-US" dirty="0" err="1">
                <a:solidFill>
                  <a:srgbClr val="2801CF"/>
                </a:solidFill>
                <a:latin typeface="Arial" panose="020B0604020202020204" pitchFamily="34" charset="0"/>
              </a:rPr>
              <a:t>chuyện</a:t>
            </a:r>
            <a:r>
              <a:rPr lang="en-US" altLang="en-US" dirty="0">
                <a:solidFill>
                  <a:srgbClr val="2801CF"/>
                </a:solidFill>
                <a:latin typeface="Arial" panose="020B0604020202020204" pitchFamily="34" charset="0"/>
              </a:rPr>
              <a:t> </a:t>
            </a:r>
            <a:r>
              <a:rPr lang="en-US" altLang="en-US" i="1" dirty="0" err="1" smtClean="0">
                <a:solidFill>
                  <a:srgbClr val="2801CF"/>
                </a:solidFill>
                <a:latin typeface="Arial" panose="020B0604020202020204" pitchFamily="34" charset="0"/>
              </a:rPr>
              <a:t>Chiếc</a:t>
            </a:r>
            <a:r>
              <a:rPr lang="en-US" altLang="en-US" i="1" dirty="0" smtClean="0">
                <a:solidFill>
                  <a:srgbClr val="2801CF"/>
                </a:solidFill>
                <a:latin typeface="Arial" panose="020B0604020202020204" pitchFamily="34" charset="0"/>
              </a:rPr>
              <a:t> </a:t>
            </a:r>
            <a:r>
              <a:rPr lang="en-US" altLang="en-US" i="1" dirty="0" err="1" smtClean="0">
                <a:solidFill>
                  <a:srgbClr val="2801CF"/>
                </a:solidFill>
                <a:latin typeface="Arial" panose="020B0604020202020204" pitchFamily="34" charset="0"/>
              </a:rPr>
              <a:t>áo</a:t>
            </a:r>
            <a:r>
              <a:rPr lang="en-US" altLang="en-US" i="1" dirty="0" smtClean="0">
                <a:solidFill>
                  <a:srgbClr val="2801CF"/>
                </a:solidFill>
                <a:latin typeface="Arial" panose="020B0604020202020204" pitchFamily="34" charset="0"/>
              </a:rPr>
              <a:t> </a:t>
            </a:r>
            <a:r>
              <a:rPr lang="en-US" altLang="en-US" i="1" dirty="0" err="1" smtClean="0">
                <a:solidFill>
                  <a:srgbClr val="2801CF"/>
                </a:solidFill>
                <a:latin typeface="Arial" panose="020B0604020202020204" pitchFamily="34" charset="0"/>
              </a:rPr>
              <a:t>len</a:t>
            </a:r>
            <a:r>
              <a:rPr lang="en-US" altLang="en-US" i="1" dirty="0" smtClean="0">
                <a:solidFill>
                  <a:srgbClr val="2801CF"/>
                </a:solidFill>
                <a:latin typeface="Arial" panose="020B0604020202020204" pitchFamily="34" charset="0"/>
              </a:rPr>
              <a:t> </a:t>
            </a:r>
            <a:r>
              <a:rPr lang="en-US" altLang="en-US" dirty="0" err="1" smtClean="0">
                <a:solidFill>
                  <a:srgbClr val="2801CF"/>
                </a:solidFill>
                <a:latin typeface="Arial" panose="020B0604020202020204" pitchFamily="34" charset="0"/>
              </a:rPr>
              <a:t>theo</a:t>
            </a:r>
            <a:r>
              <a:rPr lang="en-US" altLang="en-US" dirty="0" smtClean="0">
                <a:solidFill>
                  <a:srgbClr val="2801CF"/>
                </a:solidFill>
                <a:latin typeface="Arial" panose="020B0604020202020204" pitchFamily="34" charset="0"/>
              </a:rPr>
              <a:t> </a:t>
            </a:r>
            <a:r>
              <a:rPr lang="en-US" altLang="en-US" dirty="0" err="1" smtClean="0">
                <a:solidFill>
                  <a:srgbClr val="2801CF"/>
                </a:solidFill>
                <a:latin typeface="Arial" panose="020B0604020202020204" pitchFamily="34" charset="0"/>
              </a:rPr>
              <a:t>yêu</a:t>
            </a:r>
            <a:r>
              <a:rPr lang="en-US" altLang="en-US" dirty="0" smtClean="0">
                <a:solidFill>
                  <a:srgbClr val="2801CF"/>
                </a:solidFill>
                <a:latin typeface="Arial" panose="020B0604020202020204" pitchFamily="34" charset="0"/>
              </a:rPr>
              <a:t> </a:t>
            </a:r>
            <a:r>
              <a:rPr lang="en-US" altLang="en-US" dirty="0" err="1" smtClean="0">
                <a:solidFill>
                  <a:srgbClr val="2801CF"/>
                </a:solidFill>
                <a:latin typeface="Arial" panose="020B0604020202020204" pitchFamily="34" charset="0"/>
              </a:rPr>
              <a:t>cầu</a:t>
            </a:r>
            <a:r>
              <a:rPr lang="en-US" altLang="en-US" dirty="0" smtClean="0">
                <a:solidFill>
                  <a:srgbClr val="2801CF"/>
                </a:solidFill>
                <a:latin typeface="Arial" panose="020B0604020202020204" pitchFamily="34" charset="0"/>
              </a:rPr>
              <a:t> </a:t>
            </a:r>
            <a:r>
              <a:rPr lang="en-US" altLang="en-US" dirty="0" err="1" smtClean="0">
                <a:solidFill>
                  <a:srgbClr val="2801CF"/>
                </a:solidFill>
                <a:latin typeface="Arial" panose="020B0604020202020204" pitchFamily="34" charset="0"/>
              </a:rPr>
              <a:t>phần</a:t>
            </a:r>
            <a:r>
              <a:rPr lang="en-US" altLang="en-US" dirty="0" smtClean="0">
                <a:solidFill>
                  <a:srgbClr val="2801CF"/>
                </a:solidFill>
                <a:latin typeface="Arial" panose="020B0604020202020204" pitchFamily="34" charset="0"/>
              </a:rPr>
              <a:t> </a:t>
            </a:r>
            <a:r>
              <a:rPr lang="en-US" altLang="en-US" dirty="0" err="1" smtClean="0">
                <a:solidFill>
                  <a:srgbClr val="2801CF"/>
                </a:solidFill>
                <a:latin typeface="Arial" panose="020B0604020202020204" pitchFamily="34" charset="0"/>
              </a:rPr>
              <a:t>kể</a:t>
            </a:r>
            <a:r>
              <a:rPr lang="en-US" altLang="en-US" dirty="0" smtClean="0">
                <a:solidFill>
                  <a:srgbClr val="2801CF"/>
                </a:solidFill>
                <a:latin typeface="Arial" panose="020B0604020202020204" pitchFamily="34" charset="0"/>
              </a:rPr>
              <a:t> </a:t>
            </a:r>
            <a:r>
              <a:rPr lang="en-US" altLang="en-US" dirty="0" err="1" smtClean="0">
                <a:solidFill>
                  <a:srgbClr val="2801CF"/>
                </a:solidFill>
                <a:latin typeface="Arial" panose="020B0604020202020204" pitchFamily="34" charset="0"/>
              </a:rPr>
              <a:t>chuyện</a:t>
            </a:r>
            <a:r>
              <a:rPr lang="en-US" altLang="en-US" dirty="0" smtClean="0">
                <a:solidFill>
                  <a:srgbClr val="2801CF"/>
                </a:solidFill>
                <a:latin typeface="Arial" panose="020B0604020202020204" pitchFamily="34" charset="0"/>
              </a:rPr>
              <a:t> </a:t>
            </a:r>
            <a:r>
              <a:rPr lang="en-US" altLang="en-US" dirty="0" err="1" smtClean="0">
                <a:solidFill>
                  <a:srgbClr val="2801CF"/>
                </a:solidFill>
                <a:latin typeface="Arial" panose="020B0604020202020204" pitchFamily="34" charset="0"/>
              </a:rPr>
              <a:t>và</a:t>
            </a:r>
            <a:r>
              <a:rPr lang="en-US" altLang="en-US" dirty="0" smtClean="0">
                <a:solidFill>
                  <a:srgbClr val="2801CF"/>
                </a:solidFill>
                <a:latin typeface="Arial" panose="020B0604020202020204" pitchFamily="34" charset="0"/>
              </a:rPr>
              <a:t> quay clip </a:t>
            </a:r>
            <a:r>
              <a:rPr lang="en-US" altLang="en-US" dirty="0" err="1" smtClean="0">
                <a:solidFill>
                  <a:srgbClr val="2801CF"/>
                </a:solidFill>
                <a:latin typeface="Arial" panose="020B0604020202020204" pitchFamily="34" charset="0"/>
              </a:rPr>
              <a:t>gửi</a:t>
            </a:r>
            <a:r>
              <a:rPr lang="en-US" altLang="en-US" dirty="0" smtClean="0">
                <a:solidFill>
                  <a:srgbClr val="2801CF"/>
                </a:solidFill>
                <a:latin typeface="Arial" panose="020B0604020202020204" pitchFamily="34" charset="0"/>
              </a:rPr>
              <a:t> </a:t>
            </a:r>
            <a:r>
              <a:rPr lang="en-US" altLang="en-US" dirty="0" err="1" smtClean="0">
                <a:solidFill>
                  <a:srgbClr val="2801CF"/>
                </a:solidFill>
                <a:latin typeface="Arial" panose="020B0604020202020204" pitchFamily="34" charset="0"/>
              </a:rPr>
              <a:t>Azota</a:t>
            </a:r>
            <a:r>
              <a:rPr lang="en-US" altLang="en-US" dirty="0" smtClean="0">
                <a:solidFill>
                  <a:srgbClr val="2801CF"/>
                </a:solidFill>
                <a:latin typeface="Arial" panose="020B0604020202020204" pitchFamily="34" charset="0"/>
              </a:rPr>
              <a:t>.</a:t>
            </a:r>
            <a:endParaRPr lang="en-US" altLang="en-US" dirty="0">
              <a:solidFill>
                <a:srgbClr val="2801CF"/>
              </a:solidFill>
              <a:latin typeface="Arial" panose="020B0604020202020204" pitchFamily="34" charset="0"/>
            </a:endParaRPr>
          </a:p>
          <a:p>
            <a:pPr>
              <a:buFontTx/>
              <a:buAutoNum type="arabicPeriod"/>
            </a:pPr>
            <a:r>
              <a:rPr lang="en-US" altLang="en-US" dirty="0" err="1">
                <a:solidFill>
                  <a:srgbClr val="2801CF"/>
                </a:solidFill>
                <a:latin typeface="Arial" panose="020B0604020202020204" pitchFamily="34" charset="0"/>
              </a:rPr>
              <a:t>Chuẩn</a:t>
            </a:r>
            <a:r>
              <a:rPr lang="en-US" altLang="en-US" dirty="0">
                <a:solidFill>
                  <a:srgbClr val="2801CF"/>
                </a:solidFill>
                <a:latin typeface="Arial" panose="020B0604020202020204" pitchFamily="34" charset="0"/>
              </a:rPr>
              <a:t> </a:t>
            </a:r>
            <a:r>
              <a:rPr lang="en-US" altLang="en-US" dirty="0" err="1">
                <a:solidFill>
                  <a:srgbClr val="2801CF"/>
                </a:solidFill>
                <a:latin typeface="Arial" panose="020B0604020202020204" pitchFamily="34" charset="0"/>
              </a:rPr>
              <a:t>bị</a:t>
            </a:r>
            <a:r>
              <a:rPr lang="en-US" altLang="en-US" dirty="0">
                <a:solidFill>
                  <a:srgbClr val="2801CF"/>
                </a:solidFill>
                <a:latin typeface="Arial" panose="020B0604020202020204" pitchFamily="34" charset="0"/>
              </a:rPr>
              <a:t> </a:t>
            </a:r>
            <a:r>
              <a:rPr lang="en-US" altLang="en-US" dirty="0" err="1">
                <a:solidFill>
                  <a:srgbClr val="2801CF"/>
                </a:solidFill>
                <a:latin typeface="Arial" panose="020B0604020202020204" pitchFamily="34" charset="0"/>
              </a:rPr>
              <a:t>bài</a:t>
            </a:r>
            <a:r>
              <a:rPr lang="en-US" altLang="en-US" dirty="0">
                <a:solidFill>
                  <a:srgbClr val="2801CF"/>
                </a:solidFill>
                <a:latin typeface="Arial" panose="020B0604020202020204" pitchFamily="34" charset="0"/>
              </a:rPr>
              <a:t> </a:t>
            </a:r>
            <a:r>
              <a:rPr lang="en-US" altLang="en-US" dirty="0" err="1">
                <a:solidFill>
                  <a:srgbClr val="2801CF"/>
                </a:solidFill>
                <a:latin typeface="Arial" panose="020B0604020202020204" pitchFamily="34" charset="0"/>
              </a:rPr>
              <a:t>sau</a:t>
            </a:r>
            <a:r>
              <a:rPr lang="en-US" altLang="en-US" dirty="0">
                <a:solidFill>
                  <a:srgbClr val="2801CF"/>
                </a:solidFill>
                <a:latin typeface="Arial" panose="020B0604020202020204" pitchFamily="34" charset="0"/>
              </a:rPr>
              <a:t> : </a:t>
            </a:r>
            <a:r>
              <a:rPr lang="en-US" altLang="en-US" dirty="0" err="1" smtClean="0">
                <a:solidFill>
                  <a:srgbClr val="2801CF"/>
                </a:solidFill>
                <a:latin typeface="Arial" panose="020B0604020202020204" pitchFamily="34" charset="0"/>
              </a:rPr>
              <a:t>Quạt</a:t>
            </a:r>
            <a:r>
              <a:rPr lang="en-US" altLang="en-US" dirty="0" smtClean="0">
                <a:solidFill>
                  <a:srgbClr val="2801CF"/>
                </a:solidFill>
                <a:latin typeface="Arial" panose="020B0604020202020204" pitchFamily="34" charset="0"/>
              </a:rPr>
              <a:t> </a:t>
            </a:r>
            <a:r>
              <a:rPr lang="en-US" altLang="en-US" dirty="0" err="1" smtClean="0">
                <a:solidFill>
                  <a:srgbClr val="2801CF"/>
                </a:solidFill>
                <a:latin typeface="Arial" panose="020B0604020202020204" pitchFamily="34" charset="0"/>
              </a:rPr>
              <a:t>cho</a:t>
            </a:r>
            <a:r>
              <a:rPr lang="en-US" altLang="en-US" dirty="0" smtClean="0">
                <a:solidFill>
                  <a:srgbClr val="2801CF"/>
                </a:solidFill>
                <a:latin typeface="Arial" panose="020B0604020202020204" pitchFamily="34" charset="0"/>
              </a:rPr>
              <a:t> </a:t>
            </a:r>
            <a:r>
              <a:rPr lang="en-US" altLang="en-US" dirty="0" err="1" smtClean="0">
                <a:solidFill>
                  <a:srgbClr val="2801CF"/>
                </a:solidFill>
                <a:latin typeface="Arial" panose="020B0604020202020204" pitchFamily="34" charset="0"/>
              </a:rPr>
              <a:t>bà</a:t>
            </a:r>
            <a:r>
              <a:rPr lang="en-US" altLang="en-US" dirty="0" smtClean="0">
                <a:solidFill>
                  <a:srgbClr val="2801CF"/>
                </a:solidFill>
                <a:latin typeface="Arial" panose="020B0604020202020204" pitchFamily="34" charset="0"/>
              </a:rPr>
              <a:t> </a:t>
            </a:r>
            <a:r>
              <a:rPr lang="en-US" altLang="en-US" dirty="0" err="1" smtClean="0">
                <a:solidFill>
                  <a:srgbClr val="2801CF"/>
                </a:solidFill>
                <a:latin typeface="Arial" panose="020B0604020202020204" pitchFamily="34" charset="0"/>
              </a:rPr>
              <a:t>ngủ</a:t>
            </a:r>
            <a:r>
              <a:rPr lang="en-US" altLang="en-US" dirty="0" smtClean="0">
                <a:solidFill>
                  <a:srgbClr val="2801CF"/>
                </a:solidFill>
                <a:latin typeface="Arial" panose="020B0604020202020204" pitchFamily="34" charset="0"/>
              </a:rPr>
              <a:t>.</a:t>
            </a:r>
            <a:endParaRPr lang="en-US" altLang="en-US" dirty="0">
              <a:solidFill>
                <a:srgbClr val="2801CF"/>
              </a:solidFill>
              <a:latin typeface="Arial" panose="020B0604020202020204" pitchFamily="34" charset="0"/>
            </a:endParaRPr>
          </a:p>
        </p:txBody>
      </p:sp>
    </p:spTree>
    <p:extLst>
      <p:ext uri="{BB962C8B-B14F-4D97-AF65-F5344CB8AC3E}">
        <p14:creationId xmlns:p14="http://schemas.microsoft.com/office/powerpoint/2010/main" val="40916348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4)">
                                      <p:cBhvr>
                                        <p:cTn id="7" dur="20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32"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out)">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3300"/>
        </a:solidFill>
        <a:effectLst/>
      </p:bgPr>
    </p:bg>
    <p:spTree>
      <p:nvGrpSpPr>
        <p:cNvPr id="1" name=""/>
        <p:cNvGrpSpPr/>
        <p:nvPr/>
      </p:nvGrpSpPr>
      <p:grpSpPr>
        <a:xfrm>
          <a:off x="0" y="0"/>
          <a:ext cx="0" cy="0"/>
          <a:chOff x="0" y="0"/>
          <a:chExt cx="0" cy="0"/>
        </a:xfrm>
      </p:grpSpPr>
      <p:pic>
        <p:nvPicPr>
          <p:cNvPr id="2" name="Picture 4" descr="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322851"/>
            <a:ext cx="10840213" cy="6535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p:cNvGrpSpPr>
            <a:grpSpLocks/>
          </p:cNvGrpSpPr>
          <p:nvPr/>
        </p:nvGrpSpPr>
        <p:grpSpPr bwMode="auto">
          <a:xfrm>
            <a:off x="1676400" y="1600200"/>
            <a:ext cx="9618663" cy="4246563"/>
            <a:chOff x="1459307" y="1785747"/>
            <a:chExt cx="9619159" cy="3890468"/>
          </a:xfrm>
        </p:grpSpPr>
        <p:sp>
          <p:nvSpPr>
            <p:cNvPr id="4" name="Freeform 3"/>
            <p:cNvSpPr/>
            <p:nvPr/>
          </p:nvSpPr>
          <p:spPr>
            <a:xfrm>
              <a:off x="2346321" y="4761022"/>
              <a:ext cx="8732145" cy="871912"/>
            </a:xfrm>
            <a:custGeom>
              <a:avLst/>
              <a:gdLst>
                <a:gd name="connsiteX0" fmla="*/ 0 w 8732145"/>
                <a:gd name="connsiteY0" fmla="*/ 0 h 871912"/>
                <a:gd name="connsiteX1" fmla="*/ 8732145 w 8732145"/>
                <a:gd name="connsiteY1" fmla="*/ 0 h 871912"/>
                <a:gd name="connsiteX2" fmla="*/ 8732145 w 8732145"/>
                <a:gd name="connsiteY2" fmla="*/ 871912 h 871912"/>
                <a:gd name="connsiteX3" fmla="*/ 0 w 8732145"/>
                <a:gd name="connsiteY3" fmla="*/ 871912 h 871912"/>
                <a:gd name="connsiteX4" fmla="*/ 0 w 8732145"/>
                <a:gd name="connsiteY4" fmla="*/ 0 h 8719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32145" h="871912">
                  <a:moveTo>
                    <a:pt x="0" y="0"/>
                  </a:moveTo>
                  <a:lnTo>
                    <a:pt x="8732145" y="0"/>
                  </a:lnTo>
                  <a:lnTo>
                    <a:pt x="8732145" y="871912"/>
                  </a:lnTo>
                  <a:lnTo>
                    <a:pt x="0" y="871912"/>
                  </a:lnTo>
                  <a:lnTo>
                    <a:pt x="0" y="0"/>
                  </a:lnTo>
                  <a:close/>
                </a:path>
              </a:pathLst>
            </a:custGeom>
            <a:solidFill>
              <a:schemeClr val="accent5">
                <a:lumMod val="20000"/>
                <a:lumOff val="80000"/>
              </a:schemeClr>
            </a:solidFill>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txBody>
            <a:bodyPr lIns="692081" tIns="60960" rIns="60960" bIns="60960" spcCol="1270" anchor="ctr"/>
            <a:lstStyle/>
            <a:p>
              <a:pPr>
                <a:lnSpc>
                  <a:spcPct val="114000"/>
                </a:lnSpc>
                <a:defRPr/>
              </a:pPr>
              <a:r>
                <a:rPr lang="it-IT" sz="2800" dirty="0">
                  <a:solidFill>
                    <a:srgbClr val="2801CF"/>
                  </a:solidFill>
                  <a:latin typeface="Arial" panose="020B0604020202020204" pitchFamily="34" charset="0"/>
                  <a:cs typeface="Arial" panose="020B0604020202020204" pitchFamily="34" charset="0"/>
                </a:rPr>
                <a:t>Dựa vào tranh kể lại câu chuyện</a:t>
              </a:r>
              <a:r>
                <a:rPr lang="it-IT" sz="2800" dirty="0">
                  <a:solidFill>
                    <a:srgbClr val="0070C0"/>
                  </a:solidFill>
                  <a:latin typeface="Arial" panose="020B0604020202020204" pitchFamily="34" charset="0"/>
                  <a:cs typeface="Arial" panose="020B0604020202020204" pitchFamily="34" charset="0"/>
                </a:rPr>
                <a:t>.</a:t>
              </a:r>
              <a:endParaRPr lang="en-US" sz="2800" dirty="0">
                <a:solidFill>
                  <a:srgbClr val="0070C0"/>
                </a:solidFill>
                <a:latin typeface="Arial" panose="020B0604020202020204" pitchFamily="34" charset="0"/>
                <a:cs typeface="Arial" panose="020B0604020202020204" pitchFamily="34" charset="0"/>
              </a:endParaRPr>
            </a:p>
          </p:txBody>
        </p:sp>
        <p:sp>
          <p:nvSpPr>
            <p:cNvPr id="5" name="Freeform 4"/>
            <p:cNvSpPr/>
            <p:nvPr/>
          </p:nvSpPr>
          <p:spPr>
            <a:xfrm>
              <a:off x="2364224" y="3251211"/>
              <a:ext cx="8694364" cy="963260"/>
            </a:xfrm>
            <a:custGeom>
              <a:avLst/>
              <a:gdLst>
                <a:gd name="connsiteX0" fmla="*/ 0 w 8694364"/>
                <a:gd name="connsiteY0" fmla="*/ 0 h 871912"/>
                <a:gd name="connsiteX1" fmla="*/ 8694364 w 8694364"/>
                <a:gd name="connsiteY1" fmla="*/ 0 h 871912"/>
                <a:gd name="connsiteX2" fmla="*/ 8694364 w 8694364"/>
                <a:gd name="connsiteY2" fmla="*/ 871912 h 871912"/>
                <a:gd name="connsiteX3" fmla="*/ 0 w 8694364"/>
                <a:gd name="connsiteY3" fmla="*/ 871912 h 871912"/>
                <a:gd name="connsiteX4" fmla="*/ 0 w 8694364"/>
                <a:gd name="connsiteY4" fmla="*/ 0 h 8719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94364" h="871912">
                  <a:moveTo>
                    <a:pt x="0" y="0"/>
                  </a:moveTo>
                  <a:lnTo>
                    <a:pt x="8694364" y="0"/>
                  </a:lnTo>
                  <a:lnTo>
                    <a:pt x="8694364" y="871912"/>
                  </a:lnTo>
                  <a:lnTo>
                    <a:pt x="0" y="871912"/>
                  </a:lnTo>
                  <a:lnTo>
                    <a:pt x="0" y="0"/>
                  </a:lnTo>
                  <a:close/>
                </a:path>
              </a:pathLst>
            </a:custGeom>
            <a:solidFill>
              <a:schemeClr val="accent2">
                <a:lumMod val="40000"/>
                <a:lumOff val="60000"/>
              </a:schemeClr>
            </a:solidFill>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4">
                <a:hueOff val="4900445"/>
                <a:satOff val="-20388"/>
                <a:lumOff val="4804"/>
                <a:alphaOff val="0"/>
              </a:schemeClr>
            </a:fillRef>
            <a:effectRef idx="2">
              <a:schemeClr val="accent4">
                <a:hueOff val="4900445"/>
                <a:satOff val="-20388"/>
                <a:lumOff val="4804"/>
                <a:alphaOff val="0"/>
              </a:schemeClr>
            </a:effectRef>
            <a:fontRef idx="minor">
              <a:schemeClr val="lt1"/>
            </a:fontRef>
          </p:style>
          <p:txBody>
            <a:bodyPr lIns="692081" tIns="60960" rIns="60960" bIns="60960" spcCol="1270" anchor="ctr"/>
            <a:lstStyle/>
            <a:p>
              <a:pPr>
                <a:lnSpc>
                  <a:spcPct val="114000"/>
                </a:lnSpc>
                <a:defRPr/>
              </a:pPr>
              <a:r>
                <a:rPr lang="en-US" sz="2800" dirty="0" err="1">
                  <a:solidFill>
                    <a:srgbClr val="2801CF"/>
                  </a:solidFill>
                  <a:latin typeface="Arial" panose="020B0604020202020204" pitchFamily="34" charset="0"/>
                  <a:cs typeface="Arial" panose="020B0604020202020204" pitchFamily="34" charset="0"/>
                </a:rPr>
                <a:t>Đọc</a:t>
              </a:r>
              <a:r>
                <a:rPr lang="en-US" sz="2800" dirty="0">
                  <a:solidFill>
                    <a:srgbClr val="2801CF"/>
                  </a:solidFill>
                  <a:latin typeface="Arial" panose="020B0604020202020204" pitchFamily="34" charset="0"/>
                  <a:cs typeface="Arial" panose="020B0604020202020204" pitchFamily="34" charset="0"/>
                </a:rPr>
                <a:t> </a:t>
              </a:r>
              <a:r>
                <a:rPr lang="en-US" sz="2800" dirty="0" err="1">
                  <a:solidFill>
                    <a:srgbClr val="2801CF"/>
                  </a:solidFill>
                  <a:latin typeface="Arial" panose="020B0604020202020204" pitchFamily="34" charset="0"/>
                  <a:cs typeface="Arial" panose="020B0604020202020204" pitchFamily="34" charset="0"/>
                </a:rPr>
                <a:t>trôi</a:t>
              </a:r>
              <a:r>
                <a:rPr lang="en-US" sz="2800" dirty="0">
                  <a:solidFill>
                    <a:srgbClr val="2801CF"/>
                  </a:solidFill>
                  <a:latin typeface="Arial" panose="020B0604020202020204" pitchFamily="34" charset="0"/>
                  <a:cs typeface="Arial" panose="020B0604020202020204" pitchFamily="34" charset="0"/>
                </a:rPr>
                <a:t> </a:t>
              </a:r>
              <a:r>
                <a:rPr lang="en-US" sz="2800" dirty="0" err="1">
                  <a:solidFill>
                    <a:srgbClr val="2801CF"/>
                  </a:solidFill>
                  <a:latin typeface="Arial" panose="020B0604020202020204" pitchFamily="34" charset="0"/>
                  <a:cs typeface="Arial" panose="020B0604020202020204" pitchFamily="34" charset="0"/>
                </a:rPr>
                <a:t>chảy</a:t>
              </a:r>
              <a:r>
                <a:rPr lang="en-US" sz="2800" dirty="0">
                  <a:solidFill>
                    <a:srgbClr val="2801CF"/>
                  </a:solidFill>
                  <a:latin typeface="Arial" panose="020B0604020202020204" pitchFamily="34" charset="0"/>
                  <a:cs typeface="Arial" panose="020B0604020202020204" pitchFamily="34" charset="0"/>
                </a:rPr>
                <a:t> </a:t>
              </a:r>
              <a:r>
                <a:rPr lang="en-US" sz="2800" dirty="0" err="1">
                  <a:solidFill>
                    <a:srgbClr val="2801CF"/>
                  </a:solidFill>
                  <a:latin typeface="Arial" panose="020B0604020202020204" pitchFamily="34" charset="0"/>
                  <a:cs typeface="Arial" panose="020B0604020202020204" pitchFamily="34" charset="0"/>
                </a:rPr>
                <a:t>toàn</a:t>
              </a:r>
              <a:r>
                <a:rPr lang="en-US" sz="2800" dirty="0">
                  <a:solidFill>
                    <a:srgbClr val="2801CF"/>
                  </a:solidFill>
                  <a:latin typeface="Arial" panose="020B0604020202020204" pitchFamily="34" charset="0"/>
                  <a:cs typeface="Arial" panose="020B0604020202020204" pitchFamily="34" charset="0"/>
                </a:rPr>
                <a:t> </a:t>
              </a:r>
              <a:r>
                <a:rPr lang="en-US" sz="2800" dirty="0" err="1">
                  <a:solidFill>
                    <a:srgbClr val="2801CF"/>
                  </a:solidFill>
                  <a:latin typeface="Arial" panose="020B0604020202020204" pitchFamily="34" charset="0"/>
                  <a:cs typeface="Arial" panose="020B0604020202020204" pitchFamily="34" charset="0"/>
                </a:rPr>
                <a:t>bài</a:t>
              </a:r>
              <a:r>
                <a:rPr lang="en-US" sz="2800" dirty="0">
                  <a:solidFill>
                    <a:srgbClr val="2801CF"/>
                  </a:solidFill>
                  <a:latin typeface="Arial" panose="020B0604020202020204" pitchFamily="34" charset="0"/>
                  <a:cs typeface="Arial" panose="020B0604020202020204" pitchFamily="34" charset="0"/>
                </a:rPr>
                <a:t> </a:t>
              </a:r>
              <a:r>
                <a:rPr lang="en-US" sz="2800" dirty="0" err="1">
                  <a:solidFill>
                    <a:srgbClr val="2801CF"/>
                  </a:solidFill>
                  <a:latin typeface="Arial" panose="020B0604020202020204" pitchFamily="34" charset="0"/>
                  <a:cs typeface="Arial" panose="020B0604020202020204" pitchFamily="34" charset="0"/>
                </a:rPr>
                <a:t>và</a:t>
              </a:r>
              <a:r>
                <a:rPr lang="en-US" sz="2800" dirty="0">
                  <a:solidFill>
                    <a:srgbClr val="2801CF"/>
                  </a:solidFill>
                  <a:latin typeface="Arial" panose="020B0604020202020204" pitchFamily="34" charset="0"/>
                  <a:cs typeface="Arial" panose="020B0604020202020204" pitchFamily="34" charset="0"/>
                </a:rPr>
                <a:t> </a:t>
              </a:r>
              <a:r>
                <a:rPr lang="en-US" sz="2800" dirty="0" err="1">
                  <a:solidFill>
                    <a:srgbClr val="2801CF"/>
                  </a:solidFill>
                  <a:latin typeface="Arial" panose="020B0604020202020204" pitchFamily="34" charset="0"/>
                  <a:cs typeface="Arial" panose="020B0604020202020204" pitchFamily="34" charset="0"/>
                </a:rPr>
                <a:t>bước</a:t>
              </a:r>
              <a:r>
                <a:rPr lang="en-US" sz="2800" dirty="0">
                  <a:solidFill>
                    <a:srgbClr val="2801CF"/>
                  </a:solidFill>
                  <a:latin typeface="Arial" panose="020B0604020202020204" pitchFamily="34" charset="0"/>
                  <a:cs typeface="Arial" panose="020B0604020202020204" pitchFamily="34" charset="0"/>
                </a:rPr>
                <a:t> </a:t>
              </a:r>
              <a:r>
                <a:rPr lang="en-US" sz="2800" dirty="0" err="1">
                  <a:solidFill>
                    <a:srgbClr val="2801CF"/>
                  </a:solidFill>
                  <a:latin typeface="Arial" panose="020B0604020202020204" pitchFamily="34" charset="0"/>
                  <a:cs typeface="Arial" panose="020B0604020202020204" pitchFamily="34" charset="0"/>
                </a:rPr>
                <a:t>đầu</a:t>
              </a:r>
              <a:r>
                <a:rPr lang="en-US" sz="2800" dirty="0">
                  <a:solidFill>
                    <a:srgbClr val="2801CF"/>
                  </a:solidFill>
                  <a:latin typeface="Arial" panose="020B0604020202020204" pitchFamily="34" charset="0"/>
                  <a:cs typeface="Arial" panose="020B0604020202020204" pitchFamily="34" charset="0"/>
                </a:rPr>
                <a:t> </a:t>
              </a:r>
              <a:r>
                <a:rPr lang="en-US" sz="2800" dirty="0" err="1">
                  <a:solidFill>
                    <a:srgbClr val="2801CF"/>
                  </a:solidFill>
                  <a:latin typeface="Arial" panose="020B0604020202020204" pitchFamily="34" charset="0"/>
                  <a:cs typeface="Arial" panose="020B0604020202020204" pitchFamily="34" charset="0"/>
                </a:rPr>
                <a:t>biết</a:t>
              </a:r>
              <a:r>
                <a:rPr lang="en-US" sz="2800" dirty="0">
                  <a:solidFill>
                    <a:srgbClr val="2801CF"/>
                  </a:solidFill>
                  <a:latin typeface="Arial" panose="020B0604020202020204" pitchFamily="34" charset="0"/>
                  <a:cs typeface="Arial" panose="020B0604020202020204" pitchFamily="34" charset="0"/>
                </a:rPr>
                <a:t> </a:t>
              </a:r>
              <a:r>
                <a:rPr lang="en-US" sz="2800" dirty="0" err="1">
                  <a:solidFill>
                    <a:srgbClr val="2801CF"/>
                  </a:solidFill>
                  <a:latin typeface="Arial" panose="020B0604020202020204" pitchFamily="34" charset="0"/>
                  <a:cs typeface="Arial" panose="020B0604020202020204" pitchFamily="34" charset="0"/>
                </a:rPr>
                <a:t>đọc</a:t>
              </a:r>
              <a:r>
                <a:rPr lang="en-US" sz="2800" dirty="0">
                  <a:solidFill>
                    <a:srgbClr val="2801CF"/>
                  </a:solidFill>
                  <a:latin typeface="Arial" panose="020B0604020202020204" pitchFamily="34" charset="0"/>
                  <a:cs typeface="Arial" panose="020B0604020202020204" pitchFamily="34" charset="0"/>
                </a:rPr>
                <a:t> </a:t>
              </a:r>
              <a:r>
                <a:rPr lang="en-US" sz="2800" dirty="0" err="1">
                  <a:solidFill>
                    <a:srgbClr val="2801CF"/>
                  </a:solidFill>
                  <a:latin typeface="Arial" panose="020B0604020202020204" pitchFamily="34" charset="0"/>
                  <a:cs typeface="Arial" panose="020B0604020202020204" pitchFamily="34" charset="0"/>
                </a:rPr>
                <a:t>phân</a:t>
              </a:r>
              <a:r>
                <a:rPr lang="en-US" sz="2800" dirty="0">
                  <a:solidFill>
                    <a:srgbClr val="2801CF"/>
                  </a:solidFill>
                  <a:latin typeface="Arial" panose="020B0604020202020204" pitchFamily="34" charset="0"/>
                  <a:cs typeface="Arial" panose="020B0604020202020204" pitchFamily="34" charset="0"/>
                </a:rPr>
                <a:t> </a:t>
              </a:r>
              <a:r>
                <a:rPr lang="en-US" sz="2800" dirty="0" err="1">
                  <a:solidFill>
                    <a:srgbClr val="2801CF"/>
                  </a:solidFill>
                  <a:latin typeface="Arial" panose="020B0604020202020204" pitchFamily="34" charset="0"/>
                  <a:cs typeface="Arial" panose="020B0604020202020204" pitchFamily="34" charset="0"/>
                </a:rPr>
                <a:t>biệt</a:t>
              </a:r>
              <a:r>
                <a:rPr lang="en-US" sz="2800" dirty="0">
                  <a:solidFill>
                    <a:srgbClr val="2801CF"/>
                  </a:solidFill>
                  <a:latin typeface="Arial" panose="020B0604020202020204" pitchFamily="34" charset="0"/>
                  <a:cs typeface="Arial" panose="020B0604020202020204" pitchFamily="34" charset="0"/>
                </a:rPr>
                <a:t> </a:t>
              </a:r>
              <a:r>
                <a:rPr lang="en-US" sz="2800" dirty="0" err="1">
                  <a:solidFill>
                    <a:srgbClr val="2801CF"/>
                  </a:solidFill>
                  <a:latin typeface="Arial" panose="020B0604020202020204" pitchFamily="34" charset="0"/>
                  <a:cs typeface="Arial" panose="020B0604020202020204" pitchFamily="34" charset="0"/>
                </a:rPr>
                <a:t>lời</a:t>
              </a:r>
              <a:r>
                <a:rPr lang="en-US" sz="2800" dirty="0">
                  <a:solidFill>
                    <a:srgbClr val="2801CF"/>
                  </a:solidFill>
                  <a:latin typeface="Arial" panose="020B0604020202020204" pitchFamily="34" charset="0"/>
                  <a:cs typeface="Arial" panose="020B0604020202020204" pitchFamily="34" charset="0"/>
                </a:rPr>
                <a:t> </a:t>
              </a:r>
              <a:r>
                <a:rPr lang="en-US" sz="2800" dirty="0" err="1">
                  <a:solidFill>
                    <a:srgbClr val="2801CF"/>
                  </a:solidFill>
                  <a:latin typeface="Arial" panose="020B0604020202020204" pitchFamily="34" charset="0"/>
                  <a:cs typeface="Arial" panose="020B0604020202020204" pitchFamily="34" charset="0"/>
                </a:rPr>
                <a:t>của</a:t>
              </a:r>
              <a:r>
                <a:rPr lang="en-US" sz="2800" dirty="0">
                  <a:solidFill>
                    <a:srgbClr val="2801CF"/>
                  </a:solidFill>
                  <a:latin typeface="Arial" panose="020B0604020202020204" pitchFamily="34" charset="0"/>
                  <a:cs typeface="Arial" panose="020B0604020202020204" pitchFamily="34" charset="0"/>
                </a:rPr>
                <a:t> </a:t>
              </a:r>
              <a:r>
                <a:rPr lang="en-US" sz="2800" dirty="0" err="1">
                  <a:solidFill>
                    <a:srgbClr val="2801CF"/>
                  </a:solidFill>
                  <a:latin typeface="Arial" panose="020B0604020202020204" pitchFamily="34" charset="0"/>
                  <a:cs typeface="Arial" panose="020B0604020202020204" pitchFamily="34" charset="0"/>
                </a:rPr>
                <a:t>từng</a:t>
              </a:r>
              <a:r>
                <a:rPr lang="en-US" sz="2800" dirty="0">
                  <a:solidFill>
                    <a:srgbClr val="2801CF"/>
                  </a:solidFill>
                  <a:latin typeface="Arial" panose="020B0604020202020204" pitchFamily="34" charset="0"/>
                  <a:cs typeface="Arial" panose="020B0604020202020204" pitchFamily="34" charset="0"/>
                </a:rPr>
                <a:t> </a:t>
              </a:r>
              <a:r>
                <a:rPr lang="en-US" sz="2800" dirty="0" err="1">
                  <a:solidFill>
                    <a:srgbClr val="2801CF"/>
                  </a:solidFill>
                  <a:latin typeface="Arial" panose="020B0604020202020204" pitchFamily="34" charset="0"/>
                  <a:cs typeface="Arial" panose="020B0604020202020204" pitchFamily="34" charset="0"/>
                </a:rPr>
                <a:t>nhân</a:t>
              </a:r>
              <a:r>
                <a:rPr lang="en-US" sz="2800" dirty="0">
                  <a:solidFill>
                    <a:srgbClr val="2801CF"/>
                  </a:solidFill>
                  <a:latin typeface="Arial" panose="020B0604020202020204" pitchFamily="34" charset="0"/>
                  <a:cs typeface="Arial" panose="020B0604020202020204" pitchFamily="34" charset="0"/>
                </a:rPr>
                <a:t> </a:t>
              </a:r>
              <a:r>
                <a:rPr lang="en-US" sz="2800" dirty="0" err="1">
                  <a:solidFill>
                    <a:srgbClr val="2801CF"/>
                  </a:solidFill>
                  <a:latin typeface="Arial" panose="020B0604020202020204" pitchFamily="34" charset="0"/>
                  <a:cs typeface="Arial" panose="020B0604020202020204" pitchFamily="34" charset="0"/>
                </a:rPr>
                <a:t>vật</a:t>
              </a:r>
              <a:r>
                <a:rPr lang="en-US" sz="2800" dirty="0">
                  <a:solidFill>
                    <a:srgbClr val="2801CF"/>
                  </a:solidFill>
                  <a:latin typeface="Arial" panose="020B0604020202020204" pitchFamily="34" charset="0"/>
                  <a:cs typeface="Arial" panose="020B0604020202020204" pitchFamily="34" charset="0"/>
                </a:rPr>
                <a:t>.</a:t>
              </a:r>
            </a:p>
          </p:txBody>
        </p:sp>
        <p:sp>
          <p:nvSpPr>
            <p:cNvPr id="6" name="Oval 5"/>
            <p:cNvSpPr/>
            <p:nvPr/>
          </p:nvSpPr>
          <p:spPr>
            <a:xfrm>
              <a:off x="1698157" y="3213686"/>
              <a:ext cx="1021525" cy="966404"/>
            </a:xfrm>
            <a:prstGeom prst="ellipse">
              <a:avLst/>
            </a:prstGeom>
            <a:scene3d>
              <a:camera prst="orthographicFront"/>
              <a:lightRig rig="threePt" dir="t">
                <a:rot lat="0" lon="0" rev="7500000"/>
              </a:lightRig>
            </a:scene3d>
            <a:sp3d z="152400" extrusionH="63500" prstMaterial="dkEdge">
              <a:bevelT w="120800" h="19050" prst="relaxedInset"/>
              <a:contourClr>
                <a:schemeClr val="bg1"/>
              </a:contourClr>
            </a:sp3d>
          </p:spPr>
          <p:style>
            <a:lnRef idx="1">
              <a:schemeClr val="accent4">
                <a:hueOff val="4900445"/>
                <a:satOff val="-20388"/>
                <a:lumOff val="4804"/>
                <a:alphaOff val="0"/>
              </a:schemeClr>
            </a:lnRef>
            <a:fillRef idx="1">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a:lstStyle/>
            <a:p>
              <a:pPr algn="ctr">
                <a:defRPr/>
              </a:pPr>
              <a:r>
                <a:rPr lang="en-US" sz="4000" b="1" dirty="0">
                  <a:solidFill>
                    <a:srgbClr val="FF0000"/>
                  </a:solidFill>
                  <a:latin typeface="Arial" panose="020B0604020202020204" pitchFamily="34" charset="0"/>
                  <a:cs typeface="Arial" panose="020B0604020202020204" pitchFamily="34" charset="0"/>
                </a:rPr>
                <a:t>2</a:t>
              </a:r>
            </a:p>
          </p:txBody>
        </p:sp>
        <p:sp>
          <p:nvSpPr>
            <p:cNvPr id="7" name="Freeform 6"/>
            <p:cNvSpPr/>
            <p:nvPr/>
          </p:nvSpPr>
          <p:spPr>
            <a:xfrm>
              <a:off x="2208919" y="1859131"/>
              <a:ext cx="8643389" cy="871912"/>
            </a:xfrm>
            <a:custGeom>
              <a:avLst/>
              <a:gdLst>
                <a:gd name="connsiteX0" fmla="*/ 0 w 8643389"/>
                <a:gd name="connsiteY0" fmla="*/ 0 h 871912"/>
                <a:gd name="connsiteX1" fmla="*/ 8643389 w 8643389"/>
                <a:gd name="connsiteY1" fmla="*/ 0 h 871912"/>
                <a:gd name="connsiteX2" fmla="*/ 8643389 w 8643389"/>
                <a:gd name="connsiteY2" fmla="*/ 871912 h 871912"/>
                <a:gd name="connsiteX3" fmla="*/ 0 w 8643389"/>
                <a:gd name="connsiteY3" fmla="*/ 871912 h 871912"/>
                <a:gd name="connsiteX4" fmla="*/ 0 w 8643389"/>
                <a:gd name="connsiteY4" fmla="*/ 0 h 8719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43389" h="871912">
                  <a:moveTo>
                    <a:pt x="0" y="0"/>
                  </a:moveTo>
                  <a:lnTo>
                    <a:pt x="8643389" y="0"/>
                  </a:lnTo>
                  <a:lnTo>
                    <a:pt x="8643389" y="871912"/>
                  </a:lnTo>
                  <a:lnTo>
                    <a:pt x="0" y="871912"/>
                  </a:lnTo>
                  <a:lnTo>
                    <a:pt x="0" y="0"/>
                  </a:lnTo>
                  <a:close/>
                </a:path>
              </a:pathLst>
            </a:custGeom>
            <a:solidFill>
              <a:schemeClr val="accent6">
                <a:lumMod val="40000"/>
                <a:lumOff val="60000"/>
              </a:schemeClr>
            </a:solidFill>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4">
                <a:hueOff val="9800891"/>
                <a:satOff val="-40777"/>
                <a:lumOff val="9608"/>
                <a:alphaOff val="0"/>
              </a:schemeClr>
            </a:fillRef>
            <a:effectRef idx="2">
              <a:schemeClr val="accent4">
                <a:hueOff val="9800891"/>
                <a:satOff val="-40777"/>
                <a:lumOff val="9608"/>
                <a:alphaOff val="0"/>
              </a:schemeClr>
            </a:effectRef>
            <a:fontRef idx="minor">
              <a:schemeClr val="lt1"/>
            </a:fontRef>
          </p:style>
          <p:txBody>
            <a:bodyPr lIns="692081" tIns="60960" rIns="60960" bIns="60960" spcCol="1270" anchor="ctr"/>
            <a:lstStyle/>
            <a:p>
              <a:pPr>
                <a:lnSpc>
                  <a:spcPct val="114000"/>
                </a:lnSpc>
                <a:defRPr/>
              </a:pPr>
              <a:r>
                <a:rPr lang="en-US" sz="2800" dirty="0" err="1">
                  <a:solidFill>
                    <a:srgbClr val="2801CF"/>
                  </a:solidFill>
                  <a:latin typeface="Arial" panose="020B0604020202020204" pitchFamily="34" charset="0"/>
                  <a:cs typeface="Arial" panose="020B0604020202020204" pitchFamily="34" charset="0"/>
                </a:rPr>
                <a:t>Hiểu</a:t>
              </a:r>
              <a:r>
                <a:rPr lang="en-US" sz="2800" dirty="0">
                  <a:solidFill>
                    <a:srgbClr val="2801CF"/>
                  </a:solidFill>
                  <a:latin typeface="Arial" panose="020B0604020202020204" pitchFamily="34" charset="0"/>
                  <a:cs typeface="Arial" panose="020B0604020202020204" pitchFamily="34" charset="0"/>
                </a:rPr>
                <a:t> </a:t>
              </a:r>
              <a:r>
                <a:rPr lang="en-US" sz="2800" dirty="0" err="1">
                  <a:solidFill>
                    <a:srgbClr val="2801CF"/>
                  </a:solidFill>
                  <a:latin typeface="Arial" panose="020B0604020202020204" pitchFamily="34" charset="0"/>
                  <a:cs typeface="Arial" panose="020B0604020202020204" pitchFamily="34" charset="0"/>
                </a:rPr>
                <a:t>nội</a:t>
              </a:r>
              <a:r>
                <a:rPr lang="en-US" sz="2800" dirty="0">
                  <a:solidFill>
                    <a:srgbClr val="2801CF"/>
                  </a:solidFill>
                  <a:latin typeface="Arial" panose="020B0604020202020204" pitchFamily="34" charset="0"/>
                  <a:cs typeface="Arial" panose="020B0604020202020204" pitchFamily="34" charset="0"/>
                </a:rPr>
                <a:t> dung </a:t>
              </a:r>
              <a:r>
                <a:rPr lang="en-US" sz="2800" dirty="0" err="1">
                  <a:solidFill>
                    <a:srgbClr val="2801CF"/>
                  </a:solidFill>
                  <a:latin typeface="Arial" panose="020B0604020202020204" pitchFamily="34" charset="0"/>
                  <a:cs typeface="Arial" panose="020B0604020202020204" pitchFamily="34" charset="0"/>
                </a:rPr>
                <a:t>và</a:t>
              </a:r>
              <a:r>
                <a:rPr lang="en-US" sz="2800" dirty="0">
                  <a:solidFill>
                    <a:srgbClr val="2801CF"/>
                  </a:solidFill>
                  <a:latin typeface="Arial" panose="020B0604020202020204" pitchFamily="34" charset="0"/>
                  <a:cs typeface="Arial" panose="020B0604020202020204" pitchFamily="34" charset="0"/>
                </a:rPr>
                <a:t> ý </a:t>
              </a:r>
              <a:r>
                <a:rPr lang="en-US" sz="2800" dirty="0" err="1">
                  <a:solidFill>
                    <a:srgbClr val="2801CF"/>
                  </a:solidFill>
                  <a:latin typeface="Arial" panose="020B0604020202020204" pitchFamily="34" charset="0"/>
                  <a:cs typeface="Arial" panose="020B0604020202020204" pitchFamily="34" charset="0"/>
                </a:rPr>
                <a:t>nghĩa</a:t>
              </a:r>
              <a:r>
                <a:rPr lang="en-US" sz="2800" dirty="0">
                  <a:solidFill>
                    <a:srgbClr val="2801CF"/>
                  </a:solidFill>
                  <a:latin typeface="Arial" panose="020B0604020202020204" pitchFamily="34" charset="0"/>
                  <a:cs typeface="Arial" panose="020B0604020202020204" pitchFamily="34" charset="0"/>
                </a:rPr>
                <a:t> </a:t>
              </a:r>
              <a:r>
                <a:rPr lang="en-US" sz="2800" dirty="0" err="1">
                  <a:solidFill>
                    <a:srgbClr val="2801CF"/>
                  </a:solidFill>
                  <a:latin typeface="Arial" panose="020B0604020202020204" pitchFamily="34" charset="0"/>
                  <a:cs typeface="Arial" panose="020B0604020202020204" pitchFamily="34" charset="0"/>
                </a:rPr>
                <a:t>câu</a:t>
              </a:r>
              <a:r>
                <a:rPr lang="en-US" sz="2800" dirty="0">
                  <a:solidFill>
                    <a:srgbClr val="2801CF"/>
                  </a:solidFill>
                  <a:latin typeface="Arial" panose="020B0604020202020204" pitchFamily="34" charset="0"/>
                  <a:cs typeface="Arial" panose="020B0604020202020204" pitchFamily="34" charset="0"/>
                </a:rPr>
                <a:t> </a:t>
              </a:r>
              <a:r>
                <a:rPr lang="en-US" sz="2800" dirty="0" err="1">
                  <a:solidFill>
                    <a:srgbClr val="2801CF"/>
                  </a:solidFill>
                  <a:latin typeface="Arial" panose="020B0604020202020204" pitchFamily="34" charset="0"/>
                  <a:cs typeface="Arial" panose="020B0604020202020204" pitchFamily="34" charset="0"/>
                </a:rPr>
                <a:t>chuyện</a:t>
              </a:r>
              <a:r>
                <a:rPr lang="en-US" sz="2800" dirty="0">
                  <a:solidFill>
                    <a:srgbClr val="2801CF"/>
                  </a:solidFill>
                  <a:latin typeface="Arial" panose="020B0604020202020204" pitchFamily="34" charset="0"/>
                  <a:cs typeface="Arial" panose="020B0604020202020204" pitchFamily="34" charset="0"/>
                </a:rPr>
                <a:t>.</a:t>
              </a:r>
            </a:p>
          </p:txBody>
        </p:sp>
        <p:sp>
          <p:nvSpPr>
            <p:cNvPr id="8" name="Oval 7"/>
            <p:cNvSpPr/>
            <p:nvPr/>
          </p:nvSpPr>
          <p:spPr>
            <a:xfrm>
              <a:off x="1571833" y="4717741"/>
              <a:ext cx="1039392" cy="958474"/>
            </a:xfrm>
            <a:prstGeom prst="ellipse">
              <a:avLst/>
            </a:prstGeom>
            <a:scene3d>
              <a:camera prst="orthographicFront"/>
              <a:lightRig rig="threePt" dir="t">
                <a:rot lat="0" lon="0" rev="7500000"/>
              </a:lightRig>
            </a:scene3d>
            <a:sp3d z="152400" extrusionH="63500" prstMaterial="dkEdge">
              <a:bevelT w="120800" h="19050" prst="relaxedInset"/>
              <a:contourClr>
                <a:schemeClr val="bg1"/>
              </a:contourClr>
            </a:sp3d>
          </p:spPr>
          <p:style>
            <a:lnRef idx="1">
              <a:schemeClr val="accent4">
                <a:hueOff val="9800891"/>
                <a:satOff val="-40777"/>
                <a:lumOff val="9608"/>
                <a:alphaOff val="0"/>
              </a:schemeClr>
            </a:lnRef>
            <a:fillRef idx="1">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a:lstStyle/>
            <a:p>
              <a:pPr algn="ctr">
                <a:defRPr/>
              </a:pPr>
              <a:r>
                <a:rPr lang="en-US" sz="4000" b="1" dirty="0">
                  <a:solidFill>
                    <a:srgbClr val="FF0000"/>
                  </a:solidFill>
                  <a:latin typeface="Arial" panose="020B0604020202020204" pitchFamily="34" charset="0"/>
                  <a:cs typeface="Arial" panose="020B0604020202020204" pitchFamily="34" charset="0"/>
                </a:rPr>
                <a:t>3</a:t>
              </a:r>
            </a:p>
          </p:txBody>
        </p:sp>
        <p:sp>
          <p:nvSpPr>
            <p:cNvPr id="9" name="Oval 8"/>
            <p:cNvSpPr/>
            <p:nvPr/>
          </p:nvSpPr>
          <p:spPr>
            <a:xfrm>
              <a:off x="1459307" y="1785747"/>
              <a:ext cx="1039392" cy="956458"/>
            </a:xfrm>
            <a:prstGeom prst="ellipse">
              <a:avLst/>
            </a:prstGeom>
            <a:solidFill>
              <a:schemeClr val="bg1"/>
            </a:solidFill>
            <a:scene3d>
              <a:camera prst="orthographicFront"/>
              <a:lightRig rig="threePt" dir="t">
                <a:rot lat="0" lon="0" rev="7500000"/>
              </a:lightRig>
            </a:scene3d>
            <a:sp3d z="152400" extrusionH="63500" prstMaterial="dkEdge">
              <a:bevelT w="120800" h="19050" prst="relaxedInset"/>
              <a:contourClr>
                <a:schemeClr val="bg1"/>
              </a:contourClr>
            </a:sp3d>
          </p:spPr>
          <p:style>
            <a:lnRef idx="1">
              <a:schemeClr val="accent4">
                <a:hueOff val="0"/>
                <a:satOff val="0"/>
                <a:lumOff val="0"/>
                <a:alphaOff val="0"/>
              </a:schemeClr>
            </a:lnRef>
            <a:fillRef idx="1">
              <a:scrgbClr r="0" g="0" b="0"/>
            </a:fillRef>
            <a:effectRef idx="2">
              <a:schemeClr val="lt1">
                <a:hueOff val="0"/>
                <a:satOff val="0"/>
                <a:lumOff val="0"/>
                <a:alphaOff val="0"/>
              </a:schemeClr>
            </a:effectRef>
            <a:fontRef idx="minor">
              <a:schemeClr val="dk1">
                <a:hueOff val="0"/>
                <a:satOff val="0"/>
                <a:lumOff val="0"/>
                <a:alphaOff val="0"/>
              </a:schemeClr>
            </a:fontRef>
          </p:style>
          <p:txBody>
            <a:bodyPr/>
            <a:lstStyle/>
            <a:p>
              <a:pPr algn="ctr">
                <a:defRPr/>
              </a:pPr>
              <a:r>
                <a:rPr lang="en-US" sz="4000" b="1" dirty="0">
                  <a:solidFill>
                    <a:srgbClr val="FF0000"/>
                  </a:solidFill>
                  <a:latin typeface="Arial" panose="020B0604020202020204" pitchFamily="34" charset="0"/>
                  <a:cs typeface="Arial" panose="020B0604020202020204" pitchFamily="34" charset="0"/>
                </a:rPr>
                <a:t>1</a:t>
              </a:r>
            </a:p>
          </p:txBody>
        </p:sp>
      </p:grpSp>
      <p:sp>
        <p:nvSpPr>
          <p:cNvPr id="10" name="Rounded Rectangle 9"/>
          <p:cNvSpPr/>
          <p:nvPr/>
        </p:nvSpPr>
        <p:spPr>
          <a:xfrm>
            <a:off x="4983543" y="683946"/>
            <a:ext cx="2397125" cy="658813"/>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solidFill>
                  <a:srgbClr val="FF0000"/>
                </a:solidFill>
                <a:latin typeface="Arial" panose="020B0604020202020204" pitchFamily="34" charset="0"/>
                <a:cs typeface="Arial" panose="020B0604020202020204" pitchFamily="34" charset="0"/>
              </a:rPr>
              <a:t>MỤC TIÊU</a:t>
            </a:r>
          </a:p>
        </p:txBody>
      </p:sp>
    </p:spTree>
    <p:extLst>
      <p:ext uri="{BB962C8B-B14F-4D97-AF65-F5344CB8AC3E}">
        <p14:creationId xmlns:p14="http://schemas.microsoft.com/office/powerpoint/2010/main" val="2793322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out)">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163" y="0"/>
            <a:ext cx="122221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4579" name="Group 13"/>
          <p:cNvGrpSpPr>
            <a:grpSpLocks/>
          </p:cNvGrpSpPr>
          <p:nvPr/>
        </p:nvGrpSpPr>
        <p:grpSpPr bwMode="auto">
          <a:xfrm>
            <a:off x="0" y="6557963"/>
            <a:ext cx="12195175" cy="328612"/>
            <a:chOff x="0" y="6557554"/>
            <a:chExt cx="12194509" cy="328254"/>
          </a:xfrm>
        </p:grpSpPr>
        <p:sp>
          <p:nvSpPr>
            <p:cNvPr id="15" name="Rectangle 14">
              <a:extLst/>
            </p:cNvPr>
            <p:cNvSpPr/>
            <p:nvPr/>
          </p:nvSpPr>
          <p:spPr>
            <a:xfrm>
              <a:off x="2417631" y="6557554"/>
              <a:ext cx="2427154"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20" name="Rectangle 19">
              <a:extLst/>
            </p:cNvPr>
            <p:cNvSpPr/>
            <p:nvPr/>
          </p:nvSpPr>
          <p:spPr>
            <a:xfrm>
              <a:off x="4825736" y="6557554"/>
              <a:ext cx="2479540"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22" name="Rectangle 21">
              <a:extLst/>
            </p:cNvPr>
            <p:cNvSpPr/>
            <p:nvPr/>
          </p:nvSpPr>
          <p:spPr>
            <a:xfrm>
              <a:off x="7300514" y="6557554"/>
              <a:ext cx="247954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23" name="Rectangle 22">
              <a:extLst/>
            </p:cNvPr>
            <p:cNvSpPr/>
            <p:nvPr/>
          </p:nvSpPr>
          <p:spPr>
            <a:xfrm>
              <a:off x="9714969" y="6557554"/>
              <a:ext cx="247954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24" name="Rectangle 23">
              <a:extLst/>
            </p:cNvPr>
            <p:cNvSpPr/>
            <p:nvPr/>
          </p:nvSpPr>
          <p:spPr>
            <a:xfrm>
              <a:off x="0" y="6557554"/>
              <a:ext cx="2427155"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grpSp>
      <p:pic>
        <p:nvPicPr>
          <p:cNvPr id="24580" name="18"/>
          <p:cNvPicPr>
            <a:picLocks noChangeAspect="1"/>
          </p:cNvPicPr>
          <p:nvPr/>
        </p:nvPicPr>
        <p:blipFill>
          <a:blip r:embed="rId4">
            <a:extLst>
              <a:ext uri="{28A0092B-C50C-407E-A947-70E740481C1C}">
                <a14:useLocalDpi xmlns:a14="http://schemas.microsoft.com/office/drawing/2010/main" val="0"/>
              </a:ext>
            </a:extLst>
          </a:blip>
          <a:srcRect t="5325"/>
          <a:stretch>
            <a:fillRect/>
          </a:stretch>
        </p:blipFill>
        <p:spPr bwMode="auto">
          <a:xfrm>
            <a:off x="9715500" y="3632200"/>
            <a:ext cx="2262188" cy="362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0" name="139"/>
          <p:cNvGrpSpPr>
            <a:grpSpLocks/>
          </p:cNvGrpSpPr>
          <p:nvPr/>
        </p:nvGrpSpPr>
        <p:grpSpPr bwMode="auto">
          <a:xfrm>
            <a:off x="87313" y="50800"/>
            <a:ext cx="1212850" cy="1062038"/>
            <a:chOff x="1353570" y="1860082"/>
            <a:chExt cx="1425587" cy="1247005"/>
          </a:xfrm>
        </p:grpSpPr>
        <p:sp>
          <p:nvSpPr>
            <p:cNvPr id="31" name="16">
              <a:extLst/>
            </p:cNvPr>
            <p:cNvSpPr/>
            <p:nvPr/>
          </p:nvSpPr>
          <p:spPr>
            <a:xfrm>
              <a:off x="1353570" y="1860082"/>
              <a:ext cx="1425587" cy="1247005"/>
            </a:xfrm>
            <a:custGeom>
              <a:avLst/>
              <a:gdLst>
                <a:gd name="connsiteX0" fmla="*/ 724918 w 1425587"/>
                <a:gd name="connsiteY0" fmla="*/ 126948 h 1247005"/>
                <a:gd name="connsiteX1" fmla="*/ 698669 w 1425587"/>
                <a:gd name="connsiteY1" fmla="*/ 127403 h 1247005"/>
                <a:gd name="connsiteX2" fmla="*/ 682523 w 1425587"/>
                <a:gd name="connsiteY2" fmla="*/ 134262 h 1247005"/>
                <a:gd name="connsiteX3" fmla="*/ 682492 w 1425587"/>
                <a:gd name="connsiteY3" fmla="*/ 134241 h 1247005"/>
                <a:gd name="connsiteX4" fmla="*/ 287866 w 1425587"/>
                <a:gd name="connsiteY4" fmla="*/ 331554 h 1247005"/>
                <a:gd name="connsiteX5" fmla="*/ 278988 w 1425587"/>
                <a:gd name="connsiteY5" fmla="*/ 339062 h 1247005"/>
                <a:gd name="connsiteX6" fmla="*/ 266985 w 1425587"/>
                <a:gd name="connsiteY6" fmla="*/ 362410 h 1247005"/>
                <a:gd name="connsiteX7" fmla="*/ 265400 w 1425587"/>
                <a:gd name="connsiteY7" fmla="*/ 379880 h 1247005"/>
                <a:gd name="connsiteX8" fmla="*/ 264826 w 1425587"/>
                <a:gd name="connsiteY8" fmla="*/ 380196 h 1247005"/>
                <a:gd name="connsiteX9" fmla="*/ 264826 w 1425587"/>
                <a:gd name="connsiteY9" fmla="*/ 902103 h 1247005"/>
                <a:gd name="connsiteX10" fmla="*/ 268187 w 1425587"/>
                <a:gd name="connsiteY10" fmla="*/ 918750 h 1247005"/>
                <a:gd name="connsiteX11" fmla="*/ 282863 w 1425587"/>
                <a:gd name="connsiteY11" fmla="*/ 940517 h 1247005"/>
                <a:gd name="connsiteX12" fmla="*/ 297408 w 1425587"/>
                <a:gd name="connsiteY12" fmla="*/ 950324 h 1247005"/>
                <a:gd name="connsiteX13" fmla="*/ 297408 w 1425587"/>
                <a:gd name="connsiteY13" fmla="*/ 950681 h 1247005"/>
                <a:gd name="connsiteX14" fmla="*/ 690681 w 1425587"/>
                <a:gd name="connsiteY14" fmla="*/ 1147318 h 1247005"/>
                <a:gd name="connsiteX15" fmla="*/ 681190 w 1425587"/>
                <a:gd name="connsiteY15" fmla="*/ 1141150 h 1247005"/>
                <a:gd name="connsiteX16" fmla="*/ 701216 w 1425587"/>
                <a:gd name="connsiteY16" fmla="*/ 1149080 h 1247005"/>
                <a:gd name="connsiteX17" fmla="*/ 727465 w 1425587"/>
                <a:gd name="connsiteY17" fmla="*/ 1148636 h 1247005"/>
                <a:gd name="connsiteX18" fmla="*/ 743613 w 1425587"/>
                <a:gd name="connsiteY18" fmla="*/ 1141783 h 1247005"/>
                <a:gd name="connsiteX19" fmla="*/ 744397 w 1425587"/>
                <a:gd name="connsiteY19" fmla="*/ 1142292 h 1247005"/>
                <a:gd name="connsiteX20" fmla="*/ 741193 w 1425587"/>
                <a:gd name="connsiteY20" fmla="*/ 1144173 h 1247005"/>
                <a:gd name="connsiteX21" fmla="*/ 1137772 w 1425587"/>
                <a:gd name="connsiteY21" fmla="*/ 945884 h 1247005"/>
                <a:gd name="connsiteX22" fmla="*/ 1146771 w 1425587"/>
                <a:gd name="connsiteY22" fmla="*/ 938118 h 1247005"/>
                <a:gd name="connsiteX23" fmla="*/ 1158539 w 1425587"/>
                <a:gd name="connsiteY23" fmla="*/ 914651 h 1247005"/>
                <a:gd name="connsiteX24" fmla="*/ 1159948 w 1425587"/>
                <a:gd name="connsiteY24" fmla="*/ 897165 h 1247005"/>
                <a:gd name="connsiteX25" fmla="*/ 1160760 w 1425587"/>
                <a:gd name="connsiteY25" fmla="*/ 896708 h 1247005"/>
                <a:gd name="connsiteX26" fmla="*/ 1160760 w 1425587"/>
                <a:gd name="connsiteY26" fmla="*/ 371357 h 1247005"/>
                <a:gd name="connsiteX27" fmla="*/ 1158060 w 1425587"/>
                <a:gd name="connsiteY27" fmla="*/ 357984 h 1247005"/>
                <a:gd name="connsiteX28" fmla="*/ 1143384 w 1425587"/>
                <a:gd name="connsiteY28" fmla="*/ 336217 h 1247005"/>
                <a:gd name="connsiteX29" fmla="*/ 1132874 w 1425587"/>
                <a:gd name="connsiteY29" fmla="*/ 329132 h 1247005"/>
                <a:gd name="connsiteX30" fmla="*/ 742090 w 1425587"/>
                <a:gd name="connsiteY30" fmla="*/ 133740 h 1247005"/>
                <a:gd name="connsiteX31" fmla="*/ 341644 w 1425587"/>
                <a:gd name="connsiteY31" fmla="*/ 0 h 1247005"/>
                <a:gd name="connsiteX32" fmla="*/ 1072853 w 1425587"/>
                <a:gd name="connsiteY32" fmla="*/ 0 h 1247005"/>
                <a:gd name="connsiteX33" fmla="*/ 1073490 w 1425587"/>
                <a:gd name="connsiteY33" fmla="*/ 1130 h 1247005"/>
                <a:gd name="connsiteX34" fmla="*/ 1097827 w 1425587"/>
                <a:gd name="connsiteY34" fmla="*/ 3091 h 1247005"/>
                <a:gd name="connsiteX35" fmla="*/ 1130490 w 1425587"/>
                <a:gd name="connsiteY35" fmla="*/ 19471 h 1247005"/>
                <a:gd name="connsiteX36" fmla="*/ 1141300 w 1425587"/>
                <a:gd name="connsiteY36" fmla="*/ 31995 h 1247005"/>
                <a:gd name="connsiteX37" fmla="*/ 1417288 w 1425587"/>
                <a:gd name="connsiteY37" fmla="*/ 583973 h 1247005"/>
                <a:gd name="connsiteX38" fmla="*/ 1414670 w 1425587"/>
                <a:gd name="connsiteY38" fmla="*/ 579514 h 1247005"/>
                <a:gd name="connsiteX39" fmla="*/ 1413961 w 1425587"/>
                <a:gd name="connsiteY39" fmla="*/ 580605 h 1247005"/>
                <a:gd name="connsiteX40" fmla="*/ 1423500 w 1425587"/>
                <a:gd name="connsiteY40" fmla="*/ 603081 h 1247005"/>
                <a:gd name="connsiteX41" fmla="*/ 1424118 w 1425587"/>
                <a:gd name="connsiteY41" fmla="*/ 639616 h 1247005"/>
                <a:gd name="connsiteX42" fmla="*/ 1413081 w 1425587"/>
                <a:gd name="connsiteY42" fmla="*/ 667489 h 1247005"/>
                <a:gd name="connsiteX43" fmla="*/ 1421665 w 1425587"/>
                <a:gd name="connsiteY43" fmla="*/ 654279 h 1247005"/>
                <a:gd name="connsiteX44" fmla="*/ 1147977 w 1425587"/>
                <a:gd name="connsiteY44" fmla="*/ 1201656 h 1247005"/>
                <a:gd name="connsiteX45" fmla="*/ 1147479 w 1425587"/>
                <a:gd name="connsiteY45" fmla="*/ 1201656 h 1247005"/>
                <a:gd name="connsiteX46" fmla="*/ 1133830 w 1425587"/>
                <a:gd name="connsiteY46" fmla="*/ 1221900 h 1247005"/>
                <a:gd name="connsiteX47" fmla="*/ 1103533 w 1425587"/>
                <a:gd name="connsiteY47" fmla="*/ 1242327 h 1247005"/>
                <a:gd name="connsiteX48" fmla="*/ 1080363 w 1425587"/>
                <a:gd name="connsiteY48" fmla="*/ 1247005 h 1247005"/>
                <a:gd name="connsiteX49" fmla="*/ 353947 w 1425587"/>
                <a:gd name="connsiteY49" fmla="*/ 1247005 h 1247005"/>
                <a:gd name="connsiteX50" fmla="*/ 353507 w 1425587"/>
                <a:gd name="connsiteY50" fmla="*/ 1246206 h 1247005"/>
                <a:gd name="connsiteX51" fmla="*/ 329191 w 1425587"/>
                <a:gd name="connsiteY51" fmla="*/ 1243999 h 1247005"/>
                <a:gd name="connsiteX52" fmla="*/ 296694 w 1425587"/>
                <a:gd name="connsiteY52" fmla="*/ 1227293 h 1247005"/>
                <a:gd name="connsiteX53" fmla="*/ 286245 w 1425587"/>
                <a:gd name="connsiteY53" fmla="*/ 1214937 h 1247005"/>
                <a:gd name="connsiteX54" fmla="*/ 11615 w 1425587"/>
                <a:gd name="connsiteY54" fmla="*/ 665677 h 1247005"/>
                <a:gd name="connsiteX55" fmla="*/ 11644 w 1425587"/>
                <a:gd name="connsiteY55" fmla="*/ 665633 h 1247005"/>
                <a:gd name="connsiteX56" fmla="*/ 2097 w 1425587"/>
                <a:gd name="connsiteY56" fmla="*/ 643161 h 1247005"/>
                <a:gd name="connsiteX57" fmla="*/ 1463 w 1425587"/>
                <a:gd name="connsiteY57" fmla="*/ 606626 h 1247005"/>
                <a:gd name="connsiteX58" fmla="*/ 10917 w 1425587"/>
                <a:gd name="connsiteY58" fmla="*/ 582725 h 1247005"/>
                <a:gd name="connsiteX59" fmla="*/ 282873 w 1425587"/>
                <a:gd name="connsiteY59" fmla="*/ 38813 h 1247005"/>
                <a:gd name="connsiteX60" fmla="*/ 292735 w 1425587"/>
                <a:gd name="connsiteY60" fmla="*/ 24185 h 1247005"/>
                <a:gd name="connsiteX61" fmla="*/ 323031 w 1425587"/>
                <a:gd name="connsiteY61" fmla="*/ 3758 h 124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25587" h="1247005">
                  <a:moveTo>
                    <a:pt x="724918" y="126948"/>
                  </a:moveTo>
                  <a:cubicBezTo>
                    <a:pt x="716159" y="125392"/>
                    <a:pt x="707241" y="125579"/>
                    <a:pt x="698669" y="127403"/>
                  </a:cubicBezTo>
                  <a:lnTo>
                    <a:pt x="682523" y="134262"/>
                  </a:lnTo>
                  <a:lnTo>
                    <a:pt x="682492" y="134241"/>
                  </a:lnTo>
                  <a:lnTo>
                    <a:pt x="287866" y="331554"/>
                  </a:lnTo>
                  <a:lnTo>
                    <a:pt x="278988" y="339062"/>
                  </a:lnTo>
                  <a:cubicBezTo>
                    <a:pt x="273478" y="346046"/>
                    <a:pt x="269429" y="353994"/>
                    <a:pt x="266985" y="362410"/>
                  </a:cubicBezTo>
                  <a:lnTo>
                    <a:pt x="265400" y="379880"/>
                  </a:lnTo>
                  <a:lnTo>
                    <a:pt x="264826" y="380196"/>
                  </a:lnTo>
                  <a:lnTo>
                    <a:pt x="264826" y="902103"/>
                  </a:lnTo>
                  <a:lnTo>
                    <a:pt x="268187" y="918750"/>
                  </a:lnTo>
                  <a:cubicBezTo>
                    <a:pt x="271652" y="926943"/>
                    <a:pt x="276666" y="934321"/>
                    <a:pt x="282863" y="940517"/>
                  </a:cubicBezTo>
                  <a:lnTo>
                    <a:pt x="297408" y="950324"/>
                  </a:lnTo>
                  <a:lnTo>
                    <a:pt x="297408" y="950681"/>
                  </a:lnTo>
                  <a:lnTo>
                    <a:pt x="690681" y="1147318"/>
                  </a:lnTo>
                  <a:lnTo>
                    <a:pt x="681190" y="1141150"/>
                  </a:lnTo>
                  <a:lnTo>
                    <a:pt x="701216" y="1149080"/>
                  </a:lnTo>
                  <a:cubicBezTo>
                    <a:pt x="709974" y="1150639"/>
                    <a:pt x="718892" y="1150455"/>
                    <a:pt x="727465" y="1148636"/>
                  </a:cubicBezTo>
                  <a:lnTo>
                    <a:pt x="743613" y="1141783"/>
                  </a:lnTo>
                  <a:lnTo>
                    <a:pt x="744397" y="1142292"/>
                  </a:lnTo>
                  <a:lnTo>
                    <a:pt x="741193" y="1144173"/>
                  </a:lnTo>
                  <a:lnTo>
                    <a:pt x="1137772" y="945884"/>
                  </a:lnTo>
                  <a:lnTo>
                    <a:pt x="1146771" y="938118"/>
                  </a:lnTo>
                  <a:cubicBezTo>
                    <a:pt x="1152210" y="931079"/>
                    <a:pt x="1156179" y="923090"/>
                    <a:pt x="1158539" y="914651"/>
                  </a:cubicBezTo>
                  <a:lnTo>
                    <a:pt x="1159948" y="897165"/>
                  </a:lnTo>
                  <a:lnTo>
                    <a:pt x="1160760" y="896708"/>
                  </a:lnTo>
                  <a:lnTo>
                    <a:pt x="1160760" y="371357"/>
                  </a:lnTo>
                  <a:lnTo>
                    <a:pt x="1158060" y="357984"/>
                  </a:lnTo>
                  <a:cubicBezTo>
                    <a:pt x="1154595" y="349791"/>
                    <a:pt x="1149580" y="342413"/>
                    <a:pt x="1143384" y="336217"/>
                  </a:cubicBezTo>
                  <a:lnTo>
                    <a:pt x="1132874" y="329132"/>
                  </a:lnTo>
                  <a:lnTo>
                    <a:pt x="742090" y="133740"/>
                  </a:lnTo>
                  <a:close/>
                  <a:moveTo>
                    <a:pt x="341644" y="0"/>
                  </a:moveTo>
                  <a:lnTo>
                    <a:pt x="1072853" y="0"/>
                  </a:lnTo>
                  <a:lnTo>
                    <a:pt x="1073490" y="1130"/>
                  </a:lnTo>
                  <a:lnTo>
                    <a:pt x="1097827" y="3091"/>
                  </a:lnTo>
                  <a:cubicBezTo>
                    <a:pt x="1109574" y="6376"/>
                    <a:pt x="1120693" y="11899"/>
                    <a:pt x="1130490" y="19471"/>
                  </a:cubicBezTo>
                  <a:lnTo>
                    <a:pt x="1141300" y="31995"/>
                  </a:lnTo>
                  <a:lnTo>
                    <a:pt x="1417288" y="583973"/>
                  </a:lnTo>
                  <a:lnTo>
                    <a:pt x="1414670" y="579514"/>
                  </a:lnTo>
                  <a:lnTo>
                    <a:pt x="1413961" y="580605"/>
                  </a:lnTo>
                  <a:lnTo>
                    <a:pt x="1423500" y="603081"/>
                  </a:lnTo>
                  <a:cubicBezTo>
                    <a:pt x="1426032" y="615013"/>
                    <a:pt x="1426288" y="627426"/>
                    <a:pt x="1424118" y="639616"/>
                  </a:cubicBezTo>
                  <a:lnTo>
                    <a:pt x="1413081" y="667489"/>
                  </a:lnTo>
                  <a:lnTo>
                    <a:pt x="1421665" y="654279"/>
                  </a:lnTo>
                  <a:lnTo>
                    <a:pt x="1147977" y="1201656"/>
                  </a:lnTo>
                  <a:lnTo>
                    <a:pt x="1147479" y="1201656"/>
                  </a:lnTo>
                  <a:lnTo>
                    <a:pt x="1133830" y="1221900"/>
                  </a:lnTo>
                  <a:cubicBezTo>
                    <a:pt x="1125206" y="1230525"/>
                    <a:pt x="1114937" y="1237504"/>
                    <a:pt x="1103533" y="1242327"/>
                  </a:cubicBezTo>
                  <a:lnTo>
                    <a:pt x="1080363" y="1247005"/>
                  </a:lnTo>
                  <a:lnTo>
                    <a:pt x="353947" y="1247005"/>
                  </a:lnTo>
                  <a:lnTo>
                    <a:pt x="353507" y="1246206"/>
                  </a:lnTo>
                  <a:lnTo>
                    <a:pt x="329191" y="1243999"/>
                  </a:lnTo>
                  <a:cubicBezTo>
                    <a:pt x="317478" y="1240599"/>
                    <a:pt x="306415" y="1234962"/>
                    <a:pt x="296694" y="1227293"/>
                  </a:cubicBezTo>
                  <a:lnTo>
                    <a:pt x="286245" y="1214937"/>
                  </a:lnTo>
                  <a:lnTo>
                    <a:pt x="11615" y="665677"/>
                  </a:lnTo>
                  <a:lnTo>
                    <a:pt x="11644" y="665633"/>
                  </a:lnTo>
                  <a:lnTo>
                    <a:pt x="2097" y="643161"/>
                  </a:lnTo>
                  <a:cubicBezTo>
                    <a:pt x="-442" y="631230"/>
                    <a:pt x="-702" y="618817"/>
                    <a:pt x="1463" y="606626"/>
                  </a:cubicBezTo>
                  <a:lnTo>
                    <a:pt x="10917" y="582725"/>
                  </a:lnTo>
                  <a:lnTo>
                    <a:pt x="282873" y="38813"/>
                  </a:lnTo>
                  <a:lnTo>
                    <a:pt x="292735" y="24185"/>
                  </a:lnTo>
                  <a:cubicBezTo>
                    <a:pt x="301359" y="15560"/>
                    <a:pt x="311628" y="8581"/>
                    <a:pt x="323031" y="3758"/>
                  </a:cubicBezTo>
                  <a:close/>
                </a:path>
              </a:pathLst>
            </a:cu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2000">
                <a:solidFill>
                  <a:prstClr val="white"/>
                </a:solidFill>
                <a:ea typeface="等线" panose="02010600030101010101" pitchFamily="2" charset="-122"/>
                <a:cs typeface="+mn-ea"/>
                <a:sym typeface="+mn-lt"/>
              </a:endParaRPr>
            </a:p>
          </p:txBody>
        </p:sp>
        <p:sp>
          <p:nvSpPr>
            <p:cNvPr id="32" name="24">
              <a:extLst/>
            </p:cNvPr>
            <p:cNvSpPr/>
            <p:nvPr/>
          </p:nvSpPr>
          <p:spPr>
            <a:xfrm>
              <a:off x="1530835" y="2016657"/>
              <a:ext cx="1071056" cy="939447"/>
            </a:xfrm>
            <a:custGeom>
              <a:avLst/>
              <a:gdLst>
                <a:gd name="connsiteX0" fmla="*/ 339741 w 1417646"/>
                <a:gd name="connsiteY0" fmla="*/ 0 h 1240059"/>
                <a:gd name="connsiteX1" fmla="*/ 1066877 w 1417646"/>
                <a:gd name="connsiteY1" fmla="*/ 0 h 1240059"/>
                <a:gd name="connsiteX2" fmla="*/ 1067510 w 1417646"/>
                <a:gd name="connsiteY2" fmla="*/ 1124 h 1240059"/>
                <a:gd name="connsiteX3" fmla="*/ 1091712 w 1417646"/>
                <a:gd name="connsiteY3" fmla="*/ 3074 h 1240059"/>
                <a:gd name="connsiteX4" fmla="*/ 1124193 w 1417646"/>
                <a:gd name="connsiteY4" fmla="*/ 19362 h 1240059"/>
                <a:gd name="connsiteX5" fmla="*/ 1134942 w 1417646"/>
                <a:gd name="connsiteY5" fmla="*/ 31817 h 1240059"/>
                <a:gd name="connsiteX6" fmla="*/ 1409393 w 1417646"/>
                <a:gd name="connsiteY6" fmla="*/ 580720 h 1240059"/>
                <a:gd name="connsiteX7" fmla="*/ 1406790 w 1417646"/>
                <a:gd name="connsiteY7" fmla="*/ 576286 h 1240059"/>
                <a:gd name="connsiteX8" fmla="*/ 1406085 w 1417646"/>
                <a:gd name="connsiteY8" fmla="*/ 577371 h 1240059"/>
                <a:gd name="connsiteX9" fmla="*/ 1415570 w 1417646"/>
                <a:gd name="connsiteY9" fmla="*/ 599722 h 1240059"/>
                <a:gd name="connsiteX10" fmla="*/ 1416185 w 1417646"/>
                <a:gd name="connsiteY10" fmla="*/ 636053 h 1240059"/>
                <a:gd name="connsiteX11" fmla="*/ 1405209 w 1417646"/>
                <a:gd name="connsiteY11" fmla="*/ 663771 h 1240059"/>
                <a:gd name="connsiteX12" fmla="*/ 1413746 w 1417646"/>
                <a:gd name="connsiteY12" fmla="*/ 650634 h 1240059"/>
                <a:gd name="connsiteX13" fmla="*/ 1141582 w 1417646"/>
                <a:gd name="connsiteY13" fmla="*/ 1194962 h 1240059"/>
                <a:gd name="connsiteX14" fmla="*/ 1141087 w 1417646"/>
                <a:gd name="connsiteY14" fmla="*/ 1194962 h 1240059"/>
                <a:gd name="connsiteX15" fmla="*/ 1127514 w 1417646"/>
                <a:gd name="connsiteY15" fmla="*/ 1215094 h 1240059"/>
                <a:gd name="connsiteX16" fmla="*/ 1097386 w 1417646"/>
                <a:gd name="connsiteY16" fmla="*/ 1235407 h 1240059"/>
                <a:gd name="connsiteX17" fmla="*/ 1074345 w 1417646"/>
                <a:gd name="connsiteY17" fmla="*/ 1240059 h 1240059"/>
                <a:gd name="connsiteX18" fmla="*/ 351975 w 1417646"/>
                <a:gd name="connsiteY18" fmla="*/ 1240059 h 1240059"/>
                <a:gd name="connsiteX19" fmla="*/ 351538 w 1417646"/>
                <a:gd name="connsiteY19" fmla="*/ 1239264 h 1240059"/>
                <a:gd name="connsiteX20" fmla="*/ 327357 w 1417646"/>
                <a:gd name="connsiteY20" fmla="*/ 1237070 h 1240059"/>
                <a:gd name="connsiteX21" fmla="*/ 295041 w 1417646"/>
                <a:gd name="connsiteY21" fmla="*/ 1220457 h 1240059"/>
                <a:gd name="connsiteX22" fmla="*/ 284650 w 1417646"/>
                <a:gd name="connsiteY22" fmla="*/ 1208169 h 1240059"/>
                <a:gd name="connsiteX23" fmla="*/ 11550 w 1417646"/>
                <a:gd name="connsiteY23" fmla="*/ 661969 h 1240059"/>
                <a:gd name="connsiteX24" fmla="*/ 11579 w 1417646"/>
                <a:gd name="connsiteY24" fmla="*/ 661925 h 1240059"/>
                <a:gd name="connsiteX25" fmla="*/ 2085 w 1417646"/>
                <a:gd name="connsiteY25" fmla="*/ 639578 h 1240059"/>
                <a:gd name="connsiteX26" fmla="*/ 1455 w 1417646"/>
                <a:gd name="connsiteY26" fmla="*/ 603247 h 1240059"/>
                <a:gd name="connsiteX27" fmla="*/ 10856 w 1417646"/>
                <a:gd name="connsiteY27" fmla="*/ 579479 h 1240059"/>
                <a:gd name="connsiteX28" fmla="*/ 281297 w 1417646"/>
                <a:gd name="connsiteY28" fmla="*/ 38597 h 1240059"/>
                <a:gd name="connsiteX29" fmla="*/ 291104 w 1417646"/>
                <a:gd name="connsiteY29" fmla="*/ 24050 h 1240059"/>
                <a:gd name="connsiteX30" fmla="*/ 321232 w 1417646"/>
                <a:gd name="connsiteY30" fmla="*/ 3737 h 124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17646" h="1240059">
                  <a:moveTo>
                    <a:pt x="339741" y="0"/>
                  </a:moveTo>
                  <a:lnTo>
                    <a:pt x="1066877" y="0"/>
                  </a:lnTo>
                  <a:lnTo>
                    <a:pt x="1067510" y="1124"/>
                  </a:lnTo>
                  <a:lnTo>
                    <a:pt x="1091712" y="3074"/>
                  </a:lnTo>
                  <a:cubicBezTo>
                    <a:pt x="1103393" y="6340"/>
                    <a:pt x="1114450" y="11833"/>
                    <a:pt x="1124193" y="19362"/>
                  </a:cubicBezTo>
                  <a:lnTo>
                    <a:pt x="1134942" y="31817"/>
                  </a:lnTo>
                  <a:lnTo>
                    <a:pt x="1409393" y="580720"/>
                  </a:lnTo>
                  <a:lnTo>
                    <a:pt x="1406790" y="576286"/>
                  </a:lnTo>
                  <a:lnTo>
                    <a:pt x="1406085" y="577371"/>
                  </a:lnTo>
                  <a:lnTo>
                    <a:pt x="1415570" y="599722"/>
                  </a:lnTo>
                  <a:cubicBezTo>
                    <a:pt x="1418088" y="611587"/>
                    <a:pt x="1418343" y="623931"/>
                    <a:pt x="1416185" y="636053"/>
                  </a:cubicBezTo>
                  <a:lnTo>
                    <a:pt x="1405209" y="663771"/>
                  </a:lnTo>
                  <a:lnTo>
                    <a:pt x="1413746" y="650634"/>
                  </a:lnTo>
                  <a:lnTo>
                    <a:pt x="1141582" y="1194962"/>
                  </a:lnTo>
                  <a:lnTo>
                    <a:pt x="1141087" y="1194962"/>
                  </a:lnTo>
                  <a:lnTo>
                    <a:pt x="1127514" y="1215094"/>
                  </a:lnTo>
                  <a:cubicBezTo>
                    <a:pt x="1118938" y="1223671"/>
                    <a:pt x="1108726" y="1230611"/>
                    <a:pt x="1097386" y="1235407"/>
                  </a:cubicBezTo>
                  <a:lnTo>
                    <a:pt x="1074345" y="1240059"/>
                  </a:lnTo>
                  <a:lnTo>
                    <a:pt x="351975" y="1240059"/>
                  </a:lnTo>
                  <a:lnTo>
                    <a:pt x="351538" y="1239264"/>
                  </a:lnTo>
                  <a:lnTo>
                    <a:pt x="327357" y="1237070"/>
                  </a:lnTo>
                  <a:cubicBezTo>
                    <a:pt x="315709" y="1233688"/>
                    <a:pt x="304708" y="1228083"/>
                    <a:pt x="295041" y="1220457"/>
                  </a:cubicBezTo>
                  <a:lnTo>
                    <a:pt x="284650" y="1208169"/>
                  </a:lnTo>
                  <a:lnTo>
                    <a:pt x="11550" y="661969"/>
                  </a:lnTo>
                  <a:lnTo>
                    <a:pt x="11579" y="661925"/>
                  </a:lnTo>
                  <a:lnTo>
                    <a:pt x="2085" y="639578"/>
                  </a:lnTo>
                  <a:cubicBezTo>
                    <a:pt x="-439" y="627714"/>
                    <a:pt x="-698" y="615370"/>
                    <a:pt x="1455" y="603247"/>
                  </a:cubicBezTo>
                  <a:lnTo>
                    <a:pt x="10856" y="579479"/>
                  </a:lnTo>
                  <a:lnTo>
                    <a:pt x="281297" y="38597"/>
                  </a:lnTo>
                  <a:lnTo>
                    <a:pt x="291104" y="24050"/>
                  </a:lnTo>
                  <a:cubicBezTo>
                    <a:pt x="299680" y="15473"/>
                    <a:pt x="309892" y="8533"/>
                    <a:pt x="321232" y="3737"/>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altLang="zh-CN" sz="4400" b="1" dirty="0">
                  <a:solidFill>
                    <a:srgbClr val="ED2F6A"/>
                  </a:solidFill>
                  <a:ea typeface="等线" panose="02010600030101010101" pitchFamily="2" charset="-122"/>
                  <a:cs typeface="+mn-ea"/>
                  <a:sym typeface="+mn-lt"/>
                </a:rPr>
                <a:t>2</a:t>
              </a:r>
              <a:endParaRPr lang="zh-CN" altLang="en-US" sz="4400" b="1" dirty="0">
                <a:solidFill>
                  <a:srgbClr val="ED2F6A"/>
                </a:solidFill>
                <a:ea typeface="等线" panose="02010600030101010101" pitchFamily="2" charset="-122"/>
                <a:cs typeface="+mn-ea"/>
                <a:sym typeface="+mn-lt"/>
              </a:endParaRPr>
            </a:p>
          </p:txBody>
        </p:sp>
        <p:sp>
          <p:nvSpPr>
            <p:cNvPr id="33" name="AutoShape 3">
              <a:extLst/>
            </p:cNvPr>
            <p:cNvSpPr>
              <a:spLocks noChangeAspect="1" noChangeArrowheads="1" noTextEdit="1"/>
            </p:cNvSpPr>
            <p:nvPr/>
          </p:nvSpPr>
          <p:spPr bwMode="auto">
            <a:xfrm>
              <a:off x="1864841" y="2223559"/>
              <a:ext cx="380654" cy="553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fontAlgn="auto" hangingPunct="1">
                <a:spcBef>
                  <a:spcPts val="0"/>
                </a:spcBef>
                <a:spcAft>
                  <a:spcPts val="0"/>
                </a:spcAft>
                <a:defRPr/>
              </a:pPr>
              <a:endParaRPr lang="zh-CN" altLang="en-US" sz="2000">
                <a:solidFill>
                  <a:prstClr val="black"/>
                </a:solidFill>
                <a:latin typeface="Calibri" panose="020F0502020204030204"/>
                <a:ea typeface="等线" panose="02010600030101010101" pitchFamily="2" charset="-122"/>
                <a:cs typeface="+mn-ea"/>
                <a:sym typeface="+mn-lt"/>
              </a:endParaRPr>
            </a:p>
          </p:txBody>
        </p:sp>
      </p:grpSp>
      <p:sp>
        <p:nvSpPr>
          <p:cNvPr id="17" name="Rectangle 16"/>
          <p:cNvSpPr/>
          <p:nvPr/>
        </p:nvSpPr>
        <p:spPr>
          <a:xfrm>
            <a:off x="2819400" y="2355652"/>
            <a:ext cx="5416869" cy="923330"/>
          </a:xfrm>
          <a:prstGeom prst="rect">
            <a:avLst/>
          </a:prstGeom>
          <a:noFill/>
        </p:spPr>
        <p:txBody>
          <a:bodyPr wrap="none">
            <a:spAutoFit/>
          </a:bodyPr>
          <a:lstStyle/>
          <a:p>
            <a:pPr algn="ctr">
              <a:defRPr/>
            </a:pPr>
            <a:r>
              <a:rPr lang="en-US" sz="5400" b="1" dirty="0">
                <a:ln w="12700">
                  <a:solidFill>
                    <a:schemeClr val="accent1"/>
                  </a:solidFill>
                  <a:prstDash val="solid"/>
                </a:ln>
                <a:solidFill>
                  <a:srgbClr val="FF0000"/>
                </a:solidFill>
                <a:effectLst>
                  <a:outerShdw dist="38100" dir="2640000" algn="bl" rotWithShape="0">
                    <a:schemeClr val="accent1"/>
                  </a:outerShdw>
                </a:effectLst>
                <a:latin typeface="Arial" panose="020B0604020202020204" pitchFamily="34" charset="0"/>
                <a:ea typeface="Arial-Rounded" pitchFamily="34" charset="0"/>
              </a:rPr>
              <a:t>HOẠT ĐỘNG </a:t>
            </a:r>
            <a:r>
              <a:rPr lang="en-US" sz="5400" b="1" dirty="0" smtClean="0">
                <a:ln w="12700">
                  <a:solidFill>
                    <a:schemeClr val="accent1"/>
                  </a:solidFill>
                  <a:prstDash val="solid"/>
                </a:ln>
                <a:solidFill>
                  <a:srgbClr val="FF0000"/>
                </a:solidFill>
                <a:effectLst>
                  <a:outerShdw dist="38100" dir="2640000" algn="bl" rotWithShape="0">
                    <a:schemeClr val="accent1"/>
                  </a:outerShdw>
                </a:effectLst>
                <a:latin typeface="Arial" panose="020B0604020202020204" pitchFamily="34" charset="0"/>
                <a:ea typeface="Arial-Rounded" pitchFamily="34" charset="0"/>
              </a:rPr>
              <a:t>1: </a:t>
            </a:r>
            <a:endParaRPr lang="en-US" sz="5400" b="1" dirty="0">
              <a:ln w="12700">
                <a:solidFill>
                  <a:schemeClr val="accent1"/>
                </a:solidFill>
                <a:prstDash val="solid"/>
              </a:ln>
              <a:solidFill>
                <a:srgbClr val="FF0000"/>
              </a:solidFill>
              <a:effectLst>
                <a:outerShdw dist="38100" dir="2640000" algn="bl" rotWithShape="0">
                  <a:schemeClr val="accent1"/>
                </a:outerShdw>
              </a:effectLst>
            </a:endParaRPr>
          </a:p>
        </p:txBody>
      </p:sp>
      <p:sp>
        <p:nvSpPr>
          <p:cNvPr id="18" name="TextBox 17">
            <a:extLst/>
          </p:cNvPr>
          <p:cNvSpPr txBox="1"/>
          <p:nvPr/>
        </p:nvSpPr>
        <p:spPr>
          <a:xfrm>
            <a:off x="2718126" y="3429000"/>
            <a:ext cx="5492476" cy="830948"/>
          </a:xfrm>
          <a:prstGeom prst="rect">
            <a:avLst/>
          </a:prstGeom>
          <a:noFill/>
        </p:spPr>
        <p:txBody>
          <a:bodyPr lIns="91391" tIns="45696" rIns="91391" bIns="45696">
            <a:spAutoFit/>
          </a:bodyPr>
          <a:lstStyle/>
          <a:p>
            <a:pPr algn="ctr" eaLnBrk="1" fontAlgn="auto" hangingPunct="1">
              <a:spcBef>
                <a:spcPts val="0"/>
              </a:spcBef>
              <a:spcAft>
                <a:spcPts val="0"/>
              </a:spcAft>
              <a:defRPr/>
            </a:pPr>
            <a:r>
              <a:rPr lang="en-US" sz="4800" b="1" dirty="0" err="1" smtClean="0">
                <a:ln w="9525">
                  <a:solidFill>
                    <a:schemeClr val="bg1"/>
                  </a:solidFill>
                  <a:prstDash val="solid"/>
                </a:ln>
                <a:solidFill>
                  <a:srgbClr val="2801CF"/>
                </a:solidFill>
                <a:effectLst>
                  <a:outerShdw blurRad="12700" dist="38100" dir="2700000" algn="tl" rotWithShape="0">
                    <a:schemeClr val="accent5">
                      <a:lumMod val="60000"/>
                      <a:lumOff val="40000"/>
                    </a:schemeClr>
                  </a:outerShdw>
                </a:effectLst>
                <a:latin typeface="Arial" panose="020B0604020202020204" pitchFamily="34" charset="0"/>
                <a:ea typeface="Arial-Rounded" pitchFamily="34" charset="0"/>
              </a:rPr>
              <a:t>Luyện</a:t>
            </a:r>
            <a:r>
              <a:rPr lang="en-US" sz="4800" b="1" dirty="0" smtClean="0">
                <a:ln w="9525">
                  <a:solidFill>
                    <a:schemeClr val="bg1"/>
                  </a:solidFill>
                  <a:prstDash val="solid"/>
                </a:ln>
                <a:solidFill>
                  <a:srgbClr val="2801CF"/>
                </a:solidFill>
                <a:effectLst>
                  <a:outerShdw blurRad="12700" dist="38100" dir="2700000" algn="tl" rotWithShape="0">
                    <a:schemeClr val="accent5">
                      <a:lumMod val="60000"/>
                      <a:lumOff val="40000"/>
                    </a:schemeClr>
                  </a:outerShdw>
                </a:effectLst>
                <a:latin typeface="Arial" panose="020B0604020202020204" pitchFamily="34" charset="0"/>
                <a:ea typeface="Arial-Rounded" pitchFamily="34" charset="0"/>
              </a:rPr>
              <a:t> </a:t>
            </a:r>
            <a:r>
              <a:rPr lang="en-US" sz="4800" b="1" dirty="0" err="1" smtClean="0">
                <a:ln w="9525">
                  <a:solidFill>
                    <a:schemeClr val="bg1"/>
                  </a:solidFill>
                  <a:prstDash val="solid"/>
                </a:ln>
                <a:solidFill>
                  <a:srgbClr val="2801CF"/>
                </a:solidFill>
                <a:effectLst>
                  <a:outerShdw blurRad="12700" dist="38100" dir="2700000" algn="tl" rotWithShape="0">
                    <a:schemeClr val="accent5">
                      <a:lumMod val="60000"/>
                      <a:lumOff val="40000"/>
                    </a:schemeClr>
                  </a:outerShdw>
                </a:effectLst>
                <a:latin typeface="Arial" panose="020B0604020202020204" pitchFamily="34" charset="0"/>
                <a:ea typeface="Arial-Rounded" pitchFamily="34" charset="0"/>
              </a:rPr>
              <a:t>đọc</a:t>
            </a:r>
            <a:endParaRPr lang="en-US" sz="4800" b="1" dirty="0">
              <a:ln w="9525">
                <a:solidFill>
                  <a:schemeClr val="bg1"/>
                </a:solidFill>
                <a:prstDash val="solid"/>
              </a:ln>
              <a:solidFill>
                <a:srgbClr val="2801CF"/>
              </a:solidFill>
              <a:effectLst>
                <a:outerShdw blurRad="12700" dist="38100" dir="2700000" algn="tl" rotWithShape="0">
                  <a:schemeClr val="accent5">
                    <a:lumMod val="60000"/>
                    <a:lumOff val="40000"/>
                  </a:schemeClr>
                </a:outerShdw>
              </a:effectLst>
              <a:latin typeface="Arial" panose="020B0604020202020204" pitchFamily="34" charset="0"/>
              <a:ea typeface="Arial-Rounded" pitchFamily="34" charset="0"/>
            </a:endParaRPr>
          </a:p>
        </p:txBody>
      </p:sp>
    </p:spTree>
    <p:extLst>
      <p:ext uri="{BB962C8B-B14F-4D97-AF65-F5344CB8AC3E}">
        <p14:creationId xmlns:p14="http://schemas.microsoft.com/office/powerpoint/2010/main" val="149335469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 calcmode="lin" valueType="num">
                                      <p:cBhvr>
                                        <p:cTn id="9" dur="500" fill="hold"/>
                                        <p:tgtEl>
                                          <p:spTgt spid="30"/>
                                        </p:tgtEl>
                                        <p:attrNameLst>
                                          <p:attrName>style.rotation</p:attrName>
                                        </p:attrNameLst>
                                      </p:cBhvr>
                                      <p:tavLst>
                                        <p:tav tm="0">
                                          <p:val>
                                            <p:fltVal val="360"/>
                                          </p:val>
                                        </p:tav>
                                        <p:tav tm="100000">
                                          <p:val>
                                            <p:fltVal val="0"/>
                                          </p:val>
                                        </p:tav>
                                      </p:tavLst>
                                    </p:anim>
                                    <p:animEffect transition="in" filter="fade">
                                      <p:cBhvr>
                                        <p:cTn id="1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3300"/>
        </a:solidFill>
        <a:effectLst/>
      </p:bgPr>
    </p:bg>
    <p:spTree>
      <p:nvGrpSpPr>
        <p:cNvPr id="1" name=""/>
        <p:cNvGrpSpPr/>
        <p:nvPr/>
      </p:nvGrpSpPr>
      <p:grpSpPr>
        <a:xfrm>
          <a:off x="0" y="0"/>
          <a:ext cx="0" cy="0"/>
          <a:chOff x="0" y="0"/>
          <a:chExt cx="0" cy="0"/>
        </a:xfrm>
      </p:grpSpPr>
      <p:grpSp>
        <p:nvGrpSpPr>
          <p:cNvPr id="4" name="Group 3"/>
          <p:cNvGrpSpPr/>
          <p:nvPr/>
        </p:nvGrpSpPr>
        <p:grpSpPr>
          <a:xfrm>
            <a:off x="1447800" y="533400"/>
            <a:ext cx="9316278" cy="5943600"/>
            <a:chOff x="1219200" y="533400"/>
            <a:chExt cx="9316278" cy="5943600"/>
          </a:xfrm>
        </p:grpSpPr>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200" y="533400"/>
              <a:ext cx="4648200" cy="5943600"/>
            </a:xfrm>
            <a:prstGeom prst="rect">
              <a:avLst/>
            </a:prstGeom>
          </p:spPr>
        </p:pic>
        <p:pic>
          <p:nvPicPr>
            <p:cNvPr id="3" name="Picture 2"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87278" y="533400"/>
              <a:ext cx="4648200" cy="5943600"/>
            </a:xfrm>
            <a:prstGeom prst="rect">
              <a:avLst/>
            </a:prstGeom>
          </p:spPr>
        </p:pic>
      </p:grpSp>
    </p:spTree>
    <p:extLst>
      <p:ext uri="{BB962C8B-B14F-4D97-AF65-F5344CB8AC3E}">
        <p14:creationId xmlns:p14="http://schemas.microsoft.com/office/powerpoint/2010/main" val="365236426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3300"/>
        </a:solidFill>
        <a:effectLst/>
      </p:bgPr>
    </p:bg>
    <p:spTree>
      <p:nvGrpSpPr>
        <p:cNvPr id="1" name=""/>
        <p:cNvGrpSpPr/>
        <p:nvPr/>
      </p:nvGrpSpPr>
      <p:grpSpPr>
        <a:xfrm>
          <a:off x="0" y="0"/>
          <a:ext cx="0" cy="0"/>
          <a:chOff x="0" y="0"/>
          <a:chExt cx="0" cy="0"/>
        </a:xfrm>
      </p:grpSpPr>
      <p:sp>
        <p:nvSpPr>
          <p:cNvPr id="2" name="TextBox 1"/>
          <p:cNvSpPr txBox="1"/>
          <p:nvPr/>
        </p:nvSpPr>
        <p:spPr>
          <a:xfrm>
            <a:off x="762000" y="304800"/>
            <a:ext cx="10896600" cy="7540526"/>
          </a:xfrm>
          <a:prstGeom prst="rect">
            <a:avLst/>
          </a:prstGeom>
          <a:noFill/>
        </p:spPr>
        <p:txBody>
          <a:bodyPr wrap="square" rtlCol="0">
            <a:spAutoFit/>
          </a:bodyPr>
          <a:lstStyle/>
          <a:p>
            <a:pPr algn="ctr"/>
            <a:r>
              <a:rPr lang="vi-VN" sz="2400" b="1" dirty="0" smtClean="0">
                <a:solidFill>
                  <a:srgbClr val="FF0000"/>
                </a:solidFill>
              </a:rPr>
              <a:t>Chiếc áo len</a:t>
            </a:r>
            <a:endParaRPr lang="vi-VN" sz="2400" dirty="0" smtClean="0">
              <a:solidFill>
                <a:srgbClr val="FF0000"/>
              </a:solidFill>
            </a:endParaRPr>
          </a:p>
          <a:p>
            <a:r>
              <a:rPr lang="vi-VN" sz="2000" b="1" dirty="0" smtClean="0">
                <a:solidFill>
                  <a:schemeClr val="bg1"/>
                </a:solidFill>
              </a:rPr>
              <a:t> </a:t>
            </a:r>
            <a:r>
              <a:rPr lang="en-US" sz="2000" b="1" dirty="0" smtClean="0">
                <a:solidFill>
                  <a:schemeClr val="bg1"/>
                </a:solidFill>
              </a:rPr>
              <a:t>     </a:t>
            </a:r>
            <a:r>
              <a:rPr lang="vi-VN" sz="2000" b="1" dirty="0" smtClean="0">
                <a:solidFill>
                  <a:schemeClr val="bg1"/>
                </a:solidFill>
              </a:rPr>
              <a:t>1.</a:t>
            </a:r>
            <a:r>
              <a:rPr lang="vi-VN" sz="2000" dirty="0" smtClean="0">
                <a:solidFill>
                  <a:schemeClr val="bg1"/>
                </a:solidFill>
              </a:rPr>
              <a:t> Năm nay, mùa đông đến sớm. Gió thổi từng cơn </a:t>
            </a:r>
            <a:r>
              <a:rPr lang="en-US" sz="2000" dirty="0" smtClean="0">
                <a:solidFill>
                  <a:schemeClr val="bg1"/>
                </a:solidFill>
              </a:rPr>
              <a:t>                     </a:t>
            </a:r>
            <a:r>
              <a:rPr lang="vi-VN" sz="2000" dirty="0" smtClean="0">
                <a:solidFill>
                  <a:schemeClr val="bg1"/>
                </a:solidFill>
              </a:rPr>
              <a:t>Đã hơn một tuần nay, Lan thấy Hòa có chiếc </a:t>
            </a:r>
            <a:r>
              <a:rPr lang="en-US" sz="2000" dirty="0" smtClean="0">
                <a:solidFill>
                  <a:schemeClr val="bg1"/>
                </a:solidFill>
              </a:rPr>
              <a:t>              </a:t>
            </a:r>
            <a:r>
              <a:rPr lang="vi-VN" sz="2000" dirty="0" smtClean="0">
                <a:solidFill>
                  <a:schemeClr val="bg1"/>
                </a:solidFill>
              </a:rPr>
              <a:t>màu vàng thật đẹp. Áo có dây kéo ở giữa, lại có cả mũ để đội khi </a:t>
            </a:r>
            <a:r>
              <a:rPr lang="en-US" sz="2000" dirty="0" err="1" smtClean="0">
                <a:solidFill>
                  <a:schemeClr val="bg1"/>
                </a:solidFill>
                <a:latin typeface="Arial" panose="020B0604020202020204" pitchFamily="34" charset="0"/>
                <a:cs typeface="Arial" panose="020B0604020202020204" pitchFamily="34" charset="0"/>
              </a:rPr>
              <a:t>có</a:t>
            </a:r>
            <a:r>
              <a:rPr lang="en-US" sz="2000" dirty="0" smtClean="0">
                <a:solidFill>
                  <a:schemeClr val="bg1"/>
                </a:solidFill>
                <a:latin typeface="Arial" panose="020B0604020202020204" pitchFamily="34" charset="0"/>
                <a:cs typeface="Arial" panose="020B0604020202020204" pitchFamily="34" charset="0"/>
              </a:rPr>
              <a:t>   </a:t>
            </a:r>
          </a:p>
          <a:p>
            <a:r>
              <a:rPr lang="en-US" sz="2000" dirty="0" smtClean="0">
                <a:solidFill>
                  <a:schemeClr val="bg1"/>
                </a:solidFill>
                <a:latin typeface="Arial" panose="020B0604020202020204" pitchFamily="34" charset="0"/>
                <a:cs typeface="Arial" panose="020B0604020202020204" pitchFamily="34" charset="0"/>
              </a:rPr>
              <a:t>             </a:t>
            </a:r>
            <a:r>
              <a:rPr lang="vi-VN" sz="2000" dirty="0" smtClean="0">
                <a:solidFill>
                  <a:schemeClr val="bg1"/>
                </a:solidFill>
              </a:rPr>
              <a:t>hoặc mưa </a:t>
            </a:r>
            <a:r>
              <a:rPr lang="en-US" sz="2000" dirty="0" smtClean="0">
                <a:solidFill>
                  <a:schemeClr val="bg1"/>
                </a:solidFill>
              </a:rPr>
              <a:t>                 </a:t>
            </a:r>
            <a:r>
              <a:rPr lang="vi-VN" sz="2000" dirty="0" smtClean="0">
                <a:solidFill>
                  <a:schemeClr val="bg1"/>
                </a:solidFill>
              </a:rPr>
              <a:t>Lan đã mặ</a:t>
            </a:r>
            <a:r>
              <a:rPr lang="en-US" sz="2000" dirty="0" smtClean="0">
                <a:solidFill>
                  <a:schemeClr val="bg1"/>
                </a:solidFill>
                <a:latin typeface="Arial" panose="020B0604020202020204" pitchFamily="34" charset="0"/>
                <a:cs typeface="Arial" panose="020B0604020202020204" pitchFamily="34" charset="0"/>
              </a:rPr>
              <a:t>c</a:t>
            </a:r>
            <a:r>
              <a:rPr lang="vi-VN" sz="2000" dirty="0" smtClean="0">
                <a:solidFill>
                  <a:schemeClr val="bg1"/>
                </a:solidFill>
              </a:rPr>
              <a:t> thử, ấm ơi là ấm. Đêm ấy, em nói với mẹ là em muốn có một chiếc áo len như bạn Hòa.</a:t>
            </a:r>
          </a:p>
          <a:p>
            <a:r>
              <a:rPr lang="vi-VN" sz="2000" b="1" dirty="0" smtClean="0">
                <a:solidFill>
                  <a:schemeClr val="bg1"/>
                </a:solidFill>
              </a:rPr>
              <a:t> </a:t>
            </a:r>
            <a:r>
              <a:rPr lang="en-US" sz="2000" b="1" dirty="0" smtClean="0">
                <a:solidFill>
                  <a:schemeClr val="bg1"/>
                </a:solidFill>
              </a:rPr>
              <a:t>     </a:t>
            </a:r>
            <a:r>
              <a:rPr lang="vi-VN" sz="2000" b="1" dirty="0" smtClean="0">
                <a:solidFill>
                  <a:schemeClr val="bg1"/>
                </a:solidFill>
              </a:rPr>
              <a:t>2.</a:t>
            </a:r>
            <a:r>
              <a:rPr lang="vi-VN" sz="2000" dirty="0" smtClean="0">
                <a:solidFill>
                  <a:schemeClr val="bg1"/>
                </a:solidFill>
              </a:rPr>
              <a:t> Mẹ đang định mua áo ấm cho hai anh em Tuấn, Lan. Thấy con gái nói vậy, mẹ bối rối : </a:t>
            </a:r>
          </a:p>
          <a:p>
            <a:r>
              <a:rPr lang="en-US" sz="2000" dirty="0" smtClean="0">
                <a:solidFill>
                  <a:schemeClr val="bg1"/>
                </a:solidFill>
              </a:rPr>
              <a:t>      </a:t>
            </a:r>
            <a:r>
              <a:rPr lang="vi-VN" sz="2000" dirty="0" smtClean="0">
                <a:solidFill>
                  <a:schemeClr val="bg1"/>
                </a:solidFill>
              </a:rPr>
              <a:t>- Cái áo của Hòa đắt bằng tiền cả hai </a:t>
            </a:r>
            <a:r>
              <a:rPr lang="en-US" sz="2000" dirty="0" err="1" smtClean="0">
                <a:solidFill>
                  <a:schemeClr val="bg1"/>
                </a:solidFill>
              </a:rPr>
              <a:t>cái</a:t>
            </a:r>
            <a:r>
              <a:rPr lang="en-US" sz="2000" dirty="0" smtClean="0">
                <a:solidFill>
                  <a:schemeClr val="bg1"/>
                </a:solidFill>
              </a:rPr>
              <a:t> </a:t>
            </a:r>
            <a:r>
              <a:rPr lang="vi-VN" sz="2000" dirty="0" smtClean="0">
                <a:solidFill>
                  <a:schemeClr val="bg1"/>
                </a:solidFill>
              </a:rPr>
              <a:t>áo của anh em con đấy. Lan phụng phịu :</a:t>
            </a:r>
          </a:p>
          <a:p>
            <a:r>
              <a:rPr lang="en-US" sz="2000" dirty="0" smtClean="0">
                <a:solidFill>
                  <a:schemeClr val="bg1"/>
                </a:solidFill>
              </a:rPr>
              <a:t>      </a:t>
            </a:r>
            <a:r>
              <a:rPr lang="vi-VN" sz="2000" dirty="0" smtClean="0">
                <a:solidFill>
                  <a:schemeClr val="bg1"/>
                </a:solidFill>
              </a:rPr>
              <a:t>- Nhưng con chỉ muốn một chiếc áo như thế thôi.</a:t>
            </a:r>
          </a:p>
          <a:p>
            <a:r>
              <a:rPr lang="vi-VN" sz="2000" dirty="0" smtClean="0">
                <a:solidFill>
                  <a:schemeClr val="bg1"/>
                </a:solidFill>
              </a:rPr>
              <a:t>    </a:t>
            </a:r>
            <a:r>
              <a:rPr lang="en-US" sz="2000" dirty="0" smtClean="0">
                <a:solidFill>
                  <a:schemeClr val="bg1"/>
                </a:solidFill>
              </a:rPr>
              <a:t> </a:t>
            </a:r>
            <a:r>
              <a:rPr lang="vi-VN" sz="2000" dirty="0" smtClean="0">
                <a:solidFill>
                  <a:schemeClr val="bg1"/>
                </a:solidFill>
              </a:rPr>
              <a:t>Dỗi mẹ, Lan đi nằm ngay. Em vờ ngủ.</a:t>
            </a:r>
          </a:p>
          <a:p>
            <a:r>
              <a:rPr lang="en-US" sz="2000" b="1" dirty="0" smtClean="0">
                <a:solidFill>
                  <a:schemeClr val="bg1"/>
                </a:solidFill>
              </a:rPr>
              <a:t>      </a:t>
            </a:r>
            <a:r>
              <a:rPr lang="vi-VN" sz="2000" b="1" dirty="0" smtClean="0">
                <a:solidFill>
                  <a:schemeClr val="bg1"/>
                </a:solidFill>
              </a:rPr>
              <a:t>3.</a:t>
            </a:r>
            <a:r>
              <a:rPr lang="vi-VN" sz="2000" dirty="0" smtClean="0">
                <a:solidFill>
                  <a:schemeClr val="bg1"/>
                </a:solidFill>
              </a:rPr>
              <a:t> Một lúc lâu, bỗng em nghe tiếng anh Tuấn thì thào với mẹ :</a:t>
            </a:r>
          </a:p>
          <a:p>
            <a:r>
              <a:rPr lang="en-US" sz="2000" dirty="0" smtClean="0">
                <a:solidFill>
                  <a:schemeClr val="bg1"/>
                </a:solidFill>
              </a:rPr>
              <a:t>      </a:t>
            </a:r>
            <a:r>
              <a:rPr lang="vi-VN" sz="2000" dirty="0" smtClean="0">
                <a:solidFill>
                  <a:schemeClr val="bg1"/>
                </a:solidFill>
              </a:rPr>
              <a:t>- Mẹ ơi, mẹ dành hết tiền mua </a:t>
            </a:r>
            <a:r>
              <a:rPr lang="en-US" sz="2000" dirty="0" err="1" smtClean="0">
                <a:solidFill>
                  <a:schemeClr val="bg1"/>
                </a:solidFill>
              </a:rPr>
              <a:t>cái</a:t>
            </a:r>
            <a:r>
              <a:rPr lang="en-US" sz="2000" dirty="0" smtClean="0">
                <a:solidFill>
                  <a:schemeClr val="bg1"/>
                </a:solidFill>
              </a:rPr>
              <a:t> </a:t>
            </a:r>
            <a:r>
              <a:rPr lang="vi-VN" sz="2000" dirty="0" smtClean="0">
                <a:solidFill>
                  <a:schemeClr val="bg1"/>
                </a:solidFill>
              </a:rPr>
              <a:t>áo ấy cho em Lan đi. Con không cần thêm áo đâu.</a:t>
            </a:r>
          </a:p>
          <a:p>
            <a:r>
              <a:rPr lang="en-US" sz="2000" dirty="0" smtClean="0">
                <a:solidFill>
                  <a:schemeClr val="bg1"/>
                </a:solidFill>
              </a:rPr>
              <a:t>      </a:t>
            </a:r>
            <a:r>
              <a:rPr lang="vi-VN" sz="2000" dirty="0" smtClean="0">
                <a:solidFill>
                  <a:schemeClr val="bg1"/>
                </a:solidFill>
              </a:rPr>
              <a:t>Giọng mẹ trầm xuống :</a:t>
            </a:r>
          </a:p>
          <a:p>
            <a:r>
              <a:rPr lang="en-US" sz="2000" dirty="0" smtClean="0">
                <a:solidFill>
                  <a:schemeClr val="bg1"/>
                </a:solidFill>
              </a:rPr>
              <a:t>      </a:t>
            </a:r>
            <a:r>
              <a:rPr lang="vi-VN" sz="2000" dirty="0" smtClean="0">
                <a:solidFill>
                  <a:schemeClr val="bg1"/>
                </a:solidFill>
              </a:rPr>
              <a:t>- Năm nay trời lạnh lắm. Không có áo ấm, con sẽ ốm mất.</a:t>
            </a:r>
          </a:p>
          <a:p>
            <a:r>
              <a:rPr lang="en-US" sz="2000" dirty="0" smtClean="0">
                <a:solidFill>
                  <a:schemeClr val="bg1"/>
                </a:solidFill>
              </a:rPr>
              <a:t>      </a:t>
            </a:r>
            <a:r>
              <a:rPr lang="vi-VN" sz="2000" dirty="0" smtClean="0">
                <a:solidFill>
                  <a:schemeClr val="bg1"/>
                </a:solidFill>
              </a:rPr>
              <a:t>- Con khỏe lắm, mẹ ạ. Con sẽ mặc thêm nhiều áo cũ ở bên trong.</a:t>
            </a:r>
          </a:p>
          <a:p>
            <a:r>
              <a:rPr lang="en-US" sz="2000" dirty="0" smtClean="0">
                <a:solidFill>
                  <a:schemeClr val="bg1"/>
                </a:solidFill>
              </a:rPr>
              <a:t>      </a:t>
            </a:r>
            <a:r>
              <a:rPr lang="vi-VN" sz="2000" dirty="0" smtClean="0">
                <a:solidFill>
                  <a:schemeClr val="bg1"/>
                </a:solidFill>
              </a:rPr>
              <a:t>Tiếng mẹ âu yếm :</a:t>
            </a:r>
          </a:p>
          <a:p>
            <a:r>
              <a:rPr lang="en-US" sz="2000" dirty="0" smtClean="0">
                <a:solidFill>
                  <a:schemeClr val="bg1"/>
                </a:solidFill>
              </a:rPr>
              <a:t>      </a:t>
            </a:r>
            <a:r>
              <a:rPr lang="vi-VN" sz="2000" dirty="0" smtClean="0">
                <a:solidFill>
                  <a:schemeClr val="bg1"/>
                </a:solidFill>
              </a:rPr>
              <a:t>- Để mẹ nghĩ đã. Con đi ngủ đi.</a:t>
            </a:r>
          </a:p>
          <a:p>
            <a:r>
              <a:rPr lang="en-US" sz="2000" b="1" dirty="0" smtClean="0">
                <a:solidFill>
                  <a:schemeClr val="bg1"/>
                </a:solidFill>
              </a:rPr>
              <a:t>      </a:t>
            </a:r>
            <a:r>
              <a:rPr lang="vi-VN" sz="2000" b="1" dirty="0" smtClean="0">
                <a:solidFill>
                  <a:schemeClr val="bg1"/>
                </a:solidFill>
              </a:rPr>
              <a:t>4.</a:t>
            </a:r>
            <a:r>
              <a:rPr lang="vi-VN" sz="2000" dirty="0" smtClean="0">
                <a:solidFill>
                  <a:schemeClr val="bg1"/>
                </a:solidFill>
              </a:rPr>
              <a:t> Nằm cuộn tròn trong chiếc chăn bông ấm áp, Lan ân hận quá. Em muốn ngồi dậy xin lỗi mẹ và anh, nhưng lại xấu hổ vì mình đã vờ ngủ.</a:t>
            </a:r>
          </a:p>
          <a:p>
            <a:r>
              <a:rPr lang="en-US" sz="2000" dirty="0" smtClean="0">
                <a:solidFill>
                  <a:schemeClr val="bg1"/>
                </a:solidFill>
              </a:rPr>
              <a:t>      </a:t>
            </a:r>
            <a:r>
              <a:rPr lang="vi-VN" sz="2000" dirty="0" smtClean="0">
                <a:solidFill>
                  <a:schemeClr val="bg1"/>
                </a:solidFill>
              </a:rPr>
              <a:t>Áp mặt xuống gối, em mong trời mau sáng để nói với mẹ : "Con không thích chiếc áo ấy nữa. Mẹ hãy để tiền mua áo ấm cho cả hai anh em."</a:t>
            </a:r>
          </a:p>
          <a:p>
            <a:pPr algn="r"/>
            <a:r>
              <a:rPr lang="vi-VN" sz="2000" i="1" dirty="0" smtClean="0">
                <a:solidFill>
                  <a:schemeClr val="bg1"/>
                </a:solidFill>
              </a:rPr>
              <a:t>Theo</a:t>
            </a:r>
            <a:r>
              <a:rPr lang="vi-VN" sz="2000" dirty="0" smtClean="0">
                <a:solidFill>
                  <a:schemeClr val="bg1"/>
                </a:solidFill>
              </a:rPr>
              <a:t> </a:t>
            </a:r>
            <a:r>
              <a:rPr lang="vi-VN" sz="2000" b="1" dirty="0" smtClean="0">
                <a:solidFill>
                  <a:schemeClr val="bg1"/>
                </a:solidFill>
              </a:rPr>
              <a:t>TỪ NGUYÊN THẠCH</a:t>
            </a:r>
            <a:endParaRPr lang="vi-VN" sz="2000" dirty="0" smtClean="0">
              <a:solidFill>
                <a:schemeClr val="bg1"/>
              </a:solidFill>
            </a:endParaRPr>
          </a:p>
          <a:p>
            <a:r>
              <a:rPr lang="vi-VN" sz="2000" dirty="0" smtClean="0">
                <a:solidFill>
                  <a:schemeClr val="bg1"/>
                </a:solidFill>
              </a:rPr>
              <a:t/>
            </a:r>
            <a:br>
              <a:rPr lang="vi-VN" sz="2000" dirty="0" smtClean="0">
                <a:solidFill>
                  <a:schemeClr val="bg1"/>
                </a:solidFill>
              </a:rPr>
            </a:br>
            <a:r>
              <a:rPr lang="vi-VN" sz="2000" dirty="0" smtClean="0">
                <a:solidFill>
                  <a:schemeClr val="bg1"/>
                </a:solidFill>
              </a:rPr>
              <a:t/>
            </a:r>
            <a:br>
              <a:rPr lang="vi-VN" sz="2000" dirty="0" smtClean="0">
                <a:solidFill>
                  <a:schemeClr val="bg1"/>
                </a:solidFill>
              </a:rPr>
            </a:br>
            <a:endParaRPr lang="en-US" sz="2000" dirty="0">
              <a:solidFill>
                <a:schemeClr val="bg1"/>
              </a:solidFill>
            </a:endParaRPr>
          </a:p>
        </p:txBody>
      </p:sp>
      <p:sp>
        <p:nvSpPr>
          <p:cNvPr id="3" name="TextBox 2"/>
          <p:cNvSpPr txBox="1"/>
          <p:nvPr/>
        </p:nvSpPr>
        <p:spPr>
          <a:xfrm>
            <a:off x="6934200" y="665795"/>
            <a:ext cx="1447800" cy="440121"/>
          </a:xfrm>
          <a:prstGeom prst="rect">
            <a:avLst/>
          </a:prstGeom>
          <a:noFill/>
        </p:spPr>
        <p:txBody>
          <a:bodyPr wrap="square" rtlCol="0">
            <a:spAutoFit/>
          </a:bodyPr>
          <a:lstStyle/>
          <a:p>
            <a:r>
              <a:rPr lang="vi-VN" sz="2000" dirty="0">
                <a:solidFill>
                  <a:schemeClr val="bg1"/>
                </a:solidFill>
              </a:rPr>
              <a:t>lạnh buốt.</a:t>
            </a:r>
            <a:endParaRPr lang="en-US" sz="2000" dirty="0"/>
          </a:p>
        </p:txBody>
      </p:sp>
      <p:sp>
        <p:nvSpPr>
          <p:cNvPr id="4" name="TextBox 3"/>
          <p:cNvSpPr txBox="1"/>
          <p:nvPr/>
        </p:nvSpPr>
        <p:spPr>
          <a:xfrm>
            <a:off x="2895600" y="990600"/>
            <a:ext cx="1295400" cy="400110"/>
          </a:xfrm>
          <a:prstGeom prst="rect">
            <a:avLst/>
          </a:prstGeom>
          <a:noFill/>
        </p:spPr>
        <p:txBody>
          <a:bodyPr wrap="square" rtlCol="0">
            <a:spAutoFit/>
          </a:bodyPr>
          <a:lstStyle/>
          <a:p>
            <a:r>
              <a:rPr lang="vi-VN" sz="2000" dirty="0">
                <a:solidFill>
                  <a:schemeClr val="bg1"/>
                </a:solidFill>
              </a:rPr>
              <a:t>áo len</a:t>
            </a:r>
            <a:endParaRPr lang="en-US" sz="2000" dirty="0"/>
          </a:p>
        </p:txBody>
      </p:sp>
      <p:sp>
        <p:nvSpPr>
          <p:cNvPr id="5" name="TextBox 4"/>
          <p:cNvSpPr txBox="1"/>
          <p:nvPr/>
        </p:nvSpPr>
        <p:spPr>
          <a:xfrm>
            <a:off x="685800" y="1295400"/>
            <a:ext cx="1524000" cy="400110"/>
          </a:xfrm>
          <a:prstGeom prst="rect">
            <a:avLst/>
          </a:prstGeom>
          <a:noFill/>
        </p:spPr>
        <p:txBody>
          <a:bodyPr wrap="square" rtlCol="0">
            <a:spAutoFit/>
          </a:bodyPr>
          <a:lstStyle/>
          <a:p>
            <a:r>
              <a:rPr lang="vi-VN" sz="2000" dirty="0">
                <a:solidFill>
                  <a:schemeClr val="bg1"/>
                </a:solidFill>
              </a:rPr>
              <a:t>gió lạnh</a:t>
            </a:r>
            <a:endParaRPr lang="en-US" sz="2000" dirty="0"/>
          </a:p>
        </p:txBody>
      </p:sp>
      <p:sp>
        <p:nvSpPr>
          <p:cNvPr id="6" name="TextBox 5"/>
          <p:cNvSpPr txBox="1"/>
          <p:nvPr/>
        </p:nvSpPr>
        <p:spPr>
          <a:xfrm>
            <a:off x="2874745" y="1295400"/>
            <a:ext cx="1295400" cy="400110"/>
          </a:xfrm>
          <a:prstGeom prst="rect">
            <a:avLst/>
          </a:prstGeom>
          <a:noFill/>
        </p:spPr>
        <p:txBody>
          <a:bodyPr wrap="square" rtlCol="0">
            <a:spAutoFit/>
          </a:bodyPr>
          <a:lstStyle/>
          <a:p>
            <a:r>
              <a:rPr lang="vi-VN" sz="2000" dirty="0">
                <a:solidFill>
                  <a:schemeClr val="bg1"/>
                </a:solidFill>
              </a:rPr>
              <a:t>lất phất.</a:t>
            </a:r>
            <a:endParaRPr lang="en-US" sz="2000" dirty="0"/>
          </a:p>
        </p:txBody>
      </p:sp>
    </p:spTree>
    <p:extLst>
      <p:ext uri="{BB962C8B-B14F-4D97-AF65-F5344CB8AC3E}">
        <p14:creationId xmlns:p14="http://schemas.microsoft.com/office/powerpoint/2010/main" val="1603608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3"/>
                                        </p:tgtEl>
                                        <p:attrNameLst>
                                          <p:attrName>style.color</p:attrName>
                                        </p:attrNameLst>
                                      </p:cBhvr>
                                      <p:to>
                                        <a:srgbClr val="FFFF00"/>
                                      </p:to>
                                    </p:animClr>
                                  </p:childTnLst>
                                </p:cTn>
                              </p:par>
                              <p:par>
                                <p:cTn id="7" presetID="3" presetClass="emph" presetSubtype="2" fill="hold" grpId="0" nodeType="withEffect">
                                  <p:stCondLst>
                                    <p:cond delay="0"/>
                                  </p:stCondLst>
                                  <p:childTnLst>
                                    <p:animClr clrSpc="rgb" dir="cw">
                                      <p:cBhvr override="childStyle">
                                        <p:cTn id="8" dur="2000" fill="hold"/>
                                        <p:tgtEl>
                                          <p:spTgt spid="4"/>
                                        </p:tgtEl>
                                        <p:attrNameLst>
                                          <p:attrName>style.color</p:attrName>
                                        </p:attrNameLst>
                                      </p:cBhvr>
                                      <p:to>
                                        <a:srgbClr val="FFFF00"/>
                                      </p:to>
                                    </p:animClr>
                                  </p:childTnLst>
                                </p:cTn>
                              </p:par>
                              <p:par>
                                <p:cTn id="9" presetID="3" presetClass="emph" presetSubtype="2" fill="hold" grpId="0" nodeType="withEffect">
                                  <p:stCondLst>
                                    <p:cond delay="0"/>
                                  </p:stCondLst>
                                  <p:childTnLst>
                                    <p:animClr clrSpc="rgb" dir="cw">
                                      <p:cBhvr override="childStyle">
                                        <p:cTn id="10" dur="2000" fill="hold"/>
                                        <p:tgtEl>
                                          <p:spTgt spid="5"/>
                                        </p:tgtEl>
                                        <p:attrNameLst>
                                          <p:attrName>style.color</p:attrName>
                                        </p:attrNameLst>
                                      </p:cBhvr>
                                      <p:to>
                                        <a:srgbClr val="FFFF00"/>
                                      </p:to>
                                    </p:animClr>
                                  </p:childTnLst>
                                </p:cTn>
                              </p:par>
                              <p:par>
                                <p:cTn id="11" presetID="3" presetClass="emph" presetSubtype="2" fill="hold" grpId="0" nodeType="withEffect">
                                  <p:stCondLst>
                                    <p:cond delay="0"/>
                                  </p:stCondLst>
                                  <p:childTnLst>
                                    <p:animClr clrSpc="rgb" dir="cw">
                                      <p:cBhvr override="childStyle">
                                        <p:cTn id="12" dur="2000" fill="hold"/>
                                        <p:tgtEl>
                                          <p:spTgt spid="6"/>
                                        </p:tgtEl>
                                        <p:attrNameLst>
                                          <p:attrName>style.color</p:attrName>
                                        </p:attrNameLst>
                                      </p:cBhvr>
                                      <p:to>
                                        <a:srgbClr val="FFFF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3810001" y="1219200"/>
            <a:ext cx="4104615" cy="809625"/>
            <a:chOff x="2890266" y="528619"/>
            <a:chExt cx="3845160" cy="809625"/>
          </a:xfrm>
        </p:grpSpPr>
        <p:sp>
          <p:nvSpPr>
            <p:cNvPr id="9" name="Round Diagonal Corner Rectangle 8"/>
            <p:cNvSpPr/>
            <p:nvPr/>
          </p:nvSpPr>
          <p:spPr>
            <a:xfrm>
              <a:off x="2890266" y="528619"/>
              <a:ext cx="3845160" cy="809625"/>
            </a:xfrm>
            <a:prstGeom prst="round2Diag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3102990" y="600039"/>
              <a:ext cx="3499209" cy="584775"/>
            </a:xfrm>
            <a:prstGeom prst="rect">
              <a:avLst/>
            </a:prstGeom>
            <a:noFill/>
          </p:spPr>
          <p:txBody>
            <a:bodyPr wrap="square">
              <a:spAutoFit/>
            </a:bodyPr>
            <a:lstStyle/>
            <a:p>
              <a:pPr>
                <a:defRPr/>
              </a:pPr>
              <a:r>
                <a:rPr lang="en-US" sz="3200" b="1" dirty="0" err="1" smtClean="0">
                  <a:solidFill>
                    <a:srgbClr val="FFFF00"/>
                  </a:solidFill>
                  <a:latin typeface="Arial" panose="020B0604020202020204" pitchFamily="34" charset="0"/>
                  <a:cs typeface="Arial" panose="020B0604020202020204" pitchFamily="34" charset="0"/>
                </a:rPr>
                <a:t>Luyện</a:t>
              </a:r>
              <a:r>
                <a:rPr lang="en-US" sz="3200" b="1" dirty="0" smtClean="0">
                  <a:solidFill>
                    <a:srgbClr val="FFFF00"/>
                  </a:solidFill>
                  <a:latin typeface="Arial" panose="020B0604020202020204" pitchFamily="34" charset="0"/>
                  <a:cs typeface="Arial" panose="020B0604020202020204" pitchFamily="34" charset="0"/>
                </a:rPr>
                <a:t> </a:t>
              </a:r>
              <a:r>
                <a:rPr lang="en-US" sz="3200" b="1" dirty="0" err="1" smtClean="0">
                  <a:solidFill>
                    <a:srgbClr val="FFFF00"/>
                  </a:solidFill>
                  <a:latin typeface="Arial" panose="020B0604020202020204" pitchFamily="34" charset="0"/>
                  <a:cs typeface="Arial" panose="020B0604020202020204" pitchFamily="34" charset="0"/>
                </a:rPr>
                <a:t>đọc</a:t>
              </a:r>
              <a:r>
                <a:rPr lang="en-US" sz="3200" b="1" dirty="0" smtClean="0">
                  <a:solidFill>
                    <a:srgbClr val="FFFF00"/>
                  </a:solidFill>
                  <a:latin typeface="Arial" panose="020B0604020202020204" pitchFamily="34" charset="0"/>
                  <a:cs typeface="Arial" panose="020B0604020202020204" pitchFamily="34" charset="0"/>
                </a:rPr>
                <a:t> </a:t>
              </a:r>
              <a:r>
                <a:rPr lang="en-US" sz="3200" b="1" dirty="0" err="1" smtClean="0">
                  <a:solidFill>
                    <a:srgbClr val="FFFF00"/>
                  </a:solidFill>
                  <a:latin typeface="Arial" panose="020B0604020202020204" pitchFamily="34" charset="0"/>
                  <a:cs typeface="Arial" panose="020B0604020202020204" pitchFamily="34" charset="0"/>
                </a:rPr>
                <a:t>từ</a:t>
              </a:r>
              <a:r>
                <a:rPr lang="en-US" sz="3200" b="1" dirty="0" smtClean="0">
                  <a:solidFill>
                    <a:srgbClr val="FFFF00"/>
                  </a:solidFill>
                  <a:latin typeface="Arial" panose="020B0604020202020204" pitchFamily="34" charset="0"/>
                  <a:cs typeface="Arial" panose="020B0604020202020204" pitchFamily="34" charset="0"/>
                </a:rPr>
                <a:t> </a:t>
              </a:r>
              <a:r>
                <a:rPr lang="en-US" sz="3200" b="1" dirty="0" err="1" smtClean="0">
                  <a:solidFill>
                    <a:srgbClr val="FFFF00"/>
                  </a:solidFill>
                  <a:latin typeface="Arial" panose="020B0604020202020204" pitchFamily="34" charset="0"/>
                  <a:cs typeface="Arial" panose="020B0604020202020204" pitchFamily="34" charset="0"/>
                </a:rPr>
                <a:t>khó</a:t>
              </a:r>
              <a:r>
                <a:rPr lang="en-US" sz="3200" b="1" dirty="0" smtClean="0">
                  <a:solidFill>
                    <a:srgbClr val="FFFF00"/>
                  </a:solidFill>
                  <a:latin typeface="+mj-lt"/>
                </a:rPr>
                <a:t>:</a:t>
              </a:r>
              <a:endParaRPr lang="en-US" sz="3200" b="1" dirty="0">
                <a:solidFill>
                  <a:srgbClr val="FFFF00"/>
                </a:solidFill>
                <a:latin typeface="+mj-lt"/>
              </a:endParaRPr>
            </a:p>
          </p:txBody>
        </p:sp>
      </p:grpSp>
      <p:sp>
        <p:nvSpPr>
          <p:cNvPr id="11" name="TextBox 10"/>
          <p:cNvSpPr txBox="1"/>
          <p:nvPr/>
        </p:nvSpPr>
        <p:spPr>
          <a:xfrm>
            <a:off x="5181600" y="2209800"/>
            <a:ext cx="2844800" cy="3785652"/>
          </a:xfrm>
          <a:prstGeom prst="rect">
            <a:avLst/>
          </a:prstGeom>
          <a:noFill/>
        </p:spPr>
        <p:txBody>
          <a:bodyPr>
            <a:spAutoFit/>
          </a:bodyPr>
          <a:lstStyle/>
          <a:p>
            <a:pPr>
              <a:lnSpc>
                <a:spcPct val="150000"/>
              </a:lnSpc>
              <a:defRPr/>
            </a:pPr>
            <a:r>
              <a:rPr lang="en-US" sz="3200" dirty="0" err="1">
                <a:solidFill>
                  <a:schemeClr val="bg1"/>
                </a:solidFill>
                <a:latin typeface="Arial" panose="020B0604020202020204" pitchFamily="34" charset="0"/>
                <a:cs typeface="Arial" panose="020B0604020202020204" pitchFamily="34" charset="0"/>
              </a:rPr>
              <a:t>l</a:t>
            </a:r>
            <a:r>
              <a:rPr lang="en-US" sz="3200" dirty="0" err="1" smtClean="0">
                <a:solidFill>
                  <a:schemeClr val="bg1"/>
                </a:solidFill>
                <a:latin typeface="Arial" panose="020B0604020202020204" pitchFamily="34" charset="0"/>
                <a:cs typeface="Arial" panose="020B0604020202020204" pitchFamily="34" charset="0"/>
              </a:rPr>
              <a:t>ạnh</a:t>
            </a:r>
            <a:r>
              <a:rPr lang="en-US" sz="3200" dirty="0" smtClean="0">
                <a:solidFill>
                  <a:schemeClr val="bg1"/>
                </a:solidFill>
                <a:latin typeface="Arial" panose="020B0604020202020204" pitchFamily="34" charset="0"/>
                <a:cs typeface="Arial" panose="020B0604020202020204" pitchFamily="34" charset="0"/>
              </a:rPr>
              <a:t> </a:t>
            </a:r>
            <a:r>
              <a:rPr lang="en-US" sz="3200" dirty="0" err="1" smtClean="0">
                <a:solidFill>
                  <a:schemeClr val="bg1"/>
                </a:solidFill>
                <a:latin typeface="Arial" panose="020B0604020202020204" pitchFamily="34" charset="0"/>
                <a:cs typeface="Arial" panose="020B0604020202020204" pitchFamily="34" charset="0"/>
              </a:rPr>
              <a:t>buốt</a:t>
            </a:r>
            <a:endParaRPr lang="en-US" sz="3200" dirty="0" smtClean="0">
              <a:solidFill>
                <a:schemeClr val="bg1"/>
              </a:solidFill>
              <a:latin typeface="Arial" panose="020B0604020202020204" pitchFamily="34" charset="0"/>
              <a:cs typeface="Arial" panose="020B0604020202020204" pitchFamily="34" charset="0"/>
            </a:endParaRPr>
          </a:p>
          <a:p>
            <a:pPr>
              <a:lnSpc>
                <a:spcPct val="150000"/>
              </a:lnSpc>
              <a:defRPr/>
            </a:pPr>
            <a:r>
              <a:rPr lang="en-US" sz="3200" dirty="0" err="1" smtClean="0">
                <a:solidFill>
                  <a:schemeClr val="bg1"/>
                </a:solidFill>
                <a:latin typeface="Arial" panose="020B0604020202020204" pitchFamily="34" charset="0"/>
                <a:cs typeface="Arial" panose="020B0604020202020204" pitchFamily="34" charset="0"/>
              </a:rPr>
              <a:t>áo</a:t>
            </a:r>
            <a:r>
              <a:rPr lang="en-US" sz="3200" dirty="0" smtClean="0">
                <a:solidFill>
                  <a:schemeClr val="bg1"/>
                </a:solidFill>
                <a:latin typeface="Arial" panose="020B0604020202020204" pitchFamily="34" charset="0"/>
                <a:cs typeface="Arial" panose="020B0604020202020204" pitchFamily="34" charset="0"/>
              </a:rPr>
              <a:t> </a:t>
            </a:r>
            <a:r>
              <a:rPr lang="en-US" sz="3200" dirty="0" err="1" smtClean="0">
                <a:solidFill>
                  <a:schemeClr val="bg1"/>
                </a:solidFill>
                <a:latin typeface="Arial" panose="020B0604020202020204" pitchFamily="34" charset="0"/>
                <a:cs typeface="Arial" panose="020B0604020202020204" pitchFamily="34" charset="0"/>
              </a:rPr>
              <a:t>len</a:t>
            </a:r>
            <a:endParaRPr lang="en-US" sz="3200" dirty="0" smtClean="0">
              <a:solidFill>
                <a:schemeClr val="bg1"/>
              </a:solidFill>
              <a:latin typeface="Arial" panose="020B0604020202020204" pitchFamily="34" charset="0"/>
              <a:cs typeface="Arial" panose="020B0604020202020204" pitchFamily="34" charset="0"/>
            </a:endParaRPr>
          </a:p>
          <a:p>
            <a:pPr>
              <a:lnSpc>
                <a:spcPct val="150000"/>
              </a:lnSpc>
              <a:defRPr/>
            </a:pPr>
            <a:r>
              <a:rPr lang="en-US" sz="3200" dirty="0" err="1">
                <a:solidFill>
                  <a:schemeClr val="bg1"/>
                </a:solidFill>
                <a:latin typeface="Arial" panose="020B0604020202020204" pitchFamily="34" charset="0"/>
                <a:cs typeface="Arial" panose="020B0604020202020204" pitchFamily="34" charset="0"/>
              </a:rPr>
              <a:t>g</a:t>
            </a:r>
            <a:r>
              <a:rPr lang="en-US" sz="3200" dirty="0" err="1" smtClean="0">
                <a:solidFill>
                  <a:schemeClr val="bg1"/>
                </a:solidFill>
                <a:latin typeface="Arial" panose="020B0604020202020204" pitchFamily="34" charset="0"/>
                <a:cs typeface="Arial" panose="020B0604020202020204" pitchFamily="34" charset="0"/>
              </a:rPr>
              <a:t>ió</a:t>
            </a:r>
            <a:r>
              <a:rPr lang="en-US" sz="3200" dirty="0" smtClean="0">
                <a:solidFill>
                  <a:schemeClr val="bg1"/>
                </a:solidFill>
                <a:latin typeface="Arial" panose="020B0604020202020204" pitchFamily="34" charset="0"/>
                <a:cs typeface="Arial" panose="020B0604020202020204" pitchFamily="34" charset="0"/>
              </a:rPr>
              <a:t> </a:t>
            </a:r>
            <a:r>
              <a:rPr lang="en-US" sz="3200" dirty="0" err="1" smtClean="0">
                <a:solidFill>
                  <a:schemeClr val="bg1"/>
                </a:solidFill>
                <a:latin typeface="Arial" panose="020B0604020202020204" pitchFamily="34" charset="0"/>
                <a:cs typeface="Arial" panose="020B0604020202020204" pitchFamily="34" charset="0"/>
              </a:rPr>
              <a:t>lạnh</a:t>
            </a:r>
            <a:endParaRPr lang="en-US" sz="3200" dirty="0" smtClean="0">
              <a:solidFill>
                <a:schemeClr val="bg1"/>
              </a:solidFill>
              <a:latin typeface="Arial" panose="020B0604020202020204" pitchFamily="34" charset="0"/>
              <a:cs typeface="Arial" panose="020B0604020202020204" pitchFamily="34" charset="0"/>
            </a:endParaRPr>
          </a:p>
          <a:p>
            <a:pPr>
              <a:lnSpc>
                <a:spcPct val="150000"/>
              </a:lnSpc>
              <a:defRPr/>
            </a:pPr>
            <a:r>
              <a:rPr lang="en-US" sz="3200" dirty="0" err="1">
                <a:solidFill>
                  <a:schemeClr val="bg1"/>
                </a:solidFill>
                <a:latin typeface="Arial" panose="020B0604020202020204" pitchFamily="34" charset="0"/>
                <a:cs typeface="Arial" panose="020B0604020202020204" pitchFamily="34" charset="0"/>
              </a:rPr>
              <a:t>l</a:t>
            </a:r>
            <a:r>
              <a:rPr lang="en-US" sz="3200" dirty="0" err="1" smtClean="0">
                <a:solidFill>
                  <a:schemeClr val="bg1"/>
                </a:solidFill>
                <a:latin typeface="Arial" panose="020B0604020202020204" pitchFamily="34" charset="0"/>
                <a:cs typeface="Arial" panose="020B0604020202020204" pitchFamily="34" charset="0"/>
              </a:rPr>
              <a:t>ất</a:t>
            </a:r>
            <a:r>
              <a:rPr lang="en-US" sz="3200" dirty="0" smtClean="0">
                <a:solidFill>
                  <a:schemeClr val="bg1"/>
                </a:solidFill>
                <a:latin typeface="Arial" panose="020B0604020202020204" pitchFamily="34" charset="0"/>
                <a:cs typeface="Arial" panose="020B0604020202020204" pitchFamily="34" charset="0"/>
              </a:rPr>
              <a:t> </a:t>
            </a:r>
            <a:r>
              <a:rPr lang="en-US" sz="3200" dirty="0" err="1" smtClean="0">
                <a:solidFill>
                  <a:schemeClr val="bg1"/>
                </a:solidFill>
                <a:latin typeface="Arial" panose="020B0604020202020204" pitchFamily="34" charset="0"/>
                <a:cs typeface="Arial" panose="020B0604020202020204" pitchFamily="34" charset="0"/>
              </a:rPr>
              <a:t>phất</a:t>
            </a:r>
            <a:endParaRPr lang="en-US" sz="3200" dirty="0" smtClean="0">
              <a:solidFill>
                <a:schemeClr val="bg1"/>
              </a:solidFill>
              <a:latin typeface="Arial" panose="020B0604020202020204" pitchFamily="34" charset="0"/>
              <a:cs typeface="Arial" panose="020B0604020202020204" pitchFamily="34" charset="0"/>
            </a:endParaRPr>
          </a:p>
          <a:p>
            <a:pPr>
              <a:lnSpc>
                <a:spcPct val="150000"/>
              </a:lnSpc>
              <a:defRPr/>
            </a:pPr>
            <a:endParaRPr lang="en-US"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75613955"/>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3300"/>
        </a:solidFill>
        <a:effectLst/>
      </p:bgPr>
    </p:bg>
    <p:spTree>
      <p:nvGrpSpPr>
        <p:cNvPr id="1" name=""/>
        <p:cNvGrpSpPr/>
        <p:nvPr/>
      </p:nvGrpSpPr>
      <p:grpSpPr>
        <a:xfrm>
          <a:off x="0" y="0"/>
          <a:ext cx="0" cy="0"/>
          <a:chOff x="0" y="0"/>
          <a:chExt cx="0" cy="0"/>
        </a:xfrm>
      </p:grpSpPr>
      <p:sp>
        <p:nvSpPr>
          <p:cNvPr id="10" name="Rounded Rectangle 9"/>
          <p:cNvSpPr/>
          <p:nvPr/>
        </p:nvSpPr>
        <p:spPr>
          <a:xfrm>
            <a:off x="4471416" y="143347"/>
            <a:ext cx="3538728" cy="699469"/>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776945" y="248190"/>
            <a:ext cx="3145536" cy="523220"/>
          </a:xfrm>
          <a:prstGeom prst="rect">
            <a:avLst/>
          </a:prstGeom>
          <a:noFill/>
        </p:spPr>
        <p:txBody>
          <a:bodyPr wrap="square" rtlCol="0">
            <a:spAutoFit/>
          </a:bodyPr>
          <a:lstStyle/>
          <a:p>
            <a:r>
              <a:rPr lang="en-US" sz="2800" b="1" dirty="0" err="1" smtClean="0">
                <a:solidFill>
                  <a:srgbClr val="FF0000"/>
                </a:solidFill>
                <a:latin typeface="Arial" panose="020B0604020202020204" pitchFamily="34" charset="0"/>
                <a:cs typeface="Arial" panose="020B0604020202020204" pitchFamily="34" charset="0"/>
              </a:rPr>
              <a:t>Đọc</a:t>
            </a:r>
            <a:r>
              <a:rPr lang="en-US" sz="2800" b="1" dirty="0" smtClean="0">
                <a:solidFill>
                  <a:srgbClr val="FF0000"/>
                </a:solidFill>
                <a:latin typeface="Arial" panose="020B0604020202020204" pitchFamily="34" charset="0"/>
                <a:cs typeface="Arial" panose="020B0604020202020204" pitchFamily="34" charset="0"/>
              </a:rPr>
              <a:t> </a:t>
            </a:r>
            <a:r>
              <a:rPr lang="en-US" sz="2800" b="1" dirty="0" err="1" smtClean="0">
                <a:solidFill>
                  <a:srgbClr val="FF0000"/>
                </a:solidFill>
                <a:latin typeface="Arial" panose="020B0604020202020204" pitchFamily="34" charset="0"/>
                <a:cs typeface="Arial" panose="020B0604020202020204" pitchFamily="34" charset="0"/>
              </a:rPr>
              <a:t>nối</a:t>
            </a:r>
            <a:r>
              <a:rPr lang="en-US" sz="2800" b="1" dirty="0" smtClean="0">
                <a:solidFill>
                  <a:srgbClr val="FF0000"/>
                </a:solidFill>
                <a:latin typeface="Arial" panose="020B0604020202020204" pitchFamily="34" charset="0"/>
                <a:cs typeface="Arial" panose="020B0604020202020204" pitchFamily="34" charset="0"/>
              </a:rPr>
              <a:t> </a:t>
            </a:r>
            <a:r>
              <a:rPr lang="en-US" sz="2800" b="1" dirty="0" err="1" smtClean="0">
                <a:solidFill>
                  <a:srgbClr val="FF0000"/>
                </a:solidFill>
                <a:latin typeface="Arial" panose="020B0604020202020204" pitchFamily="34" charset="0"/>
                <a:cs typeface="Arial" panose="020B0604020202020204" pitchFamily="34" charset="0"/>
              </a:rPr>
              <a:t>tiếp</a:t>
            </a:r>
            <a:r>
              <a:rPr lang="en-US" sz="2800" b="1" dirty="0" smtClean="0">
                <a:solidFill>
                  <a:srgbClr val="FF0000"/>
                </a:solidFill>
                <a:latin typeface="Arial" panose="020B0604020202020204" pitchFamily="34" charset="0"/>
                <a:cs typeface="Arial" panose="020B0604020202020204" pitchFamily="34" charset="0"/>
              </a:rPr>
              <a:t> </a:t>
            </a:r>
            <a:r>
              <a:rPr lang="en-US" sz="2800" b="1" dirty="0" err="1" smtClean="0">
                <a:solidFill>
                  <a:srgbClr val="FF0000"/>
                </a:solidFill>
                <a:latin typeface="Arial" panose="020B0604020202020204" pitchFamily="34" charset="0"/>
                <a:cs typeface="Arial" panose="020B0604020202020204" pitchFamily="34" charset="0"/>
              </a:rPr>
              <a:t>câu</a:t>
            </a:r>
            <a:r>
              <a:rPr lang="en-US" sz="2800" dirty="0" smtClean="0">
                <a:solidFill>
                  <a:srgbClr val="FF0000"/>
                </a:solidFill>
                <a:latin typeface="Arial" panose="020B0604020202020204" pitchFamily="34" charset="0"/>
                <a:cs typeface="Arial" panose="020B0604020202020204" pitchFamily="34" charset="0"/>
              </a:rPr>
              <a:t>:</a:t>
            </a:r>
            <a:endParaRPr lang="en-US" sz="2800" dirty="0">
              <a:solidFill>
                <a:srgbClr val="FF0000"/>
              </a:solidFill>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94C3FE11-E3AD-4B8D-8167-310087A2A51D}"/>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262944" y="103531"/>
            <a:ext cx="1481083" cy="1335758"/>
          </a:xfrm>
          <a:prstGeom prst="rect">
            <a:avLst/>
          </a:prstGeom>
        </p:spPr>
      </p:pic>
      <p:grpSp>
        <p:nvGrpSpPr>
          <p:cNvPr id="6" name="Group 5"/>
          <p:cNvGrpSpPr/>
          <p:nvPr/>
        </p:nvGrpSpPr>
        <p:grpSpPr>
          <a:xfrm>
            <a:off x="1524000" y="1028232"/>
            <a:ext cx="9493791" cy="5677368"/>
            <a:chOff x="1219200" y="533400"/>
            <a:chExt cx="9316278" cy="5943600"/>
          </a:xfrm>
        </p:grpSpPr>
        <p:pic>
          <p:nvPicPr>
            <p:cNvPr id="9" name="Picture 8"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9200" y="533400"/>
              <a:ext cx="4648200" cy="5943600"/>
            </a:xfrm>
            <a:prstGeom prst="rect">
              <a:avLst/>
            </a:prstGeom>
          </p:spPr>
        </p:pic>
        <p:pic>
          <p:nvPicPr>
            <p:cNvPr id="11" name="Picture 10"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87278" y="533400"/>
              <a:ext cx="4648200" cy="5943600"/>
            </a:xfrm>
            <a:prstGeom prst="rect">
              <a:avLst/>
            </a:prstGeom>
          </p:spPr>
        </p:pic>
      </p:grpSp>
    </p:spTree>
    <p:extLst>
      <p:ext uri="{BB962C8B-B14F-4D97-AF65-F5344CB8AC3E}">
        <p14:creationId xmlns:p14="http://schemas.microsoft.com/office/powerpoint/2010/main" val="324947474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3300"/>
        </a:solidFill>
        <a:effectLst/>
      </p:bgPr>
    </p:bg>
    <p:spTree>
      <p:nvGrpSpPr>
        <p:cNvPr id="1" name=""/>
        <p:cNvGrpSpPr/>
        <p:nvPr/>
      </p:nvGrpSpPr>
      <p:grpSpPr>
        <a:xfrm>
          <a:off x="0" y="0"/>
          <a:ext cx="0" cy="0"/>
          <a:chOff x="0" y="0"/>
          <a:chExt cx="0" cy="0"/>
        </a:xfrm>
      </p:grpSpPr>
      <p:sp>
        <p:nvSpPr>
          <p:cNvPr id="2" name="TextBox 1"/>
          <p:cNvSpPr txBox="1"/>
          <p:nvPr/>
        </p:nvSpPr>
        <p:spPr>
          <a:xfrm>
            <a:off x="762000" y="304800"/>
            <a:ext cx="10896600" cy="7540526"/>
          </a:xfrm>
          <a:prstGeom prst="rect">
            <a:avLst/>
          </a:prstGeom>
          <a:noFill/>
        </p:spPr>
        <p:txBody>
          <a:bodyPr wrap="square" rtlCol="0">
            <a:spAutoFit/>
          </a:bodyPr>
          <a:lstStyle/>
          <a:p>
            <a:pPr algn="ctr"/>
            <a:r>
              <a:rPr lang="vi-VN" sz="2400" b="1" dirty="0" smtClean="0">
                <a:solidFill>
                  <a:srgbClr val="FF0000"/>
                </a:solidFill>
              </a:rPr>
              <a:t>Chiếc áo len</a:t>
            </a:r>
            <a:endParaRPr lang="vi-VN" sz="2400" dirty="0" smtClean="0">
              <a:solidFill>
                <a:srgbClr val="FF0000"/>
              </a:solidFill>
            </a:endParaRPr>
          </a:p>
          <a:p>
            <a:r>
              <a:rPr lang="vi-VN" sz="2000" b="1" dirty="0" smtClean="0">
                <a:solidFill>
                  <a:schemeClr val="bg1"/>
                </a:solidFill>
              </a:rPr>
              <a:t> </a:t>
            </a:r>
            <a:r>
              <a:rPr lang="en-US" sz="2000" b="1" dirty="0" smtClean="0">
                <a:solidFill>
                  <a:schemeClr val="bg1"/>
                </a:solidFill>
              </a:rPr>
              <a:t>     </a:t>
            </a:r>
            <a:r>
              <a:rPr lang="vi-VN" sz="2000" b="1" dirty="0" smtClean="0">
                <a:solidFill>
                  <a:schemeClr val="bg1"/>
                </a:solidFill>
              </a:rPr>
              <a:t>1.</a:t>
            </a:r>
            <a:r>
              <a:rPr lang="vi-VN" sz="2000" dirty="0" smtClean="0">
                <a:solidFill>
                  <a:schemeClr val="bg1"/>
                </a:solidFill>
              </a:rPr>
              <a:t> Năm nay, mùa đông đến sớm. Gió thổi từng cơn </a:t>
            </a:r>
            <a:r>
              <a:rPr lang="vi-VN" sz="2000" dirty="0">
                <a:solidFill>
                  <a:schemeClr val="bg1"/>
                </a:solidFill>
              </a:rPr>
              <a:t>lạnh </a:t>
            </a:r>
            <a:r>
              <a:rPr lang="vi-VN" sz="2000" dirty="0" smtClean="0">
                <a:solidFill>
                  <a:schemeClr val="bg1"/>
                </a:solidFill>
              </a:rPr>
              <a:t>buốt.</a:t>
            </a:r>
            <a:r>
              <a:rPr lang="en-US" sz="2000" dirty="0" smtClean="0"/>
              <a:t> </a:t>
            </a:r>
            <a:r>
              <a:rPr lang="vi-VN" sz="2000" dirty="0" smtClean="0">
                <a:solidFill>
                  <a:schemeClr val="bg1"/>
                </a:solidFill>
              </a:rPr>
              <a:t>Đã hơn một tuần nay, Lan thấy Hòa có chiếc </a:t>
            </a:r>
            <a:r>
              <a:rPr lang="vi-VN" sz="2000" dirty="0">
                <a:solidFill>
                  <a:schemeClr val="bg1"/>
                </a:solidFill>
              </a:rPr>
              <a:t>áo </a:t>
            </a:r>
            <a:r>
              <a:rPr lang="vi-VN" sz="2000" dirty="0" smtClean="0">
                <a:solidFill>
                  <a:schemeClr val="bg1"/>
                </a:solidFill>
              </a:rPr>
              <a:t>len</a:t>
            </a:r>
            <a:r>
              <a:rPr lang="en-US" sz="2000" dirty="0" smtClean="0">
                <a:solidFill>
                  <a:schemeClr val="bg1"/>
                </a:solidFill>
              </a:rPr>
              <a:t> </a:t>
            </a:r>
            <a:r>
              <a:rPr lang="vi-VN" sz="2000" dirty="0" smtClean="0">
                <a:solidFill>
                  <a:schemeClr val="bg1"/>
                </a:solidFill>
              </a:rPr>
              <a:t>màu vàng thật đẹp. Áo có dây kéo ở giữa, lại có cả mũ để đội khi </a:t>
            </a:r>
            <a:r>
              <a:rPr lang="en-US" sz="2000" dirty="0" err="1" smtClean="0">
                <a:solidFill>
                  <a:schemeClr val="bg1"/>
                </a:solidFill>
                <a:latin typeface="Arial" panose="020B0604020202020204" pitchFamily="34" charset="0"/>
                <a:cs typeface="Arial" panose="020B0604020202020204" pitchFamily="34" charset="0"/>
              </a:rPr>
              <a:t>có</a:t>
            </a:r>
            <a:r>
              <a:rPr lang="en-US" sz="2000" dirty="0" smtClean="0">
                <a:solidFill>
                  <a:schemeClr val="bg1"/>
                </a:solidFill>
                <a:latin typeface="Arial" panose="020B0604020202020204" pitchFamily="34" charset="0"/>
                <a:cs typeface="Arial" panose="020B0604020202020204" pitchFamily="34" charset="0"/>
              </a:rPr>
              <a:t>   </a:t>
            </a:r>
          </a:p>
          <a:p>
            <a:r>
              <a:rPr lang="vi-VN" sz="2000" dirty="0">
                <a:solidFill>
                  <a:schemeClr val="bg1"/>
                </a:solidFill>
              </a:rPr>
              <a:t>gió </a:t>
            </a:r>
            <a:r>
              <a:rPr lang="vi-VN" sz="2000" dirty="0" smtClean="0">
                <a:solidFill>
                  <a:schemeClr val="bg1"/>
                </a:solidFill>
              </a:rPr>
              <a:t>lạnh</a:t>
            </a:r>
            <a:r>
              <a:rPr lang="en-US" sz="2000" dirty="0" smtClean="0"/>
              <a:t> </a:t>
            </a:r>
            <a:r>
              <a:rPr lang="vi-VN" sz="2000" dirty="0" smtClean="0">
                <a:solidFill>
                  <a:schemeClr val="bg1"/>
                </a:solidFill>
              </a:rPr>
              <a:t>hoặc mưa</a:t>
            </a:r>
            <a:r>
              <a:rPr lang="en-US" sz="2000" dirty="0" smtClean="0">
                <a:solidFill>
                  <a:schemeClr val="bg1"/>
                </a:solidFill>
              </a:rPr>
              <a:t> </a:t>
            </a:r>
            <a:r>
              <a:rPr lang="vi-VN" sz="2000" dirty="0">
                <a:solidFill>
                  <a:schemeClr val="bg1"/>
                </a:solidFill>
              </a:rPr>
              <a:t>lất </a:t>
            </a:r>
            <a:r>
              <a:rPr lang="vi-VN" sz="2000" dirty="0" smtClean="0">
                <a:solidFill>
                  <a:schemeClr val="bg1"/>
                </a:solidFill>
              </a:rPr>
              <a:t>phất.</a:t>
            </a:r>
            <a:r>
              <a:rPr lang="en-US" sz="2000" dirty="0" smtClean="0"/>
              <a:t> </a:t>
            </a:r>
            <a:r>
              <a:rPr lang="vi-VN" sz="2000" dirty="0" smtClean="0">
                <a:solidFill>
                  <a:schemeClr val="bg1"/>
                </a:solidFill>
              </a:rPr>
              <a:t>Lan đã mặ</a:t>
            </a:r>
            <a:r>
              <a:rPr lang="en-US" sz="2000" dirty="0" smtClean="0">
                <a:solidFill>
                  <a:schemeClr val="bg1"/>
                </a:solidFill>
                <a:latin typeface="Arial" panose="020B0604020202020204" pitchFamily="34" charset="0"/>
                <a:cs typeface="Arial" panose="020B0604020202020204" pitchFamily="34" charset="0"/>
              </a:rPr>
              <a:t>c</a:t>
            </a:r>
            <a:r>
              <a:rPr lang="vi-VN" sz="2000" dirty="0" smtClean="0">
                <a:solidFill>
                  <a:schemeClr val="bg1"/>
                </a:solidFill>
              </a:rPr>
              <a:t> thử, ấm ơi là ấm. Đêm ấy, em nói với mẹ là em muốn có một chiếc áo len như bạn Hòa.</a:t>
            </a:r>
          </a:p>
          <a:p>
            <a:r>
              <a:rPr lang="vi-VN" sz="2000" b="1" dirty="0" smtClean="0">
                <a:solidFill>
                  <a:schemeClr val="bg1"/>
                </a:solidFill>
              </a:rPr>
              <a:t> </a:t>
            </a:r>
            <a:r>
              <a:rPr lang="en-US" sz="2000" b="1" dirty="0" smtClean="0">
                <a:solidFill>
                  <a:schemeClr val="bg1"/>
                </a:solidFill>
              </a:rPr>
              <a:t>     </a:t>
            </a:r>
            <a:r>
              <a:rPr lang="vi-VN" sz="2000" b="1" dirty="0" smtClean="0">
                <a:solidFill>
                  <a:schemeClr val="bg1"/>
                </a:solidFill>
              </a:rPr>
              <a:t>2.</a:t>
            </a:r>
            <a:r>
              <a:rPr lang="vi-VN" sz="2000" dirty="0" smtClean="0">
                <a:solidFill>
                  <a:schemeClr val="bg1"/>
                </a:solidFill>
              </a:rPr>
              <a:t> Mẹ đang định mua áo ấm cho hai anh em Tuấn, Lan. Thấy con gái nói vậy, mẹ bối rối : </a:t>
            </a:r>
          </a:p>
          <a:p>
            <a:r>
              <a:rPr lang="en-US" sz="2000" dirty="0" smtClean="0">
                <a:solidFill>
                  <a:schemeClr val="bg1"/>
                </a:solidFill>
              </a:rPr>
              <a:t>      </a:t>
            </a:r>
            <a:r>
              <a:rPr lang="vi-VN" sz="2000" dirty="0" smtClean="0">
                <a:solidFill>
                  <a:schemeClr val="bg1"/>
                </a:solidFill>
              </a:rPr>
              <a:t>- Cái áo của Hòa đắt bằng tiền cả hai </a:t>
            </a:r>
            <a:r>
              <a:rPr lang="en-US" sz="2000" dirty="0" err="1" smtClean="0">
                <a:solidFill>
                  <a:schemeClr val="bg1"/>
                </a:solidFill>
              </a:rPr>
              <a:t>cái</a:t>
            </a:r>
            <a:r>
              <a:rPr lang="en-US" sz="2000" dirty="0" smtClean="0">
                <a:solidFill>
                  <a:schemeClr val="bg1"/>
                </a:solidFill>
              </a:rPr>
              <a:t> </a:t>
            </a:r>
            <a:r>
              <a:rPr lang="vi-VN" sz="2000" dirty="0" smtClean="0">
                <a:solidFill>
                  <a:schemeClr val="bg1"/>
                </a:solidFill>
              </a:rPr>
              <a:t>áo của anh em con đấy. Lan phụng phịu :</a:t>
            </a:r>
          </a:p>
          <a:p>
            <a:r>
              <a:rPr lang="en-US" sz="2000" dirty="0" smtClean="0">
                <a:solidFill>
                  <a:schemeClr val="bg1"/>
                </a:solidFill>
              </a:rPr>
              <a:t>      </a:t>
            </a:r>
            <a:r>
              <a:rPr lang="vi-VN" sz="2000" dirty="0" smtClean="0">
                <a:solidFill>
                  <a:schemeClr val="bg1"/>
                </a:solidFill>
              </a:rPr>
              <a:t>- Nhưng con chỉ muốn một chiếc áo như thế thôi.</a:t>
            </a:r>
          </a:p>
          <a:p>
            <a:r>
              <a:rPr lang="vi-VN" sz="2000" dirty="0" smtClean="0">
                <a:solidFill>
                  <a:schemeClr val="bg1"/>
                </a:solidFill>
              </a:rPr>
              <a:t>    </a:t>
            </a:r>
            <a:r>
              <a:rPr lang="en-US" sz="2000" dirty="0" smtClean="0">
                <a:solidFill>
                  <a:schemeClr val="bg1"/>
                </a:solidFill>
              </a:rPr>
              <a:t> </a:t>
            </a:r>
            <a:r>
              <a:rPr lang="vi-VN" sz="2000" dirty="0" smtClean="0">
                <a:solidFill>
                  <a:schemeClr val="bg1"/>
                </a:solidFill>
              </a:rPr>
              <a:t>Dỗi mẹ, Lan đi nằm ngay. Em vờ ngủ.</a:t>
            </a:r>
          </a:p>
          <a:p>
            <a:r>
              <a:rPr lang="en-US" sz="2000" b="1" dirty="0" smtClean="0">
                <a:solidFill>
                  <a:schemeClr val="bg1"/>
                </a:solidFill>
              </a:rPr>
              <a:t>      </a:t>
            </a:r>
            <a:r>
              <a:rPr lang="vi-VN" sz="2000" b="1" dirty="0" smtClean="0">
                <a:solidFill>
                  <a:schemeClr val="bg1"/>
                </a:solidFill>
              </a:rPr>
              <a:t>3.</a:t>
            </a:r>
            <a:r>
              <a:rPr lang="vi-VN" sz="2000" dirty="0" smtClean="0">
                <a:solidFill>
                  <a:schemeClr val="bg1"/>
                </a:solidFill>
              </a:rPr>
              <a:t> Một lúc lâu, bỗng em nghe tiếng anh Tuấn thì thào với mẹ :</a:t>
            </a:r>
          </a:p>
          <a:p>
            <a:r>
              <a:rPr lang="en-US" sz="2000" dirty="0" smtClean="0">
                <a:solidFill>
                  <a:schemeClr val="bg1"/>
                </a:solidFill>
              </a:rPr>
              <a:t>      </a:t>
            </a:r>
            <a:r>
              <a:rPr lang="vi-VN" sz="2000" dirty="0" smtClean="0">
                <a:solidFill>
                  <a:schemeClr val="bg1"/>
                </a:solidFill>
              </a:rPr>
              <a:t>- Mẹ ơi, mẹ dành hết tiền mua </a:t>
            </a:r>
            <a:r>
              <a:rPr lang="en-US" sz="2000" dirty="0" err="1" smtClean="0">
                <a:solidFill>
                  <a:schemeClr val="bg1"/>
                </a:solidFill>
              </a:rPr>
              <a:t>cái</a:t>
            </a:r>
            <a:r>
              <a:rPr lang="en-US" sz="2000" dirty="0" smtClean="0">
                <a:solidFill>
                  <a:schemeClr val="bg1"/>
                </a:solidFill>
              </a:rPr>
              <a:t> </a:t>
            </a:r>
            <a:r>
              <a:rPr lang="vi-VN" sz="2000" dirty="0" smtClean="0">
                <a:solidFill>
                  <a:schemeClr val="bg1"/>
                </a:solidFill>
              </a:rPr>
              <a:t>áo ấy cho em Lan đi. Con không cần thêm áo đâu.</a:t>
            </a:r>
          </a:p>
          <a:p>
            <a:r>
              <a:rPr lang="en-US" sz="2000" dirty="0" smtClean="0">
                <a:solidFill>
                  <a:schemeClr val="bg1"/>
                </a:solidFill>
              </a:rPr>
              <a:t>      </a:t>
            </a:r>
            <a:r>
              <a:rPr lang="vi-VN" sz="2000" dirty="0" smtClean="0">
                <a:solidFill>
                  <a:schemeClr val="bg1"/>
                </a:solidFill>
              </a:rPr>
              <a:t>Giọng mẹ trầm xuống :</a:t>
            </a:r>
          </a:p>
          <a:p>
            <a:r>
              <a:rPr lang="en-US" sz="2000" dirty="0" smtClean="0">
                <a:solidFill>
                  <a:schemeClr val="bg1"/>
                </a:solidFill>
              </a:rPr>
              <a:t>      </a:t>
            </a:r>
            <a:r>
              <a:rPr lang="vi-VN" sz="2000" dirty="0" smtClean="0">
                <a:solidFill>
                  <a:schemeClr val="bg1"/>
                </a:solidFill>
              </a:rPr>
              <a:t>- Năm nay trời lạnh lắm. Không có áo ấm, con sẽ ốm mất.</a:t>
            </a:r>
          </a:p>
          <a:p>
            <a:r>
              <a:rPr lang="en-US" sz="2000" dirty="0" smtClean="0">
                <a:solidFill>
                  <a:schemeClr val="bg1"/>
                </a:solidFill>
              </a:rPr>
              <a:t>      </a:t>
            </a:r>
            <a:r>
              <a:rPr lang="vi-VN" sz="2000" dirty="0" smtClean="0">
                <a:solidFill>
                  <a:schemeClr val="bg1"/>
                </a:solidFill>
              </a:rPr>
              <a:t>- Con khỏe lắm, mẹ ạ. Con sẽ mặc thêm nhiều áo cũ ở bên trong.</a:t>
            </a:r>
          </a:p>
          <a:p>
            <a:r>
              <a:rPr lang="en-US" sz="2000" dirty="0" smtClean="0">
                <a:solidFill>
                  <a:schemeClr val="bg1"/>
                </a:solidFill>
              </a:rPr>
              <a:t>      </a:t>
            </a:r>
            <a:r>
              <a:rPr lang="vi-VN" sz="2000" dirty="0" smtClean="0">
                <a:solidFill>
                  <a:schemeClr val="bg1"/>
                </a:solidFill>
              </a:rPr>
              <a:t>Tiếng mẹ âu yếm :</a:t>
            </a:r>
          </a:p>
          <a:p>
            <a:r>
              <a:rPr lang="en-US" sz="2000" dirty="0" smtClean="0">
                <a:solidFill>
                  <a:schemeClr val="bg1"/>
                </a:solidFill>
              </a:rPr>
              <a:t>      </a:t>
            </a:r>
            <a:r>
              <a:rPr lang="vi-VN" sz="2000" dirty="0" smtClean="0">
                <a:solidFill>
                  <a:schemeClr val="bg1"/>
                </a:solidFill>
              </a:rPr>
              <a:t>- Để mẹ nghĩ đã. Con đi ngủ đi.</a:t>
            </a:r>
          </a:p>
          <a:p>
            <a:r>
              <a:rPr lang="en-US" sz="2000" b="1" dirty="0" smtClean="0">
                <a:solidFill>
                  <a:schemeClr val="bg1"/>
                </a:solidFill>
              </a:rPr>
              <a:t>      </a:t>
            </a:r>
            <a:r>
              <a:rPr lang="vi-VN" sz="2000" b="1" dirty="0" smtClean="0">
                <a:solidFill>
                  <a:schemeClr val="bg1"/>
                </a:solidFill>
              </a:rPr>
              <a:t>4.</a:t>
            </a:r>
            <a:r>
              <a:rPr lang="vi-VN" sz="2000" dirty="0" smtClean="0">
                <a:solidFill>
                  <a:schemeClr val="bg1"/>
                </a:solidFill>
              </a:rPr>
              <a:t> Nằm cuộn tròn trong chiếc chăn bông ấm áp, Lan ân hận quá. Em muốn ngồi dậy xin lỗi mẹ và anh, nhưng lại xấu hổ vì mình đã vờ ngủ.</a:t>
            </a:r>
          </a:p>
          <a:p>
            <a:r>
              <a:rPr lang="en-US" sz="2000" dirty="0" smtClean="0">
                <a:solidFill>
                  <a:schemeClr val="bg1"/>
                </a:solidFill>
              </a:rPr>
              <a:t>      </a:t>
            </a:r>
            <a:r>
              <a:rPr lang="vi-VN" sz="2000" dirty="0" smtClean="0">
                <a:solidFill>
                  <a:schemeClr val="bg1"/>
                </a:solidFill>
              </a:rPr>
              <a:t>Áp mặt xuống gối, em mong trời mau sáng để nói với mẹ : "Con không thích chiếc áo ấy nữa. Mẹ hãy để tiền mua áo ấm cho cả hai anh em."</a:t>
            </a:r>
          </a:p>
          <a:p>
            <a:pPr algn="r"/>
            <a:r>
              <a:rPr lang="vi-VN" sz="2000" i="1" dirty="0" smtClean="0">
                <a:solidFill>
                  <a:schemeClr val="bg1"/>
                </a:solidFill>
              </a:rPr>
              <a:t>Theo</a:t>
            </a:r>
            <a:r>
              <a:rPr lang="vi-VN" sz="2000" dirty="0" smtClean="0">
                <a:solidFill>
                  <a:schemeClr val="bg1"/>
                </a:solidFill>
              </a:rPr>
              <a:t> </a:t>
            </a:r>
            <a:r>
              <a:rPr lang="vi-VN" sz="2000" b="1" dirty="0" smtClean="0">
                <a:solidFill>
                  <a:schemeClr val="bg1"/>
                </a:solidFill>
              </a:rPr>
              <a:t>TỪ NGUYÊN THẠCH</a:t>
            </a:r>
            <a:endParaRPr lang="vi-VN" sz="2000" dirty="0" smtClean="0">
              <a:solidFill>
                <a:schemeClr val="bg1"/>
              </a:solidFill>
            </a:endParaRPr>
          </a:p>
          <a:p>
            <a:r>
              <a:rPr lang="vi-VN" sz="2000" dirty="0" smtClean="0">
                <a:solidFill>
                  <a:schemeClr val="bg1"/>
                </a:solidFill>
              </a:rPr>
              <a:t/>
            </a:r>
            <a:br>
              <a:rPr lang="vi-VN" sz="2000" dirty="0" smtClean="0">
                <a:solidFill>
                  <a:schemeClr val="bg1"/>
                </a:solidFill>
              </a:rPr>
            </a:br>
            <a:r>
              <a:rPr lang="vi-VN" sz="2000" dirty="0" smtClean="0">
                <a:solidFill>
                  <a:schemeClr val="bg1"/>
                </a:solidFill>
              </a:rPr>
              <a:t/>
            </a:r>
            <a:br>
              <a:rPr lang="vi-VN" sz="2000" dirty="0" smtClean="0">
                <a:solidFill>
                  <a:schemeClr val="bg1"/>
                </a:solidFill>
              </a:rPr>
            </a:br>
            <a:endParaRPr lang="en-US" sz="2000" dirty="0">
              <a:solidFill>
                <a:schemeClr val="bg1"/>
              </a:solidFill>
            </a:endParaRPr>
          </a:p>
        </p:txBody>
      </p:sp>
      <mc:AlternateContent xmlns:mc="http://schemas.openxmlformats.org/markup-compatibility/2006" xmlns:p14="http://schemas.microsoft.com/office/powerpoint/2010/main">
        <mc:Choice Requires="p14">
          <p:contentPart p14:bwMode="auto" r:id="rId2">
            <p14:nvContentPartPr>
              <p14:cNvPr id="7" name="Ink 6"/>
              <p14:cNvContentPartPr/>
              <p14:nvPr/>
            </p14:nvContentPartPr>
            <p14:xfrm>
              <a:off x="1219320" y="806400"/>
              <a:ext cx="203400" cy="108360"/>
            </p14:xfrm>
          </p:contentPart>
        </mc:Choice>
        <mc:Fallback xmlns="">
          <p:pic>
            <p:nvPicPr>
              <p:cNvPr id="7" name="Ink 6"/>
              <p:cNvPicPr/>
              <p:nvPr/>
            </p:nvPicPr>
            <p:blipFill>
              <a:blip r:embed="rId3"/>
              <a:stretch>
                <a:fillRect/>
              </a:stretch>
            </p:blipFill>
            <p:spPr>
              <a:xfrm>
                <a:off x="1203480" y="743040"/>
                <a:ext cx="235080" cy="23508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8" name="Ink 7"/>
              <p14:cNvContentPartPr/>
              <p14:nvPr/>
            </p14:nvContentPartPr>
            <p14:xfrm>
              <a:off x="996840" y="1994040"/>
              <a:ext cx="400680" cy="127080"/>
            </p14:xfrm>
          </p:contentPart>
        </mc:Choice>
        <mc:Fallback xmlns="">
          <p:pic>
            <p:nvPicPr>
              <p:cNvPr id="8" name="Ink 7"/>
              <p:cNvPicPr/>
              <p:nvPr/>
            </p:nvPicPr>
            <p:blipFill>
              <a:blip r:embed="rId5"/>
              <a:stretch>
                <a:fillRect/>
              </a:stretch>
            </p:blipFill>
            <p:spPr>
              <a:xfrm>
                <a:off x="981000" y="1930320"/>
                <a:ext cx="432360" cy="25452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9" name="Ink 8"/>
              <p14:cNvContentPartPr/>
              <p14:nvPr/>
            </p14:nvContentPartPr>
            <p14:xfrm>
              <a:off x="1174680" y="3193920"/>
              <a:ext cx="241560" cy="178200"/>
            </p14:xfrm>
          </p:contentPart>
        </mc:Choice>
        <mc:Fallback xmlns="">
          <p:pic>
            <p:nvPicPr>
              <p:cNvPr id="9" name="Ink 8"/>
              <p:cNvPicPr/>
              <p:nvPr/>
            </p:nvPicPr>
            <p:blipFill>
              <a:blip r:embed="rId7"/>
              <a:stretch>
                <a:fillRect/>
              </a:stretch>
            </p:blipFill>
            <p:spPr>
              <a:xfrm>
                <a:off x="1158840" y="3130560"/>
                <a:ext cx="273600" cy="30528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0" name="Ink 9"/>
              <p14:cNvContentPartPr/>
              <p14:nvPr/>
            </p14:nvContentPartPr>
            <p14:xfrm>
              <a:off x="1073160" y="5327640"/>
              <a:ext cx="330480" cy="222480"/>
            </p14:xfrm>
          </p:contentPart>
        </mc:Choice>
        <mc:Fallback xmlns="">
          <p:pic>
            <p:nvPicPr>
              <p:cNvPr id="10" name="Ink 9"/>
              <p:cNvPicPr/>
              <p:nvPr/>
            </p:nvPicPr>
            <p:blipFill>
              <a:blip r:embed="rId9"/>
              <a:stretch>
                <a:fillRect/>
              </a:stretch>
            </p:blipFill>
            <p:spPr>
              <a:xfrm>
                <a:off x="1057320" y="5264280"/>
                <a:ext cx="362160" cy="349560"/>
              </a:xfrm>
              <a:prstGeom prst="rect">
                <a:avLst/>
              </a:prstGeom>
            </p:spPr>
          </p:pic>
        </mc:Fallback>
      </mc:AlternateContent>
    </p:spTree>
    <p:extLst>
      <p:ext uri="{BB962C8B-B14F-4D97-AF65-F5344CB8AC3E}">
        <p14:creationId xmlns:p14="http://schemas.microsoft.com/office/powerpoint/2010/main" val="3523327346"/>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74893026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1086</TotalTime>
  <Words>833</Words>
  <Application>Microsoft Office PowerPoint</Application>
  <PresentationFormat>Widescreen</PresentationFormat>
  <Paragraphs>178</Paragraphs>
  <Slides>28</Slides>
  <Notes>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宋体</vt:lpstr>
      <vt:lpstr>Arial</vt:lpstr>
      <vt:lpstr>Arial-Rounded</vt:lpstr>
      <vt:lpstr>Calibri</vt:lpstr>
      <vt:lpstr>等线</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GIÚP MẸ THU HOẠCH TRỨNG GÀ</dc:title>
  <dc:creator>Windows User</dc:creator>
  <cp:lastModifiedBy>admin</cp:lastModifiedBy>
  <cp:revision>72</cp:revision>
  <dcterms:created xsi:type="dcterms:W3CDTF">2020-04-27T04:42:34Z</dcterms:created>
  <dcterms:modified xsi:type="dcterms:W3CDTF">2021-10-28T07:57:53Z</dcterms:modified>
</cp:coreProperties>
</file>