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7" r:id="rId2"/>
    <p:sldId id="260" r:id="rId3"/>
    <p:sldId id="262" r:id="rId4"/>
    <p:sldId id="264" r:id="rId5"/>
    <p:sldId id="267" r:id="rId6"/>
    <p:sldId id="258" r:id="rId7"/>
    <p:sldId id="265" r:id="rId8"/>
    <p:sldId id="296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6" r:id="rId25"/>
    <p:sldId id="287" r:id="rId26"/>
    <p:sldId id="283" r:id="rId27"/>
    <p:sldId id="276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07C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9-01T17:15:28.0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3492 11748 0,'0'-18'172,"18"18"-156,35 0-1,18 18 16,-18-1-15,-36-17 0,18 35 15,-17-17 0,0-18-15,17 0 15,0 18-15,18-1-1,-18-17 17,18 18-17,-35 0 63,17-18-62,-17 17 15,0-17 0,-18 18 16,17 0-47,-17 17 78,0 18-62,-17-53-16,-1 17 16,0-17-1,1 0 17,-1 0-1,18 18-31,-35-18 47,-18 0-32,18 0 1,-1 0 0,1 0 15,17 0-16,1 0 1,-1 0 0,-35 0 15,36 0-15,-19 0-1,19 0 1,-1 0 15,0 0 0,1-18-15,-1 1 15,0-1-15,1 0 46,-1 1-46,0-1 62,18 1-15,0-1-63,0 0 15,0 1 1,0-1 15,0-17-15,0 17 31,18 18-32,-18-18 1,0 1-1,0-1 17,0 1-1,0-1-15,0-17 15,0 17-16,0 0-15,18 1 47,-18-1-47,0 0 47,17 18-16,-17-17-15,0-1 0,18 18 15,-18-18 203,53 18-218,-35 0-16,17 0 16,0 0-1,18 0 16,-35 0-15,17 0 15,0 0 1,-17 0-1,17 0-16,-17 0 17,17 0-17,0 0 17,1 0-17,-19 0-15,19 0 16,-19 0 109,1 0 109,-18 18-218,0 0 15,0-1-15,0 1-1,0 0 17,0-1-17,0 1 1,0 17-1,0 1 17,0-19-17,0 18 1,0 1 0,0-19 15,0 1 0,0 0 0,0-1 63,-18 1-78,18 0 31,0-1 15,-17 1-46,-1-18 62,18 17-78,-18-17 15,-17 0 17,17 0-17,-35 0 1,18 0 15,18 0-15,-19 0-1,-17 0 1,36 0 31,-19 0-16,19 0 0,-1 0-15,1 0 15,-1 0 188,18-17 640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9-01T17:15:35.5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3440 14199 0,'17'-17'110,"36"17"-95,35 17 16,-35 1-15,0 0 0,-18-1-1,1-17 1,-1 0 15,0 36-15,-17-36-1,0 0 17,-1 0-1,1 0 31,-1 0-15,36 17-15,0 18-17,-35-17 235,-18 0-172,0-1-46,0 1-17,0 0 1,0-1-1,0 1 17,0 0-17,0 17 1,0-18 0,-18 19 15,18-19-16,0 36 1,0-35 0,-17-18 15,-1 0-15,18 18-1,0-1 1,0 1-1,-18-18 64,18 17-64,0 1 16,-17 0 204,-1-18-220,-70-18 17,70 0-17,-35 1 1,18-1 0,0 18 15,-36-17-16,36 17 1,0 0 0,17 0-16,0 0 31,-17 0-15,17-18-1,1 18 32,-1-18 0,1 1-16,-1-1 0,0 0-31,18 1 16,0-1 0,0-17 15,0 17-15,0-17-1,0 0 16,0-1-15,0 19 0,0-19-1,0 1 17,0 18-17,0-1 1,18 18 15,-18-18 32,18 1-17,34 17 17,-16 0-32,34 0-15,-52 17-1,0-17-15,-1 36 172,1-19-140,0-17 14,-1 18 33,18 17-64,-17-17 16,0-1-15,-1 1 0,1 0 77,-53-18 79,-18 0-140,0 0-17,35 0 1,71 0 312,-35 17-328,52-17 16,-17 18-1,-35-18 16,0 0-31,-1 0 16,-52 0 281,-18 0-281,35 0-16,-17 0 31,17 0-16,-17 0 1,18 0 0,-1 0-1,-17 0 17,17 0-32,0 0 15,1 0 235,70 0-203,17 0-31,-17 0 15,-18 0-15,-17 0-1,0 0 16,17 0 1,-123-18 140,35 1-157,0-1 1,18 18 15,17 0-31,-35 0 16,35-18-1,1 1 173,-1-36-157,18 35-15,0 1-16,0-1 31,0 0-15,-18-17-1,18 17 1,0 1 124,0-1 1,18 18-110,17 0-15,36 0 0,-53 0-1,17 0 1,0 0-1,0 0 1,-17 0 0,0 0 31,-1 0-16,19 0 94,-19 0-94,1 0-15,35 0-1,-18 0 1,-17 0 0,17 0 15,-17 0 47,-1 0-62,1 0 15,0 0 734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9-01T17:15:41.9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3422 16651 0,'18'0'16,"-1"-18"0,1 18-1,17 0 17,18 0-17,-35 0 1,17 0 15,36 0-15,17 0-1,-71 0 17,19 0-17,17 18 1,-18-18 15,18 0-15,-36 18-1,1-1 142,-18 1-95,18 17-31,-18 1-15,0-1 15,0 0-15,0 0-1,0-17 17,-18 17-17,18-17 32,0 0 31,0-1-62,0 1 15,0 0 141,-18-18-141,1 17-31,-36 1 16,-35-18 0,52 17 15,19-17 0,-36 0 0,35 0-31,-17 0 16,17 0-16,-35 0 16,36 0 15,-36-35-16,17 0 17,36 17-17,-17 1 48,-1 17-48,-17-36 32,17-17-31,18 36-16,-17-36 31,17 35-31,0-35 16,0 0-1,0 0 17,0 36-32,0-36 15,0 0 1,0 0 15,17 35 94,36 18-109,88 0 15,-70 18-15,-1 35-1,1-18 17,-53-17 30,-36 52 63,-53-17-94,36 0-15,18-35 15,17 0-15,0-1 46,17 1 79,1-18-125,-36 0 155,1 0-139,-1 18 77,53-18-46,0 0-32,-17 0-31,35 0 15,-35 0 17,-1 0-32,19 0 15,-19 0 126,-17-36-110,0 19-31,0-1 16,18 0-1,-18 1 32,0-1 16,0 36 93,0 17-140,0 0-1,0 1 17,0-19-17,0 1 16,-35-1-15,-36 1 0,0-18 15,-52 0-15,105 0-16,-17 0 31,53 0 234,-1 0-249,1 0-16,17 0 31,1 0-15,-19 0 62,-34 0 78,-19 18-140,19-18 15,-19 17-15,19-17 109,-1 18-78,36-18 218,17 0-233,-17 0-32,-1 0 15,1 0 1,0 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9-01T17:15:48.9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18732 2575 0,'36'0'188,"-1"0"-157,-17 0-31,17 18 16,0 0 15,18-1-15,-18-17 15,-17 18 0,0-18-15,35 0 31,-36 17-32,19 1 17,-19 0 46,1-1-63,-1-17 32,19 36-16,-36-19 141,-36 1-140,19-18-32,-18 18 15,17 17 16,-17-35-15,-18 0 0,35 18-16,-52-18 31,-1 0-15,-35 0-1,36 0 16,34 0-15,36-18 187,0-17-187,0 17-1,18 0 1,-18 1 0,35-19 15,-35 1-15,18 17-1,-18 1 16,0-1-31,0 1 16,0-1 0,0-17 15,17 17-15,-17 0-1,0 1 32,0-1-16,0 0-15,0 1 0,18 17 187,0 0-156,35 0-32,-18 0 16,-17 17-15,35-17 0,-36 18 15,1-18 16,-1 0-16,1 0-15,0 0 31,-1 18 31,1-18-63,0 0 17,-1 0 46,1 17 109,0 1 16,-1-18 16,-17 35-156,0-17-48,0 17 1,0-17 15,0-1 0,-17-17 1,-1 18-17,18 0 1,-18-1-1,-17-17 142,17 0-142,-17-17 1,35-1 0,-18 0 15,1 18-16,-1 0-15,1 0 47,-1-17-31,0-1 0,-17 18 15,17 0-16,-35-35 48,53 17-47,-17 1 46,-19-1-15,19 0 15,17 1 1,-18-19-32,18 19 47,-17 17-46,17-18 14,0 1-14,0-19 15,0 19 203,52 17-219,-34 0-31,0 17 0,-1-17 15,36 0 17,-17 18-17,17 0 17,-18-18-17,-18 0 1,19 0 15,17 17-15,-36-17-1,36 0 17,-35 0-17,-1 0 16,1 0 298,0 0-267,-18 35 1,0 1-48,0-1 1,0-17 15,0-1-15,0 1-1,0 0 48,0-1 46,0 1-109,-18-18 47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9-01T17:15:54.5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18591 5362 0,'36'0'156,"-19"0"-141,1 0-15,52 0 32,-34 0-17,-19 0-15,54 0 16,0 18 15,-19-18-15,-34 0 15,35 18-15,-35-18-1,17 0 1,-17 0 15,-1 0 16,1 0-31,-1 0 31,1 17-16,-18 1 109,0 52-108,0-52-32,0 53 15,0-36 1,0 0 15,-18 0-15,18 1-1,0-19 32,0 1-31,-17-18 31,17 18-32,0-1 32,-18-17 31,18 18-62,-53-18 47,18 0-32,-36 0-16,-17 0 1,0 0 15,-18-18-15,36 18 0,34 0 15,19-17 109,-1-19-93,18 19-31,-18-89 15,18 71-15,0 17-16,0-53 15,0 36 17,18 17-17,-18 1 48,0-1 31,18 1-16,-1 17-63,1 0 17,17 17-17,-17-17-15,35 18 31,-36-1-15,19-17 0,-1 18 15,-17 0 0,-18-1 172,0 36-171,17-53 171,19 0-188,-1 0 110,0-17-78,-17 17-16,-18-18 48,17 18-64,1 0 813,0 0-812,-1 0 62,1 0 297,0 0-344,-1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30406-1F44-4EDE-8841-76635A307378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5CE22-07A1-4EC6-9559-EF16ABCC5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7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4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33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902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52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42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57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5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5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444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0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0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62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67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48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4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02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71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3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5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8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59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9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1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7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5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48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5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7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6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7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17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3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7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0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2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85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25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4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62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78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5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0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7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3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60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3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14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61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01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9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9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7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5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47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28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6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3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46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51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46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0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32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2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4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18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12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4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5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9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4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5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3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7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8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5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1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17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3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4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6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8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64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5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65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2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3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93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1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726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85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8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1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6431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8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2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25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5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3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2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3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4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6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6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79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8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7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0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8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07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8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97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3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7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6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9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52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7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32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44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8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2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7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1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8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6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50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9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4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8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9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9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9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8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0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39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3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0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3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5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1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8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0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7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149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4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4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5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7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66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4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0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6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8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8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2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3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4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4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9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4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8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9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5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5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19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1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97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301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0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05E76-0B9D-4D09-A43A-EC24AF95202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24C86-6753-4F1D-A53F-A582014E2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00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864" r:id="rId3"/>
    <p:sldLayoutId id="2147483863" r:id="rId4"/>
    <p:sldLayoutId id="2147483862" r:id="rId5"/>
    <p:sldLayoutId id="2147483861" r:id="rId6"/>
    <p:sldLayoutId id="2147483860" r:id="rId7"/>
    <p:sldLayoutId id="2147483859" r:id="rId8"/>
    <p:sldLayoutId id="2147483858" r:id="rId9"/>
    <p:sldLayoutId id="2147483857" r:id="rId10"/>
    <p:sldLayoutId id="2147483856" r:id="rId11"/>
    <p:sldLayoutId id="2147483855" r:id="rId12"/>
    <p:sldLayoutId id="2147483854" r:id="rId13"/>
    <p:sldLayoutId id="2147483853" r:id="rId14"/>
    <p:sldLayoutId id="2147483852" r:id="rId15"/>
    <p:sldLayoutId id="2147483849" r:id="rId16"/>
    <p:sldLayoutId id="2147483834" r:id="rId17"/>
    <p:sldLayoutId id="2147483818" r:id="rId18"/>
    <p:sldLayoutId id="2147483817" r:id="rId19"/>
    <p:sldLayoutId id="2147483816" r:id="rId20"/>
    <p:sldLayoutId id="2147483815" r:id="rId21"/>
    <p:sldLayoutId id="2147483814" r:id="rId22"/>
    <p:sldLayoutId id="2147483813" r:id="rId23"/>
    <p:sldLayoutId id="2147483812" r:id="rId24"/>
    <p:sldLayoutId id="2147483811" r:id="rId25"/>
    <p:sldLayoutId id="2147483810" r:id="rId26"/>
    <p:sldLayoutId id="2147483809" r:id="rId27"/>
    <p:sldLayoutId id="2147483808" r:id="rId28"/>
    <p:sldLayoutId id="2147483807" r:id="rId29"/>
    <p:sldLayoutId id="2147483806" r:id="rId30"/>
    <p:sldLayoutId id="2147483805" r:id="rId31"/>
    <p:sldLayoutId id="2147483804" r:id="rId32"/>
    <p:sldLayoutId id="2147483803" r:id="rId33"/>
    <p:sldLayoutId id="2147483802" r:id="rId34"/>
    <p:sldLayoutId id="2147483801" r:id="rId35"/>
    <p:sldLayoutId id="2147483800" r:id="rId36"/>
    <p:sldLayoutId id="2147483799" r:id="rId37"/>
    <p:sldLayoutId id="2147483798" r:id="rId38"/>
    <p:sldLayoutId id="2147483797" r:id="rId39"/>
    <p:sldLayoutId id="2147483796" r:id="rId40"/>
    <p:sldLayoutId id="2147483795" r:id="rId41"/>
    <p:sldLayoutId id="2147483794" r:id="rId42"/>
    <p:sldLayoutId id="2147483793" r:id="rId43"/>
    <p:sldLayoutId id="2147483792" r:id="rId44"/>
    <p:sldLayoutId id="2147483791" r:id="rId45"/>
    <p:sldLayoutId id="2147483790" r:id="rId46"/>
    <p:sldLayoutId id="2147483789" r:id="rId47"/>
    <p:sldLayoutId id="2147483787" r:id="rId48"/>
    <p:sldLayoutId id="2147483786" r:id="rId49"/>
    <p:sldLayoutId id="2147483785" r:id="rId50"/>
    <p:sldLayoutId id="2147483784" r:id="rId51"/>
    <p:sldLayoutId id="2147483783" r:id="rId52"/>
    <p:sldLayoutId id="2147483782" r:id="rId53"/>
    <p:sldLayoutId id="2147483781" r:id="rId54"/>
    <p:sldLayoutId id="2147483780" r:id="rId55"/>
    <p:sldLayoutId id="2147483779" r:id="rId56"/>
    <p:sldLayoutId id="2147483778" r:id="rId57"/>
    <p:sldLayoutId id="2147483777" r:id="rId58"/>
    <p:sldLayoutId id="2147483776" r:id="rId59"/>
    <p:sldLayoutId id="2147483775" r:id="rId60"/>
    <p:sldLayoutId id="2147483774" r:id="rId61"/>
    <p:sldLayoutId id="2147483773" r:id="rId62"/>
    <p:sldLayoutId id="2147483772" r:id="rId63"/>
    <p:sldLayoutId id="2147483771" r:id="rId64"/>
    <p:sldLayoutId id="2147483770" r:id="rId65"/>
    <p:sldLayoutId id="2147483769" r:id="rId66"/>
    <p:sldLayoutId id="2147483768" r:id="rId67"/>
    <p:sldLayoutId id="2147483767" r:id="rId68"/>
    <p:sldLayoutId id="2147483766" r:id="rId69"/>
    <p:sldLayoutId id="2147483765" r:id="rId70"/>
    <p:sldLayoutId id="2147483764" r:id="rId71"/>
    <p:sldLayoutId id="2147483763" r:id="rId72"/>
    <p:sldLayoutId id="2147483762" r:id="rId73"/>
    <p:sldLayoutId id="2147483761" r:id="rId74"/>
    <p:sldLayoutId id="2147483760" r:id="rId75"/>
    <p:sldLayoutId id="2147483759" r:id="rId76"/>
    <p:sldLayoutId id="2147483758" r:id="rId77"/>
    <p:sldLayoutId id="2147483757" r:id="rId78"/>
    <p:sldLayoutId id="2147483756" r:id="rId79"/>
    <p:sldLayoutId id="2147483755" r:id="rId80"/>
    <p:sldLayoutId id="2147483754" r:id="rId81"/>
    <p:sldLayoutId id="2147483752" r:id="rId82"/>
    <p:sldLayoutId id="2147483751" r:id="rId83"/>
    <p:sldLayoutId id="2147483750" r:id="rId84"/>
    <p:sldLayoutId id="2147483749" r:id="rId85"/>
    <p:sldLayoutId id="2147483748" r:id="rId86"/>
    <p:sldLayoutId id="2147483747" r:id="rId87"/>
    <p:sldLayoutId id="2147483746" r:id="rId88"/>
    <p:sldLayoutId id="2147483745" r:id="rId89"/>
    <p:sldLayoutId id="2147483720" r:id="rId90"/>
    <p:sldLayoutId id="2147483719" r:id="rId91"/>
    <p:sldLayoutId id="2147483718" r:id="rId92"/>
    <p:sldLayoutId id="2147483710" r:id="rId93"/>
    <p:sldLayoutId id="2147483699" r:id="rId94"/>
    <p:sldLayoutId id="2147483698" r:id="rId95"/>
    <p:sldLayoutId id="2147483681" r:id="rId96"/>
    <p:sldLayoutId id="2147483651" r:id="rId97"/>
    <p:sldLayoutId id="2147483652" r:id="rId98"/>
    <p:sldLayoutId id="2147483653" r:id="rId99"/>
    <p:sldLayoutId id="2147483654" r:id="rId100"/>
    <p:sldLayoutId id="2147483655" r:id="rId101"/>
    <p:sldLayoutId id="2147483868" r:id="rId102"/>
    <p:sldLayoutId id="2147483867" r:id="rId103"/>
    <p:sldLayoutId id="2147483866" r:id="rId104"/>
    <p:sldLayoutId id="2147483865" r:id="rId105"/>
    <p:sldLayoutId id="2147483851" r:id="rId106"/>
    <p:sldLayoutId id="2147483850" r:id="rId107"/>
    <p:sldLayoutId id="2147483843" r:id="rId108"/>
    <p:sldLayoutId id="2147483842" r:id="rId109"/>
    <p:sldLayoutId id="2147483841" r:id="rId110"/>
    <p:sldLayoutId id="2147483840" r:id="rId111"/>
    <p:sldLayoutId id="2147483839" r:id="rId112"/>
    <p:sldLayoutId id="2147483838" r:id="rId113"/>
    <p:sldLayoutId id="2147483837" r:id="rId114"/>
    <p:sldLayoutId id="2147483836" r:id="rId115"/>
    <p:sldLayoutId id="2147483835" r:id="rId116"/>
    <p:sldLayoutId id="2147483831" r:id="rId117"/>
    <p:sldLayoutId id="2147483830" r:id="rId118"/>
    <p:sldLayoutId id="2147483829" r:id="rId119"/>
    <p:sldLayoutId id="2147483828" r:id="rId120"/>
    <p:sldLayoutId id="2147483827" r:id="rId121"/>
    <p:sldLayoutId id="2147483826" r:id="rId122"/>
    <p:sldLayoutId id="2147483825" r:id="rId123"/>
    <p:sldLayoutId id="2147483820" r:id="rId124"/>
    <p:sldLayoutId id="2147483819" r:id="rId125"/>
    <p:sldLayoutId id="2147483788" r:id="rId126"/>
    <p:sldLayoutId id="2147483753" r:id="rId127"/>
    <p:sldLayoutId id="2147483743" r:id="rId128"/>
    <p:sldLayoutId id="2147483742" r:id="rId129"/>
    <p:sldLayoutId id="2147483741" r:id="rId130"/>
    <p:sldLayoutId id="2147483740" r:id="rId131"/>
    <p:sldLayoutId id="2147483739" r:id="rId132"/>
    <p:sldLayoutId id="2147483738" r:id="rId133"/>
    <p:sldLayoutId id="2147483737" r:id="rId134"/>
    <p:sldLayoutId id="2147483736" r:id="rId135"/>
    <p:sldLayoutId id="2147483735" r:id="rId136"/>
    <p:sldLayoutId id="2147483734" r:id="rId137"/>
    <p:sldLayoutId id="2147483733" r:id="rId138"/>
    <p:sldLayoutId id="2147483732" r:id="rId139"/>
    <p:sldLayoutId id="2147483731" r:id="rId140"/>
    <p:sldLayoutId id="2147483730" r:id="rId141"/>
    <p:sldLayoutId id="2147483729" r:id="rId142"/>
    <p:sldLayoutId id="2147483728" r:id="rId143"/>
    <p:sldLayoutId id="2147483727" r:id="rId144"/>
    <p:sldLayoutId id="2147483726" r:id="rId145"/>
    <p:sldLayoutId id="2147483725" r:id="rId146"/>
    <p:sldLayoutId id="2147483724" r:id="rId147"/>
    <p:sldLayoutId id="2147483723" r:id="rId148"/>
    <p:sldLayoutId id="2147483722" r:id="rId149"/>
    <p:sldLayoutId id="2147483721" r:id="rId150"/>
    <p:sldLayoutId id="2147483715" r:id="rId151"/>
    <p:sldLayoutId id="2147483714" r:id="rId152"/>
    <p:sldLayoutId id="2147483713" r:id="rId153"/>
    <p:sldLayoutId id="2147483712" r:id="rId154"/>
    <p:sldLayoutId id="2147483711" r:id="rId155"/>
    <p:sldLayoutId id="2147483708" r:id="rId156"/>
    <p:sldLayoutId id="2147483707" r:id="rId157"/>
    <p:sldLayoutId id="2147483706" r:id="rId158"/>
    <p:sldLayoutId id="2147483705" r:id="rId159"/>
    <p:sldLayoutId id="2147483704" r:id="rId160"/>
    <p:sldLayoutId id="2147483703" r:id="rId161"/>
    <p:sldLayoutId id="2147483701" r:id="rId162"/>
    <p:sldLayoutId id="2147483700" r:id="rId163"/>
    <p:sldLayoutId id="2147483697" r:id="rId164"/>
    <p:sldLayoutId id="2147483696" r:id="rId165"/>
    <p:sldLayoutId id="2147483695" r:id="rId166"/>
    <p:sldLayoutId id="2147483694" r:id="rId167"/>
    <p:sldLayoutId id="2147483693" r:id="rId168"/>
    <p:sldLayoutId id="2147483692" r:id="rId169"/>
    <p:sldLayoutId id="2147483691" r:id="rId170"/>
    <p:sldLayoutId id="2147483690" r:id="rId171"/>
    <p:sldLayoutId id="2147483689" r:id="rId172"/>
    <p:sldLayoutId id="2147483688" r:id="rId173"/>
    <p:sldLayoutId id="2147483687" r:id="rId174"/>
    <p:sldLayoutId id="2147483686" r:id="rId175"/>
    <p:sldLayoutId id="2147483685" r:id="rId176"/>
    <p:sldLayoutId id="2147483683" r:id="rId177"/>
    <p:sldLayoutId id="2147483679" r:id="rId178"/>
    <p:sldLayoutId id="2147483678" r:id="rId179"/>
    <p:sldLayoutId id="2147483677" r:id="rId180"/>
    <p:sldLayoutId id="2147483676" r:id="rId181"/>
    <p:sldLayoutId id="2147483675" r:id="rId182"/>
    <p:sldLayoutId id="2147483674" r:id="rId183"/>
    <p:sldLayoutId id="2147483673" r:id="rId184"/>
    <p:sldLayoutId id="2147483672" r:id="rId185"/>
    <p:sldLayoutId id="2147483671" r:id="rId186"/>
    <p:sldLayoutId id="2147483670" r:id="rId187"/>
    <p:sldLayoutId id="2147483668" r:id="rId188"/>
    <p:sldLayoutId id="2147483667" r:id="rId189"/>
    <p:sldLayoutId id="2147483666" r:id="rId190"/>
    <p:sldLayoutId id="2147483665" r:id="rId191"/>
    <p:sldLayoutId id="2147483664" r:id="rId192"/>
    <p:sldLayoutId id="2147483663" r:id="rId193"/>
    <p:sldLayoutId id="2147483662" r:id="rId194"/>
    <p:sldLayoutId id="2147483661" r:id="rId195"/>
    <p:sldLayoutId id="2147483660" r:id="rId196"/>
    <p:sldLayoutId id="2147483656" r:id="rId197"/>
    <p:sldLayoutId id="2147483657" r:id="rId198"/>
    <p:sldLayoutId id="2147483658" r:id="rId199"/>
    <p:sldLayoutId id="2147483659" r:id="rId200"/>
    <p:sldLayoutId id="2147483669" r:id="rId201"/>
    <p:sldLayoutId id="2147483824" r:id="rId202"/>
    <p:sldLayoutId id="2147483823" r:id="rId203"/>
    <p:sldLayoutId id="2147483822" r:id="rId204"/>
    <p:sldLayoutId id="2147483821" r:id="rId205"/>
    <p:sldLayoutId id="2147483684" r:id="rId206"/>
    <p:sldLayoutId id="2147483680" r:id="rId207"/>
    <p:sldLayoutId id="2147483848" r:id="rId208"/>
    <p:sldLayoutId id="2147483847" r:id="rId209"/>
    <p:sldLayoutId id="2147483846" r:id="rId210"/>
    <p:sldLayoutId id="2147483845" r:id="rId211"/>
    <p:sldLayoutId id="2147483844" r:id="rId212"/>
    <p:sldLayoutId id="2147483833" r:id="rId213"/>
    <p:sldLayoutId id="2147483832" r:id="rId214"/>
    <p:sldLayoutId id="2147483717" r:id="rId215"/>
    <p:sldLayoutId id="2147483716" r:id="rId216"/>
    <p:sldLayoutId id="2147483709" r:id="rId217"/>
    <p:sldLayoutId id="2147483682" r:id="rId218"/>
    <p:sldLayoutId id="2147483702" r:id="rId2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0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0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0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0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1.emf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8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0.emf"/><Relationship Id="rId4" Type="http://schemas.openxmlformats.org/officeDocument/2006/relationships/image" Target="../media/image70.emf"/><Relationship Id="rId9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4792" y="1439638"/>
            <a:ext cx="11633200" cy="199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MÔN TIẾNG VIỆT LỚP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3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b="1" dirty="0" err="1">
                <a:solidFill>
                  <a:srgbClr val="0000CC"/>
                </a:solidFill>
              </a:rPr>
              <a:t>Phân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môn</a:t>
            </a:r>
            <a:r>
              <a:rPr lang="en-US" altLang="en-US" sz="4400" b="1" dirty="0">
                <a:solidFill>
                  <a:srgbClr val="0000CC"/>
                </a:solidFill>
              </a:rPr>
              <a:t>: </a:t>
            </a:r>
            <a:r>
              <a:rPr lang="en-US" altLang="en-US" sz="4400" b="1" dirty="0" err="1">
                <a:solidFill>
                  <a:srgbClr val="0000CC"/>
                </a:solidFill>
              </a:rPr>
              <a:t>Tập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</a:rPr>
              <a:t>đọc</a:t>
            </a:r>
            <a:r>
              <a:rPr lang="en-US" altLang="en-US" sz="4400" b="1" dirty="0" smtClean="0">
                <a:solidFill>
                  <a:srgbClr val="0000CC"/>
                </a:solidFill>
              </a:rPr>
              <a:t> – </a:t>
            </a:r>
            <a:r>
              <a:rPr lang="en-US" altLang="en-US" sz="4400" b="1" dirty="0" err="1" smtClean="0">
                <a:solidFill>
                  <a:srgbClr val="0000CC"/>
                </a:solidFill>
              </a:rPr>
              <a:t>Kể</a:t>
            </a:r>
            <a:r>
              <a:rPr lang="en-US" altLang="en-US" sz="4400" b="1" dirty="0" smtClean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0000CC"/>
                </a:solidFill>
              </a:rPr>
              <a:t>chuyện</a:t>
            </a:r>
            <a:endParaRPr lang="en-US" altLang="en-US" sz="4400" b="1" dirty="0">
              <a:solidFill>
                <a:srgbClr val="0000CC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098800" y="3552757"/>
            <a:ext cx="5994400" cy="106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C00000"/>
                </a:solidFill>
              </a:rPr>
              <a:t>Tuần</a:t>
            </a:r>
            <a:r>
              <a:rPr lang="en-US" altLang="en-US" sz="4800" b="1" dirty="0">
                <a:solidFill>
                  <a:srgbClr val="C00000"/>
                </a:solidFill>
              </a:rPr>
              <a:t> </a:t>
            </a:r>
            <a:r>
              <a:rPr lang="en-US" altLang="en-US" sz="4800" b="1" dirty="0" smtClean="0">
                <a:solidFill>
                  <a:srgbClr val="C00000"/>
                </a:solidFill>
              </a:rPr>
              <a:t>2</a:t>
            </a:r>
            <a:endParaRPr lang="en-US" altLang="en-US" sz="4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6640" y="705394"/>
            <a:ext cx="5930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TRƯỜNG TIỂU HỌC NGỌC LÂM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033554" y="5338354"/>
            <a:ext cx="433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GV: NGUYỄN LAN PHƯƠNG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95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363" y="322263"/>
            <a:ext cx="1733550" cy="581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04950" y="1871960"/>
            <a:ext cx="9496425" cy="216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1.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 giận. 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Cô-rét-ti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cười, đáp: "Mình không cố ý đâu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!“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của cậu làm tôi càng tức. Tôi nghĩ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được phần thưởng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14775" y="3572424"/>
            <a:ext cx="159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cs typeface="Arial" panose="020B0604020202020204" pitchFamily="34" charset="0"/>
              </a:rPr>
              <a:t>kiêu căng</a:t>
            </a:r>
            <a:endParaRPr lang="en-US" sz="2400" dirty="0"/>
          </a:p>
        </p:txBody>
      </p:sp>
      <p:sp>
        <p:nvSpPr>
          <p:cNvPr id="17" name="Rounded Rectangle 16"/>
          <p:cNvSpPr/>
          <p:nvPr/>
        </p:nvSpPr>
        <p:spPr>
          <a:xfrm>
            <a:off x="1666876" y="5288279"/>
            <a:ext cx="9334499" cy="704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iêu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4950" y="1871960"/>
            <a:ext cx="9086849" cy="90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        </a:t>
            </a:r>
            <a:r>
              <a:rPr lang="vi-VN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Tôi </a:t>
            </a:r>
            <a:r>
              <a:rPr lang="vi-VN" sz="2400" dirty="0">
                <a:solidFill>
                  <a:schemeClr val="bg1"/>
                </a:solidFill>
                <a:cs typeface="Arial" panose="020B0604020202020204" pitchFamily="34" charset="0"/>
              </a:rPr>
              <a:t>đang nắn nót viết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thì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cs typeface="Arial" panose="020B0604020202020204" pitchFamily="34" charset="0"/>
              </a:rPr>
              <a:t>Cô-rét-ti chạm khuỷu tay vào tôi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bg1"/>
                </a:solidFill>
                <a:cs typeface="Arial" panose="020B0604020202020204" pitchFamily="34" charset="0"/>
              </a:rPr>
              <a:t> làm cho cây bút nguệch ra một đường rất xấu</a:t>
            </a:r>
            <a:r>
              <a:rPr lang="vi-VN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US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    </a:t>
            </a:r>
            <a:endParaRPr lang="en-US" sz="24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926962" y="1916930"/>
            <a:ext cx="83438" cy="289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612137" y="2424479"/>
            <a:ext cx="83438" cy="289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8980949" y="2408695"/>
            <a:ext cx="140969" cy="289372"/>
            <a:chOff x="8263700" y="114592"/>
            <a:chExt cx="140969" cy="289372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8321231" y="114592"/>
              <a:ext cx="83438" cy="289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263700" y="114593"/>
              <a:ext cx="83438" cy="289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31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363" y="322263"/>
            <a:ext cx="1733550" cy="581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3999" y="1975961"/>
            <a:ext cx="9248775" cy="2162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vi-VN" sz="2400" dirty="0" smtClean="0">
                <a:solidFill>
                  <a:schemeClr val="bg1"/>
                </a:solidFill>
              </a:rPr>
              <a:t>2</a:t>
            </a:r>
            <a:r>
              <a:rPr lang="vi-VN" sz="2400" dirty="0">
                <a:solidFill>
                  <a:schemeClr val="bg1"/>
                </a:solidFill>
              </a:rPr>
              <a:t>. Lát sau, để trả thù, tôi đẩy Cô-rét-ti một cái đến nỗi hỏng hết trang tập viết của cậu. Cậu ta giận đỏ mặt, giơ tay dọa tôi, nói</a:t>
            </a:r>
            <a:r>
              <a:rPr lang="vi-VN" sz="2400" dirty="0" smtClean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"</a:t>
            </a:r>
            <a:r>
              <a:rPr lang="vi-VN" sz="2400" dirty="0">
                <a:solidFill>
                  <a:schemeClr val="bg1"/>
                </a:solidFill>
              </a:rPr>
              <a:t>Cậu cố ý đấy nhé!"</a:t>
            </a:r>
          </a:p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vi-VN" sz="2400" dirty="0" smtClean="0">
                <a:solidFill>
                  <a:schemeClr val="bg1"/>
                </a:solidFill>
              </a:rPr>
              <a:t>Thấy </a:t>
            </a:r>
            <a:r>
              <a:rPr lang="vi-VN" sz="2400" dirty="0">
                <a:solidFill>
                  <a:schemeClr val="bg1"/>
                </a:solidFill>
              </a:rPr>
              <a:t>thầy giáo nhìn, cậu hạ tay xuống, nhưng lại nói thêm: "Lát nữa ta gặp nhau ở cổng."</a:t>
            </a:r>
          </a:p>
        </p:txBody>
      </p:sp>
    </p:spTree>
    <p:extLst>
      <p:ext uri="{BB962C8B-B14F-4D97-AF65-F5344CB8AC3E}">
        <p14:creationId xmlns:p14="http://schemas.microsoft.com/office/powerpoint/2010/main" val="212552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363" y="322263"/>
            <a:ext cx="1733550" cy="581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4950" y="1794986"/>
            <a:ext cx="9182100" cy="1750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</a:t>
            </a:r>
            <a:r>
              <a:rPr lang="vi-VN" sz="2400" dirty="0" smtClean="0">
                <a:solidFill>
                  <a:schemeClr val="bg1"/>
                </a:solidFill>
              </a:rPr>
              <a:t>3</a:t>
            </a:r>
            <a:r>
              <a:rPr lang="vi-VN" sz="2400" dirty="0">
                <a:solidFill>
                  <a:schemeClr val="bg1"/>
                </a:solidFill>
              </a:rPr>
              <a:t>. Cơn giận lắng xuống. Tôi bắt </a:t>
            </a:r>
            <a:r>
              <a:rPr lang="vi-VN" sz="2400" dirty="0" smtClean="0">
                <a:solidFill>
                  <a:schemeClr val="bg1"/>
                </a:solidFill>
              </a:rPr>
              <a:t>đầu</a:t>
            </a:r>
            <a:r>
              <a:rPr lang="en-US" sz="2400" dirty="0" smtClean="0">
                <a:solidFill>
                  <a:schemeClr val="bg1"/>
                </a:solidFill>
              </a:rPr>
              <a:t>                </a:t>
            </a:r>
            <a:r>
              <a:rPr lang="vi-VN" sz="2400" dirty="0" smtClean="0">
                <a:solidFill>
                  <a:schemeClr val="bg1"/>
                </a:solidFill>
              </a:rPr>
              <a:t>. </a:t>
            </a:r>
            <a:r>
              <a:rPr lang="vi-VN" sz="2400" dirty="0">
                <a:solidFill>
                  <a:schemeClr val="bg1"/>
                </a:solidFill>
              </a:rPr>
              <a:t>Chắc là Cô-rét-ti không cố ý chạm vào khuỷu tay tôi thật. Tôi nhìn cậu, thấy vai áo cậu sứt chỉ, chắc vì cậu đã vác củi giúp mẹ. Bỗng </a:t>
            </a:r>
            <a:r>
              <a:rPr lang="vi-VN" sz="2400" dirty="0" smtClean="0">
                <a:solidFill>
                  <a:schemeClr val="bg1"/>
                </a:solidFill>
              </a:rPr>
              <a:t>nhiên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  <a:r>
              <a:rPr lang="vi-VN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>
                <a:solidFill>
                  <a:schemeClr val="bg1"/>
                </a:solidFill>
              </a:rPr>
              <a:t>tôi muốn xin lỗi Cô-rét-ti, nhưng không </a:t>
            </a:r>
            <a:r>
              <a:rPr lang="vi-VN" sz="2400" dirty="0" smtClean="0">
                <a:solidFill>
                  <a:schemeClr val="bg1"/>
                </a:solidFill>
              </a:rPr>
              <a:t>đủ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7051" y="180544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</a:rPr>
              <a:t>hối hận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00751" y="3083352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</a:rPr>
              <a:t>can đảm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752600" y="4776233"/>
            <a:ext cx="9839325" cy="1562100"/>
            <a:chOff x="1476375" y="5105400"/>
            <a:chExt cx="7972425" cy="1000125"/>
          </a:xfrm>
        </p:grpSpPr>
        <p:sp>
          <p:nvSpPr>
            <p:cNvPr id="8" name="Rounded Rectangle 7"/>
            <p:cNvSpPr/>
            <p:nvPr/>
          </p:nvSpPr>
          <p:spPr>
            <a:xfrm>
              <a:off x="1476375" y="5105400"/>
              <a:ext cx="7972425" cy="10001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58938" y="5270475"/>
              <a:ext cx="7191375" cy="334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ối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hận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tiếc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lầm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solidFill>
                    <a:srgbClr val="4007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77914" y="5686198"/>
            <a:ext cx="9590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400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99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363" y="322263"/>
            <a:ext cx="1733550" cy="581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54138" y="1945839"/>
            <a:ext cx="9934575" cy="261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</a:t>
            </a:r>
            <a:r>
              <a:rPr lang="vi-VN" sz="2400" dirty="0" smtClean="0">
                <a:solidFill>
                  <a:schemeClr val="bg1"/>
                </a:solidFill>
              </a:rPr>
              <a:t>4</a:t>
            </a:r>
            <a:r>
              <a:rPr lang="vi-VN" sz="2400" dirty="0">
                <a:solidFill>
                  <a:schemeClr val="bg1"/>
                </a:solidFill>
              </a:rPr>
              <a:t>. Tan học, tôi thấy Cô-rét-ti đi theo mình. Tôi đứng lại, rút cây thước kẻ cầm tay. Cậu ta đi tới, tôi giơ thước lên.</a:t>
            </a:r>
          </a:p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</a:t>
            </a:r>
            <a:r>
              <a:rPr lang="vi-VN" sz="2400" dirty="0" smtClean="0">
                <a:solidFill>
                  <a:schemeClr val="bg1"/>
                </a:solidFill>
              </a:rPr>
              <a:t>- </a:t>
            </a:r>
            <a:r>
              <a:rPr lang="vi-VN" sz="2400" dirty="0">
                <a:solidFill>
                  <a:schemeClr val="bg1"/>
                </a:solidFill>
              </a:rPr>
              <a:t>Ấy đừng! - Cô-rét-ti cười hiền hậu- Ta lại thân nhau như trước đi!</a:t>
            </a:r>
          </a:p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</a:t>
            </a:r>
            <a:r>
              <a:rPr lang="vi-VN" sz="2400" dirty="0" smtClean="0">
                <a:solidFill>
                  <a:schemeClr val="bg1"/>
                </a:solidFill>
              </a:rPr>
              <a:t>Tôi </a:t>
            </a:r>
            <a:r>
              <a:rPr lang="vi-VN" sz="2400" dirty="0">
                <a:solidFill>
                  <a:schemeClr val="bg1"/>
                </a:solidFill>
              </a:rPr>
              <a:t>ngạc nhiên, </a:t>
            </a:r>
            <a:r>
              <a:rPr lang="en-US" sz="2400" dirty="0" smtClean="0">
                <a:solidFill>
                  <a:schemeClr val="bg1"/>
                </a:solidFill>
              </a:rPr>
              <a:t>           </a:t>
            </a:r>
            <a:r>
              <a:rPr lang="vi-VN" sz="2400" dirty="0" smtClean="0">
                <a:solidFill>
                  <a:schemeClr val="bg1"/>
                </a:solidFill>
              </a:rPr>
              <a:t>ra </a:t>
            </a:r>
            <a:r>
              <a:rPr lang="vi-VN" sz="2400" dirty="0">
                <a:solidFill>
                  <a:schemeClr val="bg1"/>
                </a:solidFill>
              </a:rPr>
              <a:t>một lúc, rồi ôm chầm lấy bạn. Cô-rét-ti nói:</a:t>
            </a:r>
          </a:p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</a:t>
            </a:r>
            <a:r>
              <a:rPr lang="vi-VN" sz="2400" dirty="0" smtClean="0">
                <a:solidFill>
                  <a:schemeClr val="bg1"/>
                </a:solidFill>
              </a:rPr>
              <a:t>- </a:t>
            </a:r>
            <a:r>
              <a:rPr lang="vi-VN" sz="2400" dirty="0">
                <a:solidFill>
                  <a:schemeClr val="bg1"/>
                </a:solidFill>
              </a:rPr>
              <a:t>Chúng ta sẽ không bao giờ giận nhau nữa, phải không En-ri-cô?</a:t>
            </a:r>
          </a:p>
          <a:p>
            <a:pPr algn="just"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</a:t>
            </a:r>
            <a:r>
              <a:rPr lang="vi-VN" sz="2400" dirty="0" smtClean="0">
                <a:solidFill>
                  <a:schemeClr val="bg1"/>
                </a:solidFill>
              </a:rPr>
              <a:t>- </a:t>
            </a:r>
            <a:r>
              <a:rPr lang="vi-VN" sz="2400" dirty="0">
                <a:solidFill>
                  <a:schemeClr val="bg1"/>
                </a:solidFill>
              </a:rPr>
              <a:t>Không bao giờ! </a:t>
            </a:r>
            <a:r>
              <a:rPr lang="en-US" sz="2400" dirty="0" smtClean="0">
                <a:solidFill>
                  <a:schemeClr val="bg1"/>
                </a:solidFill>
              </a:rPr>
              <a:t>K</a:t>
            </a:r>
            <a:r>
              <a:rPr lang="vi-VN" sz="2400" dirty="0" smtClean="0">
                <a:solidFill>
                  <a:schemeClr val="bg1"/>
                </a:solidFill>
              </a:rPr>
              <a:t>hông </a:t>
            </a:r>
            <a:r>
              <a:rPr lang="vi-VN" sz="2400" dirty="0">
                <a:solidFill>
                  <a:schemeClr val="bg1"/>
                </a:solidFill>
              </a:rPr>
              <a:t>bao giờ! - Tôi trả lời.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0025" y="3202335"/>
            <a:ext cx="1009650" cy="41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</a:rPr>
              <a:t>ngây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666876" y="5288279"/>
            <a:ext cx="9334499" cy="7040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ngây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1930" y="394653"/>
            <a:ext cx="1733550" cy="5810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4" name="Rectangle 3"/>
          <p:cNvSpPr/>
          <p:nvPr/>
        </p:nvSpPr>
        <p:spPr>
          <a:xfrm>
            <a:off x="1590674" y="2104936"/>
            <a:ext cx="9505951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       </a:t>
            </a:r>
            <a:r>
              <a:rPr lang="vi-VN" sz="2400" dirty="0" smtClean="0">
                <a:solidFill>
                  <a:schemeClr val="bg1"/>
                </a:solidFill>
              </a:rPr>
              <a:t>5</a:t>
            </a:r>
            <a:r>
              <a:rPr lang="vi-VN" sz="2400" dirty="0">
                <a:solidFill>
                  <a:schemeClr val="bg1"/>
                </a:solidFill>
              </a:rPr>
              <a:t>. Về nhà, tôi kể chuyện cho bố mẹ nghe, tưởng bố sẽ vui lòng. Nào ngờ bố mắng</a:t>
            </a:r>
            <a:r>
              <a:rPr lang="vi-VN" sz="2400" dirty="0" smtClean="0">
                <a:solidFill>
                  <a:schemeClr val="bg1"/>
                </a:solidFill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0674" y="2512098"/>
            <a:ext cx="950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                                </a:t>
            </a:r>
            <a:r>
              <a:rPr lang="vi-VN" sz="2400" dirty="0" smtClean="0">
                <a:solidFill>
                  <a:schemeClr val="bg1"/>
                </a:solidFill>
              </a:rPr>
              <a:t>“Đáng lẽ chính con phải xin lỗi bạn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vi-VN" sz="2400" dirty="0" smtClean="0">
                <a:solidFill>
                  <a:schemeClr val="bg1"/>
                </a:solidFill>
              </a:rPr>
              <a:t>vì con có lỗi. Thế mà con lại giơ thước dọa đánh bạn”.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9022462" y="2572115"/>
            <a:ext cx="83438" cy="289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0847849" y="2560088"/>
            <a:ext cx="140969" cy="289372"/>
            <a:chOff x="8263700" y="114592"/>
            <a:chExt cx="140969" cy="289372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321231" y="114592"/>
              <a:ext cx="83438" cy="289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8263700" y="114593"/>
              <a:ext cx="83438" cy="289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431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00025"/>
            <a:ext cx="1050607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408312" y="2338435"/>
            <a:ext cx="5416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HOẠT ĐỘNG 2: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3428999"/>
            <a:ext cx="5492476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hiểu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kumimoji="0" 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2801C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71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971675" y="3634935"/>
            <a:ext cx="8774112" cy="2737290"/>
            <a:chOff x="298657" y="3200489"/>
            <a:chExt cx="8454737" cy="3781872"/>
          </a:xfrm>
        </p:grpSpPr>
        <p:sp>
          <p:nvSpPr>
            <p:cNvPr id="8" name="Rounded Rectangle 7"/>
            <p:cNvSpPr/>
            <p:nvPr/>
          </p:nvSpPr>
          <p:spPr>
            <a:xfrm>
              <a:off x="298657" y="3200489"/>
              <a:ext cx="8454737" cy="378187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699441" y="3397823"/>
              <a:ext cx="7942831" cy="310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2800" dirty="0"/>
                <a:t>Hai bạn nhỏ giận nhau vì Cô-rét-ti vô ý chạm vào khuỷu tay En-ri-cô, làm cây bút cậu ấy đang viết nguệch ra một đường rất xấu</a:t>
              </a:r>
              <a:r>
                <a:rPr lang="vi-VN" sz="2800" dirty="0" smtClean="0"/>
                <a:t>. </a:t>
              </a:r>
              <a:r>
                <a:rPr lang="vi-VN" sz="2800" dirty="0"/>
                <a:t>Sau đó, En-ri-cô đã cố ý trả thù lại bằng cách đẩy Cô-rét-ti một cái làm hỏng hết trang tập viết của bạn.</a:t>
              </a:r>
              <a:endParaRPr lang="en-US" altLang="en-US" sz="2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209765" y="519803"/>
            <a:ext cx="6458110" cy="2318647"/>
            <a:chOff x="2209800" y="33338"/>
            <a:chExt cx="4572000" cy="2233612"/>
          </a:xfrm>
        </p:grpSpPr>
        <p:sp>
          <p:nvSpPr>
            <p:cNvPr id="13" name="Cloud Callout 9"/>
            <p:cNvSpPr>
              <a:spLocks noChangeArrowheads="1"/>
            </p:cNvSpPr>
            <p:nvPr/>
          </p:nvSpPr>
          <p:spPr bwMode="auto">
            <a:xfrm>
              <a:off x="2209800" y="33338"/>
              <a:ext cx="4572000" cy="2233612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5715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defTabSz="5715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defTabSz="5715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defTabSz="5715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defTabSz="5715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defTabSz="5715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defTabSz="5715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defTabSz="5715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defTabSz="5715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endParaRPr lang="en-US" altLang="en-US" sz="2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2746653" y="681441"/>
              <a:ext cx="3828971" cy="1366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3200" b="1">
                  <a:solidFill>
                    <a:srgbClr val="FF0000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just">
                <a:spcBef>
                  <a:spcPct val="0"/>
                </a:spcBef>
              </a:pPr>
              <a:r>
                <a:rPr lang="en-US" altLang="en-US" sz="2800" b="0" dirty="0" err="1">
                  <a:latin typeface="Arial" panose="020B0604020202020204" pitchFamily="34" charset="0"/>
                </a:rPr>
                <a:t>Câu</a:t>
              </a:r>
              <a:r>
                <a:rPr lang="en-US" altLang="en-US" sz="2800" b="0" dirty="0">
                  <a:latin typeface="Arial" panose="020B0604020202020204" pitchFamily="34" charset="0"/>
                </a:rPr>
                <a:t> </a:t>
              </a:r>
              <a:r>
                <a:rPr lang="en-US" altLang="en-US" sz="2800" b="0" dirty="0" smtClean="0">
                  <a:latin typeface="Arial" panose="020B0604020202020204" pitchFamily="34" charset="0"/>
                </a:rPr>
                <a:t>1: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Câu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chuyện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kể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về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ai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?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Tại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sao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hai</a:t>
              </a:r>
              <a:r>
                <a:rPr lang="en-US" sz="2800" b="0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bạn</a:t>
              </a:r>
              <a:r>
                <a:rPr lang="en-US" sz="2800" b="0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nhỏ</a:t>
              </a:r>
              <a:r>
                <a:rPr lang="en-US" sz="2800" b="0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>
                  <a:solidFill>
                    <a:srgbClr val="0070C0"/>
                  </a:solidFill>
                  <a:latin typeface="Arial" panose="020B0604020202020204" pitchFamily="34" charset="0"/>
                </a:rPr>
                <a:t>giận</a:t>
              </a:r>
              <a:r>
                <a:rPr lang="en-US" sz="2800" b="0" dirty="0">
                  <a:solidFill>
                    <a:srgbClr val="0070C0"/>
                  </a:solidFill>
                  <a:latin typeface="Arial" panose="020B0604020202020204" pitchFamily="34" charset="0"/>
                </a:rPr>
                <a:t> </a:t>
              </a:r>
              <a:r>
                <a:rPr lang="en-US" sz="2800" b="0" dirty="0" err="1" smtClean="0">
                  <a:solidFill>
                    <a:srgbClr val="0070C0"/>
                  </a:solidFill>
                  <a:latin typeface="Arial" panose="020B0604020202020204" pitchFamily="34" charset="0"/>
                </a:rPr>
                <a:t>nhau</a:t>
              </a:r>
              <a:r>
                <a:rPr lang="en-US" sz="2800" b="0" dirty="0" smtClean="0">
                  <a:solidFill>
                    <a:srgbClr val="0070C0"/>
                  </a:solidFill>
                  <a:latin typeface="Arial" panose="020B0604020202020204" pitchFamily="34" charset="0"/>
                </a:rPr>
                <a:t>?</a:t>
              </a:r>
              <a:endParaRPr lang="en-US" altLang="en-US" sz="2800" b="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  <a:p>
              <a:pPr algn="just">
                <a:spcBef>
                  <a:spcPct val="0"/>
                </a:spcBef>
                <a:buFontTx/>
                <a:buNone/>
              </a:pPr>
              <a:endParaRPr lang="en-US" altLang="en-US" sz="2800" b="0" dirty="0">
                <a:solidFill>
                  <a:srgbClr val="0070C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48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02101" y="652463"/>
            <a:ext cx="6306693" cy="2371725"/>
            <a:chOff x="2330576" y="714375"/>
            <a:chExt cx="6306693" cy="2371725"/>
          </a:xfrm>
        </p:grpSpPr>
        <p:sp>
          <p:nvSpPr>
            <p:cNvPr id="13314" name="Cloud Callout 9"/>
            <p:cNvSpPr>
              <a:spLocks noChangeArrowheads="1"/>
            </p:cNvSpPr>
            <p:nvPr/>
          </p:nvSpPr>
          <p:spPr bwMode="auto">
            <a:xfrm>
              <a:off x="2330576" y="714375"/>
              <a:ext cx="6306693" cy="2371725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5715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5715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5715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5715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5715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5715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None/>
              </a:pPr>
              <a:endParaRPr lang="en-US" sz="28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00247" y="1117234"/>
              <a:ext cx="4310253" cy="1566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alt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En-ri-cô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hối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hận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Cô-rét-ti</a:t>
              </a:r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68649" y="4357166"/>
            <a:ext cx="9127999" cy="2417176"/>
            <a:chOff x="2193909" y="4353980"/>
            <a:chExt cx="7704138" cy="2937349"/>
          </a:xfrm>
        </p:grpSpPr>
        <p:sp>
          <p:nvSpPr>
            <p:cNvPr id="4" name="Hình chữ nhật: Góc Tròn 8"/>
            <p:cNvSpPr/>
            <p:nvPr/>
          </p:nvSpPr>
          <p:spPr bwMode="auto">
            <a:xfrm>
              <a:off x="2193909" y="4353980"/>
              <a:ext cx="7704138" cy="2604321"/>
            </a:xfrm>
            <a:prstGeom prst="roundRect">
              <a:avLst/>
            </a:prstGeom>
            <a:solidFill>
              <a:srgbClr val="FCD4F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lIns="92819" tIns="46408" rIns="92819" bIns="46408"/>
            <a:lstStyle/>
            <a:p>
              <a:pPr algn="just">
                <a:defRPr/>
              </a:pPr>
              <a:endParaRPr lang="vi-VN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59802" y="4561060"/>
              <a:ext cx="7372350" cy="2730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giận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tĩnh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En-ri-cô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rằng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Cô-rét-ti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chạm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khuỷu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Rn-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áo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sứt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càng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hối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hận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7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/>
          <p:cNvSpPr>
            <a:spLocks noChangeArrowheads="1"/>
          </p:cNvSpPr>
          <p:nvPr/>
        </p:nvSpPr>
        <p:spPr bwMode="auto">
          <a:xfrm>
            <a:off x="2834640" y="545592"/>
            <a:ext cx="6004560" cy="233095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71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71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71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543299" y="1317027"/>
            <a:ext cx="4943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ình chữ nhật: Góc Tròn 4"/>
          <p:cNvSpPr/>
          <p:nvPr/>
        </p:nvSpPr>
        <p:spPr bwMode="auto">
          <a:xfrm>
            <a:off x="1481136" y="3647985"/>
            <a:ext cx="9263064" cy="3076665"/>
          </a:xfrm>
          <a:prstGeom prst="roundRect">
            <a:avLst>
              <a:gd name="adj" fmla="val 21282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r>
              <a:rPr lang="en-US" sz="2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tới,m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chầm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Hai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05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07" y="1033272"/>
            <a:ext cx="6972658" cy="566013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2" y="100584"/>
            <a:ext cx="2019404" cy="7175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/>
          <p:cNvSpPr>
            <a:spLocks noChangeArrowheads="1"/>
          </p:cNvSpPr>
          <p:nvPr/>
        </p:nvSpPr>
        <p:spPr bwMode="auto">
          <a:xfrm>
            <a:off x="3124199" y="175963"/>
            <a:ext cx="6648449" cy="278669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5715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5715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5715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5715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5715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100"/>
          </a:p>
        </p:txBody>
      </p:sp>
      <p:sp>
        <p:nvSpPr>
          <p:cNvPr id="3" name="TextBox 2"/>
          <p:cNvSpPr txBox="1"/>
          <p:nvPr/>
        </p:nvSpPr>
        <p:spPr>
          <a:xfrm>
            <a:off x="3619501" y="964602"/>
            <a:ext cx="5924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vi-VN" sz="2800" dirty="0">
                <a:solidFill>
                  <a:srgbClr val="4007CF"/>
                </a:solidFill>
              </a:rPr>
              <a:t>Bố đã trách mắng En-ri-cô như thế nào? Lời trách của bố có đúng không? </a:t>
            </a:r>
            <a:r>
              <a:rPr lang="en-US" sz="2800" dirty="0" err="1" smtClean="0">
                <a:solidFill>
                  <a:srgbClr val="4007CF"/>
                </a:solidFill>
              </a:rPr>
              <a:t>Vì</a:t>
            </a:r>
            <a:r>
              <a:rPr lang="en-US" sz="2800" dirty="0" smtClean="0">
                <a:solidFill>
                  <a:srgbClr val="4007CF"/>
                </a:solidFill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</a:rPr>
              <a:t>sao</a:t>
            </a:r>
            <a:r>
              <a:rPr lang="en-US" sz="2800" dirty="0" smtClean="0">
                <a:solidFill>
                  <a:srgbClr val="4007CF"/>
                </a:solidFill>
              </a:rPr>
              <a:t>?</a:t>
            </a:r>
            <a:endParaRPr lang="en-US" sz="2800" dirty="0">
              <a:solidFill>
                <a:srgbClr val="400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52549" y="3782128"/>
            <a:ext cx="10191749" cy="2655248"/>
            <a:chOff x="1588137" y="4500809"/>
            <a:chExt cx="7972425" cy="1578547"/>
          </a:xfrm>
        </p:grpSpPr>
        <p:sp>
          <p:nvSpPr>
            <p:cNvPr id="5" name="Rounded Rectangle 4"/>
            <p:cNvSpPr/>
            <p:nvPr/>
          </p:nvSpPr>
          <p:spPr>
            <a:xfrm>
              <a:off x="1588137" y="4500809"/>
              <a:ext cx="7972425" cy="157854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72911" y="4622229"/>
              <a:ext cx="7602876" cy="133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2800" i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trách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En-ri-cô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giơ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dọa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trách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lẽ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Cô-rét-ti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đảm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Sau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En-ri-cô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lầm</a:t>
              </a:r>
              <a:r>
                <a:rPr lang="en-US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giơ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dọa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22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/>
          <p:cNvSpPr>
            <a:spLocks noChangeArrowheads="1"/>
          </p:cNvSpPr>
          <p:nvPr/>
        </p:nvSpPr>
        <p:spPr bwMode="auto">
          <a:xfrm>
            <a:off x="2699385" y="325457"/>
            <a:ext cx="6410325" cy="254317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71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715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715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71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4725" y="1119990"/>
            <a:ext cx="545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khen</a:t>
            </a:r>
            <a:r>
              <a:rPr lang="en-US" sz="2800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400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64371" y="3447287"/>
            <a:ext cx="9127999" cy="3631284"/>
            <a:chOff x="2298418" y="3364048"/>
            <a:chExt cx="7704138" cy="4412737"/>
          </a:xfrm>
        </p:grpSpPr>
        <p:sp>
          <p:nvSpPr>
            <p:cNvPr id="5" name="Hình chữ nhật: Góc Tròn 8"/>
            <p:cNvSpPr/>
            <p:nvPr/>
          </p:nvSpPr>
          <p:spPr bwMode="auto">
            <a:xfrm>
              <a:off x="2298418" y="3364048"/>
              <a:ext cx="7704138" cy="3878476"/>
            </a:xfrm>
            <a:prstGeom prst="roundRect">
              <a:avLst/>
            </a:prstGeom>
            <a:solidFill>
              <a:srgbClr val="FCD4F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lIns="92819" tIns="46408" rIns="92819" bIns="46408"/>
            <a:lstStyle/>
            <a:p>
              <a:pPr algn="just">
                <a:defRPr/>
              </a:pPr>
              <a:endParaRPr lang="vi-VN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30206" y="3475671"/>
              <a:ext cx="7372350" cy="4301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En-ri-cô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nhưng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vẫn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đáng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khen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vất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vả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hối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Cô-rét-ti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mắc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lành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73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inh\Desktop\nền ppt\nền pp\Lect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0"/>
            <a:ext cx="122474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43891" y="2851170"/>
            <a:ext cx="9379527" cy="12445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nhường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trót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ình chữ nhật: Góc Tròn 3"/>
          <p:cNvSpPr>
            <a:spLocks noChangeArrowheads="1"/>
          </p:cNvSpPr>
          <p:nvPr/>
        </p:nvSpPr>
        <p:spPr bwMode="auto">
          <a:xfrm>
            <a:off x="4495800" y="1808164"/>
            <a:ext cx="3124200" cy="706437"/>
          </a:xfrm>
          <a:prstGeom prst="roundRect">
            <a:avLst>
              <a:gd name="adj" fmla="val 16667"/>
            </a:avLst>
          </a:prstGeom>
          <a:solidFill>
            <a:srgbClr val="FCD4F4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2819" tIns="46408" rIns="92819" bIns="46408"/>
          <a:lstStyle/>
          <a:p>
            <a:pPr algn="ctr">
              <a:defRPr/>
            </a:pP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</a:t>
            </a:r>
            <a:endParaRPr lang="vi-V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03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929290" y="2338435"/>
            <a:ext cx="4374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THỰC HÀNH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3428999"/>
            <a:ext cx="549247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lại</a:t>
            </a:r>
            <a:endParaRPr kumimoji="0" lang="en-US" sz="40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2801C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29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9078" y="750770"/>
            <a:ext cx="10772775" cy="565003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982662" y="1221984"/>
            <a:ext cx="9893885" cy="471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3</a:t>
            </a:r>
            <a:r>
              <a:rPr lang="vi-VN" sz="2400" dirty="0">
                <a:solidFill>
                  <a:srgbClr val="0000FF"/>
                </a:solidFill>
              </a:rPr>
              <a:t>. Cơn giận lắng xuống. Tôi bắt </a:t>
            </a:r>
            <a:r>
              <a:rPr lang="vi-VN" sz="2400" dirty="0" smtClean="0">
                <a:solidFill>
                  <a:srgbClr val="0000FF"/>
                </a:solidFill>
              </a:rPr>
              <a:t>đầu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thấy</a:t>
            </a:r>
            <a:r>
              <a:rPr lang="vi-VN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hối hận. Chắc là </a:t>
            </a:r>
            <a:r>
              <a:rPr lang="en-US" sz="2400" dirty="0" err="1" smtClean="0">
                <a:solidFill>
                  <a:srgbClr val="0000FF"/>
                </a:solidFill>
              </a:rPr>
              <a:t>Cô-rét-ti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 smtClean="0">
                <a:solidFill>
                  <a:srgbClr val="0000FF"/>
                </a:solidFill>
              </a:rPr>
              <a:t>không </a:t>
            </a:r>
            <a:r>
              <a:rPr lang="vi-VN" sz="2400" dirty="0">
                <a:solidFill>
                  <a:srgbClr val="0000FF"/>
                </a:solidFill>
              </a:rPr>
              <a:t>cố ý chạm vào khuỷu tay tôi thật. Tôi nhìn cậu, thấy vai áo cậu sứt chỉ, chắc vì cậu đã vác củi giúp mẹ. Bỗng nhiên</a:t>
            </a:r>
            <a:r>
              <a:rPr lang="en-US" sz="2400" dirty="0">
                <a:solidFill>
                  <a:srgbClr val="0000FF"/>
                </a:solidFill>
              </a:rPr>
              <a:t>,</a:t>
            </a:r>
            <a:r>
              <a:rPr lang="vi-VN" sz="2400" dirty="0">
                <a:solidFill>
                  <a:srgbClr val="0000FF"/>
                </a:solidFill>
              </a:rPr>
              <a:t> tôi muốn xin </a:t>
            </a:r>
            <a:r>
              <a:rPr lang="vi-VN" sz="2400" dirty="0" smtClean="0">
                <a:solidFill>
                  <a:srgbClr val="0000FF"/>
                </a:solidFill>
              </a:rPr>
              <a:t>lỗi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Cô-rét-ti</a:t>
            </a:r>
            <a:r>
              <a:rPr lang="vi-VN" sz="2400" dirty="0" smtClean="0">
                <a:solidFill>
                  <a:srgbClr val="0000FF"/>
                </a:solidFill>
              </a:rPr>
              <a:t>, </a:t>
            </a:r>
            <a:r>
              <a:rPr lang="vi-VN" sz="2400" dirty="0">
                <a:solidFill>
                  <a:srgbClr val="0000FF"/>
                </a:solidFill>
              </a:rPr>
              <a:t>nhưng không đủ can đảm.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4</a:t>
            </a:r>
            <a:r>
              <a:rPr lang="vi-VN" sz="2400" dirty="0">
                <a:solidFill>
                  <a:srgbClr val="0000FF"/>
                </a:solidFill>
              </a:rPr>
              <a:t>. Tan học, tôi thấy </a:t>
            </a:r>
            <a:r>
              <a:rPr lang="en-US" sz="2400" dirty="0" err="1" smtClean="0">
                <a:solidFill>
                  <a:srgbClr val="0000FF"/>
                </a:solidFill>
              </a:rPr>
              <a:t>Cô-rét-ti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đi theo mình. Tôi đứng lại, rút cây thước kẻ cầm tay. Cậu ta đi tới, tôi giơ thước lên.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- </a:t>
            </a:r>
            <a:r>
              <a:rPr lang="vi-VN" sz="2400" dirty="0">
                <a:solidFill>
                  <a:srgbClr val="0000FF"/>
                </a:solidFill>
              </a:rPr>
              <a:t>Ấy đừng! - Cô-rét-ti cười hiền hậu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- Ta lại thân nhau như trước đi!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Tôi </a:t>
            </a:r>
            <a:r>
              <a:rPr lang="vi-VN" sz="2400" dirty="0">
                <a:solidFill>
                  <a:srgbClr val="0000FF"/>
                </a:solidFill>
              </a:rPr>
              <a:t>ngạc nhiên, ngây ra một lúc, rồi ôm chầm lấy bạn. </a:t>
            </a:r>
            <a:r>
              <a:rPr lang="en-US" sz="2400" dirty="0" err="1">
                <a:solidFill>
                  <a:srgbClr val="0000FF"/>
                </a:solidFill>
              </a:rPr>
              <a:t>Cô-rét-ti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 smtClean="0">
                <a:solidFill>
                  <a:srgbClr val="0000FF"/>
                </a:solidFill>
              </a:rPr>
              <a:t>nói</a:t>
            </a:r>
            <a:r>
              <a:rPr lang="vi-VN" sz="2400" dirty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- </a:t>
            </a:r>
            <a:r>
              <a:rPr lang="vi-VN" sz="2400" dirty="0" smtClean="0">
                <a:solidFill>
                  <a:srgbClr val="0000FF"/>
                </a:solidFill>
              </a:rPr>
              <a:t>Chúng </a:t>
            </a:r>
            <a:r>
              <a:rPr lang="vi-VN" sz="2400" dirty="0">
                <a:solidFill>
                  <a:srgbClr val="0000FF"/>
                </a:solidFill>
              </a:rPr>
              <a:t>ta sẽ không bao giờ giận nhau nữa, phải không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En-ri-cô</a:t>
            </a:r>
            <a:r>
              <a:rPr lang="vi-VN" sz="2400" dirty="0" smtClean="0">
                <a:solidFill>
                  <a:srgbClr val="0000FF"/>
                </a:solidFill>
              </a:rPr>
              <a:t>?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- </a:t>
            </a:r>
            <a:r>
              <a:rPr lang="vi-VN" sz="2400" dirty="0">
                <a:solidFill>
                  <a:srgbClr val="0000FF"/>
                </a:solidFill>
              </a:rPr>
              <a:t>Không bao giờ! </a:t>
            </a:r>
            <a:r>
              <a:rPr lang="en-US" sz="2400" dirty="0">
                <a:solidFill>
                  <a:srgbClr val="0000FF"/>
                </a:solidFill>
              </a:rPr>
              <a:t>K</a:t>
            </a:r>
            <a:r>
              <a:rPr lang="vi-VN" sz="2400" dirty="0">
                <a:solidFill>
                  <a:srgbClr val="0000FF"/>
                </a:solidFill>
              </a:rPr>
              <a:t>hông bao giờ! - Tôi trả lời.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9078" y="750770"/>
            <a:ext cx="10772775" cy="565003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982662" y="1221984"/>
            <a:ext cx="9893885" cy="471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50" tIns="28575" rIns="57150" bIns="2857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3</a:t>
            </a:r>
            <a:r>
              <a:rPr lang="vi-VN" sz="2400" dirty="0">
                <a:solidFill>
                  <a:srgbClr val="0000FF"/>
                </a:solidFill>
              </a:rPr>
              <a:t>. Cơn giận lắng xuống. Tôi bắt </a:t>
            </a:r>
            <a:r>
              <a:rPr lang="vi-VN" sz="2400" dirty="0" smtClean="0">
                <a:solidFill>
                  <a:srgbClr val="0000FF"/>
                </a:solidFill>
              </a:rPr>
              <a:t>đầu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thấy</a:t>
            </a:r>
            <a:r>
              <a:rPr lang="vi-VN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FF0000"/>
                </a:solidFill>
              </a:rPr>
              <a:t>hối hận</a:t>
            </a:r>
            <a:r>
              <a:rPr lang="vi-VN" sz="2400" dirty="0">
                <a:solidFill>
                  <a:srgbClr val="0000FF"/>
                </a:solidFill>
              </a:rPr>
              <a:t>. Chắc là </a:t>
            </a:r>
            <a:r>
              <a:rPr lang="en-US" sz="2400" dirty="0" err="1" smtClean="0">
                <a:solidFill>
                  <a:srgbClr val="0000FF"/>
                </a:solidFill>
              </a:rPr>
              <a:t>Cô-rét-ti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 smtClean="0">
                <a:solidFill>
                  <a:srgbClr val="0000FF"/>
                </a:solidFill>
              </a:rPr>
              <a:t>không </a:t>
            </a:r>
            <a:r>
              <a:rPr lang="vi-VN" sz="2400" dirty="0">
                <a:solidFill>
                  <a:srgbClr val="FF0000"/>
                </a:solidFill>
              </a:rPr>
              <a:t>cố ý </a:t>
            </a:r>
            <a:r>
              <a:rPr lang="vi-VN" sz="2400" dirty="0">
                <a:solidFill>
                  <a:srgbClr val="0000FF"/>
                </a:solidFill>
              </a:rPr>
              <a:t>chạm vào khuỷu tay tôi thật. Tôi nhìn cậu, thấy vai áo cậu sứt chỉ, chắc vì cậu đã vác củi giúp mẹ. Bỗng nhiên</a:t>
            </a:r>
            <a:r>
              <a:rPr lang="en-US" sz="2400" dirty="0">
                <a:solidFill>
                  <a:srgbClr val="0000FF"/>
                </a:solidFill>
              </a:rPr>
              <a:t>,</a:t>
            </a:r>
            <a:r>
              <a:rPr lang="vi-VN" sz="2400" dirty="0">
                <a:solidFill>
                  <a:srgbClr val="0000FF"/>
                </a:solidFill>
              </a:rPr>
              <a:t> tôi muốn xin </a:t>
            </a:r>
            <a:r>
              <a:rPr lang="vi-VN" sz="2400" dirty="0" smtClean="0">
                <a:solidFill>
                  <a:srgbClr val="0000FF"/>
                </a:solidFill>
              </a:rPr>
              <a:t>lỗi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Cô-rét-ti</a:t>
            </a:r>
            <a:r>
              <a:rPr lang="vi-VN" sz="2400" dirty="0" smtClean="0">
                <a:solidFill>
                  <a:srgbClr val="0000FF"/>
                </a:solidFill>
              </a:rPr>
              <a:t>, </a:t>
            </a:r>
            <a:r>
              <a:rPr lang="vi-VN" sz="2400" dirty="0">
                <a:solidFill>
                  <a:srgbClr val="0000FF"/>
                </a:solidFill>
              </a:rPr>
              <a:t>nhưng không đủ can đảm.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4</a:t>
            </a:r>
            <a:r>
              <a:rPr lang="vi-VN" sz="2400" dirty="0">
                <a:solidFill>
                  <a:srgbClr val="0000FF"/>
                </a:solidFill>
              </a:rPr>
              <a:t>. Tan học, tôi thấy </a:t>
            </a:r>
            <a:r>
              <a:rPr lang="en-US" sz="2400" dirty="0" err="1" smtClean="0">
                <a:solidFill>
                  <a:srgbClr val="0000FF"/>
                </a:solidFill>
              </a:rPr>
              <a:t>Cô-rét-ti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đi theo mình. Tôi đứng lại, rút cây thước kẻ cầm tay. Cậu ta đi tới, tôi giơ thước lên.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- </a:t>
            </a:r>
            <a:r>
              <a:rPr lang="vi-VN" sz="2400" dirty="0">
                <a:solidFill>
                  <a:srgbClr val="FF0000"/>
                </a:solidFill>
              </a:rPr>
              <a:t>Ấy đừng! </a:t>
            </a:r>
            <a:r>
              <a:rPr lang="vi-VN" sz="2400" dirty="0">
                <a:solidFill>
                  <a:srgbClr val="0000FF"/>
                </a:solidFill>
              </a:rPr>
              <a:t>- Cô-rét-ti cười hiền hậu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vi-VN" sz="2400" dirty="0">
                <a:solidFill>
                  <a:srgbClr val="0000FF"/>
                </a:solidFill>
              </a:rPr>
              <a:t>- </a:t>
            </a:r>
            <a:r>
              <a:rPr lang="vi-VN" sz="2400" dirty="0">
                <a:solidFill>
                  <a:srgbClr val="FF0000"/>
                </a:solidFill>
              </a:rPr>
              <a:t>Ta lại thân nhau như trước đi!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       </a:t>
            </a:r>
            <a:r>
              <a:rPr lang="vi-VN" sz="2400" dirty="0" smtClean="0">
                <a:solidFill>
                  <a:srgbClr val="0000FF"/>
                </a:solidFill>
              </a:rPr>
              <a:t>Tôi </a:t>
            </a:r>
            <a:r>
              <a:rPr lang="vi-VN" sz="2400" dirty="0">
                <a:solidFill>
                  <a:srgbClr val="0000FF"/>
                </a:solidFill>
              </a:rPr>
              <a:t>ngạc nhiên, ngây ra một lúc, rồi ôm chầm lấy bạn. </a:t>
            </a:r>
            <a:r>
              <a:rPr lang="en-US" sz="2400" dirty="0" err="1">
                <a:solidFill>
                  <a:srgbClr val="0000FF"/>
                </a:solidFill>
              </a:rPr>
              <a:t>Cô-rét-ti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vi-VN" sz="2400" dirty="0" smtClean="0">
                <a:solidFill>
                  <a:srgbClr val="0000FF"/>
                </a:solidFill>
              </a:rPr>
              <a:t>nói</a:t>
            </a:r>
            <a:r>
              <a:rPr lang="vi-VN" sz="2400" dirty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- </a:t>
            </a:r>
            <a:r>
              <a:rPr lang="vi-VN" sz="2400" dirty="0" smtClean="0">
                <a:solidFill>
                  <a:srgbClr val="FF0000"/>
                </a:solidFill>
              </a:rPr>
              <a:t>Chúng </a:t>
            </a:r>
            <a:r>
              <a:rPr lang="vi-VN" sz="2400" dirty="0">
                <a:solidFill>
                  <a:srgbClr val="FF0000"/>
                </a:solidFill>
              </a:rPr>
              <a:t>ta sẽ không bao giờ giận nhau nữa, phải không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En-ri-cô</a:t>
            </a:r>
            <a:r>
              <a:rPr lang="vi-VN" sz="2400" dirty="0" smtClean="0">
                <a:solidFill>
                  <a:srgbClr val="FF0000"/>
                </a:solidFill>
              </a:rPr>
              <a:t>?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14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        </a:t>
            </a:r>
            <a:r>
              <a:rPr lang="vi-VN" sz="2400" dirty="0" smtClean="0">
                <a:solidFill>
                  <a:srgbClr val="FF0000"/>
                </a:solidFill>
              </a:rPr>
              <a:t>- </a:t>
            </a:r>
            <a:r>
              <a:rPr lang="vi-VN" sz="2400" dirty="0">
                <a:solidFill>
                  <a:srgbClr val="FF0000"/>
                </a:solidFill>
              </a:rPr>
              <a:t>Không bao giờ! </a:t>
            </a:r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vi-VN" sz="2400" dirty="0">
                <a:solidFill>
                  <a:srgbClr val="FF0000"/>
                </a:solidFill>
              </a:rPr>
              <a:t>hông bao giờ! - Tôi trả lời.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81939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985396" y="2817112"/>
            <a:ext cx="4262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KỂ CHUYỆN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93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1371599"/>
            <a:ext cx="6286500" cy="5343525"/>
          </a:xfrm>
        </p:spPr>
      </p:pic>
      <p:sp>
        <p:nvSpPr>
          <p:cNvPr id="8" name="TextBox 7"/>
          <p:cNvSpPr txBox="1"/>
          <p:nvPr/>
        </p:nvSpPr>
        <p:spPr>
          <a:xfrm>
            <a:off x="638175" y="2343150"/>
            <a:ext cx="3505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nguệch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950" y="190500"/>
            <a:ext cx="1095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pl-P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các tranh sau, kể lại từng đoạn của câu chuyện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66887" y="667553"/>
            <a:ext cx="13192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91162" y="649306"/>
            <a:ext cx="9001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490662" y="1047750"/>
            <a:ext cx="2509838" cy="19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6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9125" y="85725"/>
            <a:ext cx="10515600" cy="127317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654175"/>
            <a:ext cx="6286500" cy="512762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0039349" y="1514475"/>
            <a:ext cx="1952626" cy="581025"/>
          </a:xfrm>
          <a:prstGeom prst="wedgeRoundRectCallout">
            <a:avLst>
              <a:gd name="adj1" fmla="val -117125"/>
              <a:gd name="adj2" fmla="val 11332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endParaRPr lang="en-US" sz="2800" b="1" dirty="0">
              <a:solidFill>
                <a:srgbClr val="400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04800" y="2738437"/>
            <a:ext cx="1952626" cy="581025"/>
          </a:xfrm>
          <a:prstGeom prst="wedgeRoundRectCallout">
            <a:avLst>
              <a:gd name="adj1" fmla="val 119947"/>
              <a:gd name="adj2" fmla="val -9651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endParaRPr lang="en-US" sz="2800" b="1" dirty="0">
              <a:solidFill>
                <a:srgbClr val="4007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53362" y="491479"/>
            <a:ext cx="271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825" y="810543"/>
            <a:ext cx="271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55" y="0"/>
            <a:ext cx="7743824" cy="4686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3525" y="5033308"/>
            <a:ext cx="9582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thù, một lát sau, En-ri-cô đẩy Cô-rét-ti một cái đến nỗi hỏng hết trang viết tập của bạn.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Cô-r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t-ti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 đỏ mặt, rồi giơ tay dọa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ấy, thầy giáo nhìn xuống. Cô-rét-ti vội hạ tay xuống, nhưng dịu giọng nói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gặp nhau ở cổng trường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lock Arc 16"/>
          <p:cNvSpPr/>
          <p:nvPr/>
        </p:nvSpPr>
        <p:spPr>
          <a:xfrm>
            <a:off x="-3004305" y="756165"/>
            <a:ext cx="5870054" cy="5870054"/>
          </a:xfrm>
          <a:prstGeom prst="blockArc">
            <a:avLst>
              <a:gd name="adj1" fmla="val 18202146"/>
              <a:gd name="adj2" fmla="val 3361152"/>
              <a:gd name="adj3" fmla="val 382"/>
            </a:avLst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-40000" prstMaterial="matte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hemeClr val="accent4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/>
          <p:cNvGrpSpPr/>
          <p:nvPr/>
        </p:nvGrpSpPr>
        <p:grpSpPr>
          <a:xfrm>
            <a:off x="1878423" y="1390650"/>
            <a:ext cx="9510525" cy="4245776"/>
            <a:chOff x="1459307" y="1785747"/>
            <a:chExt cx="9510525" cy="3890468"/>
          </a:xfrm>
        </p:grpSpPr>
        <p:sp>
          <p:nvSpPr>
            <p:cNvPr id="18" name="Freeform 17"/>
            <p:cNvSpPr/>
            <p:nvPr/>
          </p:nvSpPr>
          <p:spPr>
            <a:xfrm>
              <a:off x="2237687" y="3283000"/>
              <a:ext cx="8732145" cy="871912"/>
            </a:xfrm>
            <a:custGeom>
              <a:avLst/>
              <a:gdLst>
                <a:gd name="connsiteX0" fmla="*/ 0 w 8732145"/>
                <a:gd name="connsiteY0" fmla="*/ 0 h 871912"/>
                <a:gd name="connsiteX1" fmla="*/ 8732145 w 8732145"/>
                <a:gd name="connsiteY1" fmla="*/ 0 h 871912"/>
                <a:gd name="connsiteX2" fmla="*/ 8732145 w 8732145"/>
                <a:gd name="connsiteY2" fmla="*/ 871912 h 871912"/>
                <a:gd name="connsiteX3" fmla="*/ 0 w 8732145"/>
                <a:gd name="connsiteY3" fmla="*/ 871912 h 871912"/>
                <a:gd name="connsiteX4" fmla="*/ 0 w 8732145"/>
                <a:gd name="connsiteY4" fmla="*/ 0 h 87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2145" h="871912">
                  <a:moveTo>
                    <a:pt x="0" y="0"/>
                  </a:moveTo>
                  <a:lnTo>
                    <a:pt x="8732145" y="0"/>
                  </a:lnTo>
                  <a:lnTo>
                    <a:pt x="8732145" y="871912"/>
                  </a:lnTo>
                  <a:lnTo>
                    <a:pt x="0" y="87191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2081" tIns="60960" rIns="60960" bIns="60960" numCol="1" spcCol="1270" anchor="ctr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it-IT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 vào tranh kể lại câu chuyện</a:t>
              </a:r>
              <a:r>
                <a:rPr lang="it-IT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56578" y="1848259"/>
              <a:ext cx="8694364" cy="963260"/>
            </a:xfrm>
            <a:custGeom>
              <a:avLst/>
              <a:gdLst>
                <a:gd name="connsiteX0" fmla="*/ 0 w 8694364"/>
                <a:gd name="connsiteY0" fmla="*/ 0 h 871912"/>
                <a:gd name="connsiteX1" fmla="*/ 8694364 w 8694364"/>
                <a:gd name="connsiteY1" fmla="*/ 0 h 871912"/>
                <a:gd name="connsiteX2" fmla="*/ 8694364 w 8694364"/>
                <a:gd name="connsiteY2" fmla="*/ 871912 h 871912"/>
                <a:gd name="connsiteX3" fmla="*/ 0 w 8694364"/>
                <a:gd name="connsiteY3" fmla="*/ 871912 h 871912"/>
                <a:gd name="connsiteX4" fmla="*/ 0 w 8694364"/>
                <a:gd name="connsiteY4" fmla="*/ 0 h 87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94364" h="871912">
                  <a:moveTo>
                    <a:pt x="0" y="0"/>
                  </a:moveTo>
                  <a:lnTo>
                    <a:pt x="8694364" y="0"/>
                  </a:lnTo>
                  <a:lnTo>
                    <a:pt x="8694364" y="871912"/>
                  </a:lnTo>
                  <a:lnTo>
                    <a:pt x="0" y="87191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2081" tIns="60960" rIns="60960" bIns="60960" numCol="1" spcCol="1270" anchor="ctr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trôi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chảy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dirty="0" smtClean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459307" y="1785747"/>
              <a:ext cx="1039392" cy="956458"/>
            </a:xfrm>
            <a:prstGeom prst="ellipse">
              <a:avLst/>
            </a:prstGeom>
            <a:solidFill>
              <a:schemeClr val="bg1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698157" y="3213686"/>
              <a:ext cx="1021525" cy="96640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4900445"/>
                <a:satOff val="-20388"/>
                <a:lumOff val="480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307553" y="4777259"/>
              <a:ext cx="8643389" cy="871912"/>
            </a:xfrm>
            <a:custGeom>
              <a:avLst/>
              <a:gdLst>
                <a:gd name="connsiteX0" fmla="*/ 0 w 8643389"/>
                <a:gd name="connsiteY0" fmla="*/ 0 h 871912"/>
                <a:gd name="connsiteX1" fmla="*/ 8643389 w 8643389"/>
                <a:gd name="connsiteY1" fmla="*/ 0 h 871912"/>
                <a:gd name="connsiteX2" fmla="*/ 8643389 w 8643389"/>
                <a:gd name="connsiteY2" fmla="*/ 871912 h 871912"/>
                <a:gd name="connsiteX3" fmla="*/ 0 w 8643389"/>
                <a:gd name="connsiteY3" fmla="*/ 871912 h 871912"/>
                <a:gd name="connsiteX4" fmla="*/ 0 w 8643389"/>
                <a:gd name="connsiteY4" fmla="*/ 0 h 87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43389" h="871912">
                  <a:moveTo>
                    <a:pt x="0" y="0"/>
                  </a:moveTo>
                  <a:lnTo>
                    <a:pt x="8643389" y="0"/>
                  </a:lnTo>
                  <a:lnTo>
                    <a:pt x="8643389" y="871912"/>
                  </a:lnTo>
                  <a:lnTo>
                    <a:pt x="0" y="87191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2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2081" tIns="60960" rIns="60960" bIns="60960" numCol="1" spcCol="1270" anchor="ctr" anchorCtr="0">
              <a:no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2800" dirty="0">
                  <a:solidFill>
                    <a:srgbClr val="2801C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571833" y="4717741"/>
              <a:ext cx="1039392" cy="958474"/>
            </a:xfrm>
            <a:prstGeom prst="ellipse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0800" h="19050" prst="relaxedInset"/>
              <a:contourClr>
                <a:schemeClr val="bg1"/>
              </a:contourClr>
            </a:sp3d>
          </p:spPr>
          <p:style>
            <a:lnRef idx="1">
              <a:schemeClr val="accent4">
                <a:hueOff val="9800891"/>
                <a:satOff val="-40777"/>
                <a:lumOff val="960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5010912" y="365760"/>
            <a:ext cx="2395728" cy="65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44513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0"/>
            <a:ext cx="7000875" cy="4591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450" y="4962525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vi-VN" sz="2000" dirty="0" smtClean="0">
                <a:solidFill>
                  <a:srgbClr val="FFFF00"/>
                </a:solidFill>
              </a:rPr>
              <a:t>En-ri-cô </a:t>
            </a:r>
            <a:r>
              <a:rPr lang="vi-VN" sz="2000" dirty="0">
                <a:solidFill>
                  <a:srgbClr val="FFFF00"/>
                </a:solidFill>
              </a:rPr>
              <a:t>lại cúi xuống nắn nót viết. Cơn giận lắng xuống. En-ri-cô hối hận, nghĩ: “Chắc là Cô-rét-ti không có ý chạm vào khuỷu tay mình thật”. Bất chợt En-ri-cô nhìn thấy vai bạn bị sứt chỉ, chắc vì cậu ta đã vác củi giúp mẹ. En-ri-cô muốn nổi với Cô-rét-ti: “Mình xin lỗi” nhưng không đủ can đảm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130060"/>
            <a:ext cx="7734489" cy="4432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2100" y="4848225"/>
            <a:ext cx="9496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trường, thấy 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lẽo đẽo theo sau. En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nghĩ là 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sẽ đánh mình. Cậu bèn thủ sẵn một cây thước trong tay. Cô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 vội nở nụ cười hiền hậu của mình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000" dirty="0" smtClean="0">
                <a:solidFill>
                  <a:srgbClr val="FFFF00"/>
                </a:solidFill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>
                <a:solidFill>
                  <a:srgbClr val="FFFF00"/>
                </a:solidFill>
                <a:cs typeface="Arial" panose="020B0604020202020204" pitchFamily="34" charset="0"/>
              </a:rPr>
              <a:t>ri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vi-VN" sz="2000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 nghiên, ngây người ra nhìn rồi đột nhiên ôm chầm lấy bạn. Cả hai đều hiểu nhau và họ lại thân thiết với nhau như trước.</a:t>
            </a:r>
          </a:p>
          <a:p>
            <a:pPr algn="just"/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7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6200"/>
            <a:ext cx="7950380" cy="4568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527" y="5191125"/>
            <a:ext cx="9839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kể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đầu đuôi câu chuyện xảy ra cho bố nghe. Cậu nghĩ rằng, bố sẽ hài lòng. Nào ngờ, bị bố mắng một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ra,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xin lỗi Cô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rét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mà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</a:t>
            </a:r>
            <a:r>
              <a:rPr lang="vi-VN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giơ thước định đáng bạn</a:t>
            </a:r>
            <a:r>
              <a:rPr lang="vi-VN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1343024"/>
            <a:ext cx="6286500" cy="5343525"/>
          </a:xfrm>
        </p:spPr>
      </p:pic>
      <p:sp>
        <p:nvSpPr>
          <p:cNvPr id="11" name="TextBox 10"/>
          <p:cNvSpPr txBox="1"/>
          <p:nvPr/>
        </p:nvSpPr>
        <p:spPr>
          <a:xfrm>
            <a:off x="742950" y="190500"/>
            <a:ext cx="10953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pl-PL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</a:t>
            </a:r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các tranh sau, kể lại từng đoạn của câu chuyện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_Văn_Bản 2"/>
          <p:cNvSpPr txBox="1">
            <a:spLocks noChangeArrowheads="1"/>
          </p:cNvSpPr>
          <p:nvPr/>
        </p:nvSpPr>
        <p:spPr bwMode="auto">
          <a:xfrm>
            <a:off x="4000500" y="539587"/>
            <a:ext cx="5342467" cy="707886"/>
          </a:xfrm>
          <a:prstGeom prst="rect">
            <a:avLst/>
          </a:prstGeom>
          <a:solidFill>
            <a:srgbClr val="FFFF00"/>
          </a:solidFill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tiếp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nối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Hộp_Văn_Bản 3"/>
          <p:cNvSpPr txBox="1">
            <a:spLocks noChangeArrowheads="1"/>
          </p:cNvSpPr>
          <p:nvPr/>
        </p:nvSpPr>
        <p:spPr bwMode="auto">
          <a:xfrm>
            <a:off x="3043175" y="1958509"/>
            <a:ext cx="7838016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altLang="en-US" dirty="0" err="1" smtClean="0">
                <a:solidFill>
                  <a:srgbClr val="2801CF"/>
                </a:solidFill>
              </a:rPr>
              <a:t>T</a:t>
            </a:r>
            <a:r>
              <a:rPr lang="en-US" dirty="0" err="1" smtClean="0">
                <a:solidFill>
                  <a:srgbClr val="2801CF"/>
                </a:solidFill>
              </a:rPr>
              <a:t>ập</a:t>
            </a:r>
            <a:r>
              <a:rPr lang="en-US" dirty="0" smtClean="0">
                <a:solidFill>
                  <a:srgbClr val="2801CF"/>
                </a:solidFill>
              </a:rPr>
              <a:t> </a:t>
            </a:r>
            <a:r>
              <a:rPr lang="en-US" dirty="0" err="1">
                <a:solidFill>
                  <a:srgbClr val="2801CF"/>
                </a:solidFill>
              </a:rPr>
              <a:t>kể</a:t>
            </a:r>
            <a:r>
              <a:rPr lang="en-US" dirty="0">
                <a:solidFill>
                  <a:srgbClr val="2801CF"/>
                </a:solidFill>
              </a:rPr>
              <a:t> </a:t>
            </a:r>
            <a:r>
              <a:rPr lang="en-US" dirty="0" err="1">
                <a:solidFill>
                  <a:srgbClr val="2801CF"/>
                </a:solidFill>
              </a:rPr>
              <a:t>lại</a:t>
            </a:r>
            <a:r>
              <a:rPr lang="en-US" dirty="0">
                <a:solidFill>
                  <a:srgbClr val="2801CF"/>
                </a:solidFill>
              </a:rPr>
              <a:t> </a:t>
            </a:r>
            <a:r>
              <a:rPr lang="en-US" dirty="0" err="1">
                <a:solidFill>
                  <a:srgbClr val="2801CF"/>
                </a:solidFill>
              </a:rPr>
              <a:t>truyện</a:t>
            </a:r>
            <a:r>
              <a:rPr lang="en-US" dirty="0">
                <a:solidFill>
                  <a:srgbClr val="2801CF"/>
                </a:solidFill>
              </a:rPr>
              <a:t> </a:t>
            </a:r>
            <a:r>
              <a:rPr lang="en-US" dirty="0" err="1">
                <a:solidFill>
                  <a:srgbClr val="2801CF"/>
                </a:solidFill>
              </a:rPr>
              <a:t>cho</a:t>
            </a:r>
            <a:r>
              <a:rPr lang="en-US" dirty="0">
                <a:solidFill>
                  <a:srgbClr val="2801CF"/>
                </a:solidFill>
              </a:rPr>
              <a:t> </a:t>
            </a:r>
            <a:r>
              <a:rPr lang="en-US" dirty="0" err="1">
                <a:solidFill>
                  <a:srgbClr val="2801CF"/>
                </a:solidFill>
              </a:rPr>
              <a:t>người</a:t>
            </a:r>
            <a:r>
              <a:rPr lang="en-US" dirty="0">
                <a:solidFill>
                  <a:srgbClr val="2801CF"/>
                </a:solidFill>
              </a:rPr>
              <a:t> </a:t>
            </a:r>
            <a:r>
              <a:rPr lang="en-US" dirty="0" err="1" smtClean="0">
                <a:solidFill>
                  <a:srgbClr val="2801CF"/>
                </a:solidFill>
              </a:rPr>
              <a:t>thân</a:t>
            </a:r>
            <a:r>
              <a:rPr lang="en-US" dirty="0" smtClean="0">
                <a:solidFill>
                  <a:srgbClr val="2801CF"/>
                </a:solidFill>
              </a:rPr>
              <a:t> </a:t>
            </a:r>
            <a:r>
              <a:rPr lang="en-US" dirty="0" err="1" smtClean="0">
                <a:solidFill>
                  <a:srgbClr val="2801CF"/>
                </a:solidFill>
              </a:rPr>
              <a:t>nghe</a:t>
            </a:r>
            <a:r>
              <a:rPr lang="en-US" dirty="0" smtClean="0">
                <a:solidFill>
                  <a:srgbClr val="2801CF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n-US" altLang="en-US" dirty="0" err="1" smtClean="0">
                <a:solidFill>
                  <a:srgbClr val="2801CF"/>
                </a:solidFill>
              </a:rPr>
              <a:t>Chuẩn</a:t>
            </a:r>
            <a:r>
              <a:rPr lang="en-US" altLang="en-US" dirty="0" smtClean="0">
                <a:solidFill>
                  <a:srgbClr val="2801CF"/>
                </a:solidFill>
              </a:rPr>
              <a:t> </a:t>
            </a:r>
            <a:r>
              <a:rPr lang="en-US" altLang="en-US" dirty="0" err="1">
                <a:solidFill>
                  <a:srgbClr val="2801CF"/>
                </a:solidFill>
              </a:rPr>
              <a:t>bị</a:t>
            </a:r>
            <a:r>
              <a:rPr lang="en-US" altLang="en-US" dirty="0">
                <a:solidFill>
                  <a:srgbClr val="2801CF"/>
                </a:solidFill>
              </a:rPr>
              <a:t> </a:t>
            </a:r>
            <a:r>
              <a:rPr lang="en-US" altLang="en-US" dirty="0" err="1">
                <a:solidFill>
                  <a:srgbClr val="2801CF"/>
                </a:solidFill>
              </a:rPr>
              <a:t>bài</a:t>
            </a:r>
            <a:r>
              <a:rPr lang="en-US" altLang="en-US" dirty="0">
                <a:solidFill>
                  <a:srgbClr val="2801CF"/>
                </a:solidFill>
              </a:rPr>
              <a:t> </a:t>
            </a:r>
            <a:r>
              <a:rPr lang="en-US" altLang="en-US" dirty="0" err="1">
                <a:solidFill>
                  <a:srgbClr val="2801CF"/>
                </a:solidFill>
              </a:rPr>
              <a:t>sau</a:t>
            </a:r>
            <a:r>
              <a:rPr lang="en-US" altLang="en-US" dirty="0">
                <a:solidFill>
                  <a:srgbClr val="2801CF"/>
                </a:solidFill>
              </a:rPr>
              <a:t> : </a:t>
            </a:r>
            <a:r>
              <a:rPr lang="en-US" altLang="en-US" dirty="0" err="1" smtClean="0">
                <a:solidFill>
                  <a:srgbClr val="2801CF"/>
                </a:solidFill>
              </a:rPr>
              <a:t>Cô</a:t>
            </a:r>
            <a:r>
              <a:rPr lang="en-US" altLang="en-US" dirty="0" smtClean="0">
                <a:solidFill>
                  <a:srgbClr val="2801CF"/>
                </a:solidFill>
              </a:rPr>
              <a:t> </a:t>
            </a:r>
            <a:r>
              <a:rPr lang="en-US" altLang="en-US" dirty="0" err="1" smtClean="0">
                <a:solidFill>
                  <a:srgbClr val="2801CF"/>
                </a:solidFill>
              </a:rPr>
              <a:t>giáo</a:t>
            </a:r>
            <a:r>
              <a:rPr lang="en-US" altLang="en-US" dirty="0" smtClean="0">
                <a:solidFill>
                  <a:srgbClr val="2801CF"/>
                </a:solidFill>
              </a:rPr>
              <a:t> </a:t>
            </a:r>
            <a:r>
              <a:rPr lang="en-US" altLang="en-US" dirty="0" err="1" smtClean="0">
                <a:solidFill>
                  <a:srgbClr val="2801CF"/>
                </a:solidFill>
              </a:rPr>
              <a:t>tí</a:t>
            </a:r>
            <a:r>
              <a:rPr lang="en-US" altLang="en-US" dirty="0" smtClean="0">
                <a:solidFill>
                  <a:srgbClr val="2801CF"/>
                </a:solidFill>
              </a:rPr>
              <a:t> hon</a:t>
            </a:r>
            <a:endParaRPr lang="en-US" altLang="en-US" dirty="0">
              <a:solidFill>
                <a:srgbClr val="2801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966475" y="2108395"/>
            <a:ext cx="71375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4723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49347" y="-2717544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3428999"/>
            <a:ext cx="5492476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801C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rgbClr val="2801C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408313" y="2338435"/>
            <a:ext cx="5416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HOẠT ĐỘNG 1: 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22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4" y="126873"/>
            <a:ext cx="1019175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32400" y="193040"/>
            <a:ext cx="193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2640" y="716260"/>
            <a:ext cx="11389360" cy="640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đang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tôi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cây bút nguệch ra một đường rất xấu.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đáp: "Mình không cố ý đâu!"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 của cậu làm tôi càng tức. Tôi nghĩ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được phần thưởng nên kiêu căng.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Lát sau, để trả thù, tôi đẩy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đến nỗi hỏng hết trang tập viết của cậu. Cậu ta giận đỏ mặt, giơ tay dọa tôi, nói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cố ý đấy nhé!"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giáo nhìn, cậu hạ tay xuống, nhưng lại nói thêm: "Lát nữa ta gặp nhau ở cổng."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Cơn giận lắng xuống. Tôi bắt đầu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hối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hận. Chắc là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ý chạm vào khuỷu tay tôi thật. Tôi nhìn cậu, thấy vai áo cậu sứt chỉ, chắc vì cậu đã vác củi giúp mẹ. Bỗng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muốn xin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đủ can đảm.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Tan học, tôi thấy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mình. Tôi đứng lại, rút cây thước kẻ cầm tay. Cậu ta đi tới, tôi giơ thước lên.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 đừng! - Cô-rét-ti cười hiền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lại thân nhau như trước đi!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 nhiên, ngây ra một lúc, rồi ôm chầm lấy bạn.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ta sẽ không bao giờ giận nhau nữa, phải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bao giờ!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hông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giờ! - Tôi trả lời.</a:t>
            </a:r>
          </a:p>
          <a:p>
            <a:pPr>
              <a:lnSpc>
                <a:spcPct val="114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Về nhà, tôi kể chuyện cho bố mẹ nghe, tưởng bố sẽ vui lòng. Nào ngờ bố mắng: “Đáng lẽ chính con phải xin lỗi bạn vì con có lỗi. Thế mà con lại giơ thước dọa đánh bạn”.</a:t>
            </a:r>
          </a:p>
          <a:p>
            <a:pPr algn="r">
              <a:lnSpc>
                <a:spcPct val="114000"/>
              </a:lnSpc>
            </a:pPr>
            <a:r>
              <a:rPr lang="vi-VN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A-MI-XI</a:t>
            </a:r>
          </a:p>
          <a:p>
            <a:pPr algn="r">
              <a:lnSpc>
                <a:spcPct val="114000"/>
              </a:lnSpc>
            </a:pPr>
            <a:r>
              <a:rPr lang="vi-VN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(Hoàng Thiếu Sơn dịch)</a:t>
            </a:r>
          </a:p>
          <a:p>
            <a:pPr>
              <a:lnSpc>
                <a:spcPct val="114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0671" y="718145"/>
            <a:ext cx="102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nắn nót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61306" y="716260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0" y="4784090"/>
            <a:ext cx="119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  <a:cs typeface="Arial" panose="020B0604020202020204" pitchFamily="34" charset="0"/>
              </a:rPr>
              <a:t>En-ri-cô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59999" y="1678285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34976" y="2589641"/>
            <a:ext cx="1666875" cy="446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744200" y="2933953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r>
              <a:rPr lang="en-US" dirty="0" smtClean="0">
                <a:solidFill>
                  <a:schemeClr val="bg1"/>
                </a:solidFill>
                <a:cs typeface="Arial" panose="020B0604020202020204" pitchFamily="34" charset="0"/>
              </a:rPr>
              <a:t>,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08706" y="3543305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19874" y="4468475"/>
            <a:ext cx="166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61043" y="1035742"/>
            <a:ext cx="1164463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nổi giận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08401" y="1035742"/>
            <a:ext cx="1152906" cy="3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Cô-rét-ti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79338" y="716657"/>
            <a:ext cx="1247776" cy="368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cs typeface="Arial" panose="020B0604020202020204" pitchFamily="34" charset="0"/>
              </a:rPr>
              <a:t>khuỷu tay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908487" y="1035742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89871" y="1334446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99064" y="1956238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162800" y="2932682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894759" y="3218110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1612" y="3821233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518410" y="4468475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753606" y="4783512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932359" y="5065960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11032" y="1035742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497320" y="1035742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31973" y="1334446"/>
            <a:ext cx="8183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37716" y="595294"/>
            <a:ext cx="4834127" cy="809625"/>
            <a:chOff x="2890266" y="528619"/>
            <a:chExt cx="4211618" cy="8096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2890266" y="528619"/>
              <a:ext cx="3845160" cy="809625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02990" y="600039"/>
              <a:ext cx="39988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200" b="1" dirty="0" smtClean="0">
                  <a:solidFill>
                    <a:srgbClr val="FFFF00"/>
                  </a:solidFill>
                  <a:latin typeface="+mj-lt"/>
                </a:rPr>
                <a:t>:</a:t>
              </a:r>
              <a:endParaRPr lang="en-US" sz="3200" b="1" dirty="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06166" y="2188210"/>
            <a:ext cx="28448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Cô-rét-ti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En-ri-cô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1866" y="2092960"/>
            <a:ext cx="28448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nót</a:t>
            </a: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huỷu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540517"/>
      </p:ext>
    </p:extLst>
  </p:cSld>
  <p:clrMapOvr>
    <a:masterClrMapping/>
  </p:clrMapOvr>
  <p:transition spd="slow" advTm="34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590288" y="224074"/>
            <a:ext cx="3538728" cy="699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47" y="1097280"/>
            <a:ext cx="8399146" cy="5385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4608" y="312198"/>
            <a:ext cx="314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b="1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4007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62944" y="103531"/>
            <a:ext cx="1481083" cy="133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00025"/>
            <a:ext cx="10506075" cy="640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257120" y="4159080"/>
              <a:ext cx="222840" cy="184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1280" y="4095720"/>
                <a:ext cx="25452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225440" y="5099040"/>
              <a:ext cx="241920" cy="216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09600" y="5035680"/>
                <a:ext cx="273600" cy="3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1219320" y="5918040"/>
              <a:ext cx="228960" cy="228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3480" y="5854680"/>
                <a:ext cx="260640" cy="35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6711840" y="851040"/>
              <a:ext cx="203760" cy="1782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96000" y="787320"/>
                <a:ext cx="23544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6673680" y="1930320"/>
              <a:ext cx="235440" cy="165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57840" y="1866960"/>
                <a:ext cx="267120" cy="29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71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769921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1777</Words>
  <Application>Microsoft Office PowerPoint</Application>
  <PresentationFormat>Widescreen</PresentationFormat>
  <Paragraphs>140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宋体</vt:lpstr>
      <vt:lpstr>Arial</vt:lpstr>
      <vt:lpstr>Arial-Rounded</vt:lpstr>
      <vt:lpstr>Calibri</vt:lpstr>
      <vt:lpstr>Calibri Light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gợi ý: 1. Câu chuyện trong SGK được kể bằng lời của ai? 2. Phần kể chuyện yêu cầu chúng ta kể bằng lời của ai?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40</cp:revision>
  <dcterms:created xsi:type="dcterms:W3CDTF">2021-08-30T09:02:11Z</dcterms:created>
  <dcterms:modified xsi:type="dcterms:W3CDTF">2021-10-28T07:51:48Z</dcterms:modified>
</cp:coreProperties>
</file>