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3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4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theme/theme5.xml" ContentType="application/vnd.openxmlformats-officedocument.theme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806" r:id="rId3"/>
    <p:sldMasterId id="2147484008" r:id="rId4"/>
    <p:sldMasterId id="2147484254" r:id="rId5"/>
    <p:sldMasterId id="2147484298" r:id="rId6"/>
  </p:sldMasterIdLst>
  <p:notesMasterIdLst>
    <p:notesMasterId r:id="rId16"/>
  </p:notesMasterIdLst>
  <p:sldIdLst>
    <p:sldId id="279" r:id="rId7"/>
    <p:sldId id="258" r:id="rId8"/>
    <p:sldId id="280" r:id="rId9"/>
    <p:sldId id="290" r:id="rId10"/>
    <p:sldId id="287" r:id="rId11"/>
    <p:sldId id="292" r:id="rId12"/>
    <p:sldId id="288" r:id="rId13"/>
    <p:sldId id="285" r:id="rId14"/>
    <p:sldId id="282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000000"/>
    <a:srgbClr val="003300"/>
    <a:srgbClr val="FFCC00"/>
    <a:srgbClr val="FF3399"/>
    <a:srgbClr val="FF0066"/>
    <a:srgbClr val="D20055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434" autoAdjust="0"/>
  </p:normalViewPr>
  <p:slideViewPr>
    <p:cSldViewPr snapToGrid="0">
      <p:cViewPr varScale="1">
        <p:scale>
          <a:sx n="88" d="100"/>
          <a:sy n="88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4A82A-FE95-4664-8356-084F3DBBFFBC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2917B-F0C8-4CE5-9194-343ECA83757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996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9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81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9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7E7FE-2469-4953-91D0-4F521E4588A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6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128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221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0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9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9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82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48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1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0928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296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217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890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96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white"/>
                </a:solidFill>
              </a:rPr>
              <a:t>Contents_N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906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7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02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7255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169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725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96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49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33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3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3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9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0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0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72908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0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778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0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0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0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2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8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7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3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0342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960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5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3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43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0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85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8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0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3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4113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6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4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5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9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75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6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3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4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8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988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3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19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7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7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10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1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3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49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2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0340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2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9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2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2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0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6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19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01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7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1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1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4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26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37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74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86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2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8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6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2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1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83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5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8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58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66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2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113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588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2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4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24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28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2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09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8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1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8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425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044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2959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1503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8395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898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white"/>
                </a:solidFill>
              </a:rPr>
              <a:t>Contents_N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2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4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4360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7826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5247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059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050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5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33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90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8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0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9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976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81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2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1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0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10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25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8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6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77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9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1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20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0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5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8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2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3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1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3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6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4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3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30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7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4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2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1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11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21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9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6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33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2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6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75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12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9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7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5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9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0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79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71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1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30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0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9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9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6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0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6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5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0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92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6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93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0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1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14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9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6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36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74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115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0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08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2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39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5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6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3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1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151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5511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3227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39095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5030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white"/>
                </a:solidFill>
              </a:rPr>
              <a:t>Contents_N</a:t>
            </a:r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7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8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3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3194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737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0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5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5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1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76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0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7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2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15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8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8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74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7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797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9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47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9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7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2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9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95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21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411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893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5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3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0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3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6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48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29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2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3767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16640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40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37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4895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9675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035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3378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82400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4640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94159705"/>
      </p:ext>
    </p:extLst>
  </p:cSld>
  <p:clrMapOvr>
    <a:masterClrMapping/>
  </p:clrMapOvr>
  <p:transition advClick="0" advTm="3000">
    <p:random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82883965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21295884"/>
      </p:ext>
    </p:extLst>
  </p:cSld>
  <p:clrMapOvr>
    <a:masterClrMapping/>
  </p:clrMapOvr>
  <p:transition advClick="0" advTm="3000">
    <p:random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82428450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2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47214149"/>
      </p:ext>
    </p:extLst>
  </p:cSld>
  <p:clrMapOvr>
    <a:masterClrMapping/>
  </p:clrMapOvr>
  <p:transition advClick="0" advTm="3000">
    <p:random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3116652"/>
      </p:ext>
    </p:extLst>
  </p:cSld>
  <p:clrMapOvr>
    <a:masterClrMapping/>
  </p:clrMapOvr>
  <p:transition advClick="0" advTm="3000">
    <p:random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03612"/>
      </p:ext>
    </p:extLst>
  </p:cSld>
  <p:clrMapOvr>
    <a:masterClrMapping/>
  </p:clrMapOvr>
  <p:transition advClick="0" advTm="3000">
    <p:random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17415892"/>
      </p:ext>
    </p:extLst>
  </p:cSld>
  <p:clrMapOvr>
    <a:masterClrMapping/>
  </p:clrMapOvr>
  <p:transition advClick="0" advTm="3000">
    <p:random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0404484"/>
      </p:ext>
    </p:extLst>
  </p:cSld>
  <p:clrMapOvr>
    <a:masterClrMapping/>
  </p:clrMapOvr>
  <p:transition advClick="0" advTm="3000">
    <p:random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2940335"/>
      </p:ext>
    </p:extLst>
  </p:cSld>
  <p:clrMapOvr>
    <a:masterClrMapping/>
  </p:clrMapOvr>
  <p:transition advClick="0" advTm="3000">
    <p:random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12227621"/>
      </p:ext>
    </p:extLst>
  </p:cSld>
  <p:clrMapOvr>
    <a:masterClrMapping/>
  </p:clrMapOvr>
  <p:transition advClick="0" advTm="3000">
    <p:random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19665636"/>
      </p:ext>
    </p:extLst>
  </p:cSld>
  <p:clrMapOvr>
    <a:masterClrMapping/>
  </p:clrMapOvr>
  <p:transition advClick="0" advTm="3000">
    <p:random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85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29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1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508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4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0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2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29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1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72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97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7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7487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1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94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0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1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4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1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0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8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11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0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4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56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6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4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2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3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7385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1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8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2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7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25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9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20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76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39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5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3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0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1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4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29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5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04793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6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0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6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5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7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46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72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80.xml"/><Relationship Id="rId68" Type="http://schemas.openxmlformats.org/officeDocument/2006/relationships/slideLayout" Target="../slideLayouts/slideLayout85.xml"/><Relationship Id="rId84" Type="http://schemas.openxmlformats.org/officeDocument/2006/relationships/slideLayout" Target="../slideLayouts/slideLayout101.xml"/><Relationship Id="rId89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28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91.xml"/><Relationship Id="rId79" Type="http://schemas.openxmlformats.org/officeDocument/2006/relationships/slideLayout" Target="../slideLayouts/slideLayout96.xml"/><Relationship Id="rId5" Type="http://schemas.openxmlformats.org/officeDocument/2006/relationships/slideLayout" Target="../slideLayouts/slideLayout22.xml"/><Relationship Id="rId90" Type="http://schemas.openxmlformats.org/officeDocument/2006/relationships/slideLayout" Target="../slideLayouts/slideLayout107.xml"/><Relationship Id="rId95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64" Type="http://schemas.openxmlformats.org/officeDocument/2006/relationships/slideLayout" Target="../slideLayouts/slideLayout81.xml"/><Relationship Id="rId69" Type="http://schemas.openxmlformats.org/officeDocument/2006/relationships/slideLayout" Target="../slideLayouts/slideLayout86.xml"/><Relationship Id="rId80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67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70" Type="http://schemas.openxmlformats.org/officeDocument/2006/relationships/slideLayout" Target="../slideLayouts/slideLayout87.xml"/><Relationship Id="rId75" Type="http://schemas.openxmlformats.org/officeDocument/2006/relationships/slideLayout" Target="../slideLayouts/slideLayout92.xml"/><Relationship Id="rId83" Type="http://schemas.openxmlformats.org/officeDocument/2006/relationships/slideLayout" Target="../slideLayouts/slideLayout100.xml"/><Relationship Id="rId88" Type="http://schemas.openxmlformats.org/officeDocument/2006/relationships/slideLayout" Target="../slideLayouts/slideLayout105.xml"/><Relationship Id="rId91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65" Type="http://schemas.openxmlformats.org/officeDocument/2006/relationships/slideLayout" Target="../slideLayouts/slideLayout82.xml"/><Relationship Id="rId73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95.xml"/><Relationship Id="rId81" Type="http://schemas.openxmlformats.org/officeDocument/2006/relationships/slideLayout" Target="../slideLayouts/slideLayout98.xml"/><Relationship Id="rId86" Type="http://schemas.openxmlformats.org/officeDocument/2006/relationships/slideLayout" Target="../slideLayouts/slideLayout103.xml"/><Relationship Id="rId94" Type="http://schemas.openxmlformats.org/officeDocument/2006/relationships/slideLayout" Target="../slideLayouts/slideLayout111.xml"/><Relationship Id="rId99" Type="http://schemas.openxmlformats.org/officeDocument/2006/relationships/slideLayout" Target="../slideLayouts/slideLayout116.xml"/><Relationship Id="rId101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76" Type="http://schemas.openxmlformats.org/officeDocument/2006/relationships/slideLayout" Target="../slideLayouts/slideLayout93.xml"/><Relationship Id="rId97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24.xml"/><Relationship Id="rId71" Type="http://schemas.openxmlformats.org/officeDocument/2006/relationships/slideLayout" Target="../slideLayouts/slideLayout88.xml"/><Relationship Id="rId9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66" Type="http://schemas.openxmlformats.org/officeDocument/2006/relationships/slideLayout" Target="../slideLayouts/slideLayout83.xml"/><Relationship Id="rId87" Type="http://schemas.openxmlformats.org/officeDocument/2006/relationships/slideLayout" Target="../slideLayouts/slideLayout104.xml"/><Relationship Id="rId61" Type="http://schemas.openxmlformats.org/officeDocument/2006/relationships/slideLayout" Target="../slideLayouts/slideLayout78.xml"/><Relationship Id="rId82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56" Type="http://schemas.openxmlformats.org/officeDocument/2006/relationships/slideLayout" Target="../slideLayouts/slideLayout73.xml"/><Relationship Id="rId77" Type="http://schemas.openxmlformats.org/officeDocument/2006/relationships/slideLayout" Target="../slideLayouts/slideLayout94.xml"/><Relationship Id="rId100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72" Type="http://schemas.openxmlformats.org/officeDocument/2006/relationships/slideLayout" Target="../slideLayouts/slideLayout89.xml"/><Relationship Id="rId93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43.xml"/><Relationship Id="rId21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59.xml"/><Relationship Id="rId47" Type="http://schemas.openxmlformats.org/officeDocument/2006/relationships/slideLayout" Target="../slideLayouts/slideLayout164.xml"/><Relationship Id="rId63" Type="http://schemas.openxmlformats.org/officeDocument/2006/relationships/slideLayout" Target="../slideLayouts/slideLayout180.xml"/><Relationship Id="rId68" Type="http://schemas.openxmlformats.org/officeDocument/2006/relationships/slideLayout" Target="../slideLayouts/slideLayout185.xml"/><Relationship Id="rId84" Type="http://schemas.openxmlformats.org/officeDocument/2006/relationships/slideLayout" Target="../slideLayouts/slideLayout201.xml"/><Relationship Id="rId89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49.xml"/><Relationship Id="rId37" Type="http://schemas.openxmlformats.org/officeDocument/2006/relationships/slideLayout" Target="../slideLayouts/slideLayout154.xml"/><Relationship Id="rId53" Type="http://schemas.openxmlformats.org/officeDocument/2006/relationships/slideLayout" Target="../slideLayouts/slideLayout170.xml"/><Relationship Id="rId58" Type="http://schemas.openxmlformats.org/officeDocument/2006/relationships/slideLayout" Target="../slideLayouts/slideLayout175.xml"/><Relationship Id="rId74" Type="http://schemas.openxmlformats.org/officeDocument/2006/relationships/slideLayout" Target="../slideLayouts/slideLayout191.xml"/><Relationship Id="rId79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22.xml"/><Relationship Id="rId90" Type="http://schemas.openxmlformats.org/officeDocument/2006/relationships/slideLayout" Target="../slideLayouts/slideLayout207.xml"/><Relationship Id="rId95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43" Type="http://schemas.openxmlformats.org/officeDocument/2006/relationships/slideLayout" Target="../slideLayouts/slideLayout160.xml"/><Relationship Id="rId48" Type="http://schemas.openxmlformats.org/officeDocument/2006/relationships/slideLayout" Target="../slideLayouts/slideLayout165.xml"/><Relationship Id="rId64" Type="http://schemas.openxmlformats.org/officeDocument/2006/relationships/slideLayout" Target="../slideLayouts/slideLayout181.xml"/><Relationship Id="rId69" Type="http://schemas.openxmlformats.org/officeDocument/2006/relationships/slideLayout" Target="../slideLayouts/slideLayout186.xml"/><Relationship Id="rId80" Type="http://schemas.openxmlformats.org/officeDocument/2006/relationships/slideLayout" Target="../slideLayouts/slideLayout197.xml"/><Relationship Id="rId85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38" Type="http://schemas.openxmlformats.org/officeDocument/2006/relationships/slideLayout" Target="../slideLayouts/slideLayout155.xml"/><Relationship Id="rId46" Type="http://schemas.openxmlformats.org/officeDocument/2006/relationships/slideLayout" Target="../slideLayouts/slideLayout163.xml"/><Relationship Id="rId59" Type="http://schemas.openxmlformats.org/officeDocument/2006/relationships/slideLayout" Target="../slideLayouts/slideLayout176.xml"/><Relationship Id="rId67" Type="http://schemas.openxmlformats.org/officeDocument/2006/relationships/slideLayout" Target="../slideLayouts/slideLayout184.xml"/><Relationship Id="rId20" Type="http://schemas.openxmlformats.org/officeDocument/2006/relationships/slideLayout" Target="../slideLayouts/slideLayout137.xml"/><Relationship Id="rId41" Type="http://schemas.openxmlformats.org/officeDocument/2006/relationships/slideLayout" Target="../slideLayouts/slideLayout158.xml"/><Relationship Id="rId54" Type="http://schemas.openxmlformats.org/officeDocument/2006/relationships/slideLayout" Target="../slideLayouts/slideLayout171.xml"/><Relationship Id="rId62" Type="http://schemas.openxmlformats.org/officeDocument/2006/relationships/slideLayout" Target="../slideLayouts/slideLayout179.xml"/><Relationship Id="rId70" Type="http://schemas.openxmlformats.org/officeDocument/2006/relationships/slideLayout" Target="../slideLayouts/slideLayout187.xml"/><Relationship Id="rId75" Type="http://schemas.openxmlformats.org/officeDocument/2006/relationships/slideLayout" Target="../slideLayouts/slideLayout192.xml"/><Relationship Id="rId83" Type="http://schemas.openxmlformats.org/officeDocument/2006/relationships/slideLayout" Target="../slideLayouts/slideLayout200.xml"/><Relationship Id="rId88" Type="http://schemas.openxmlformats.org/officeDocument/2006/relationships/slideLayout" Target="../slideLayouts/slideLayout205.xml"/><Relationship Id="rId91" Type="http://schemas.openxmlformats.org/officeDocument/2006/relationships/slideLayout" Target="../slideLayouts/slideLayout208.xml"/><Relationship Id="rId96" Type="http://schemas.openxmlformats.org/officeDocument/2006/relationships/slideLayout" Target="../slideLayouts/slideLayout213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slideLayout" Target="../slideLayouts/slideLayout153.xml"/><Relationship Id="rId49" Type="http://schemas.openxmlformats.org/officeDocument/2006/relationships/slideLayout" Target="../slideLayouts/slideLayout166.xml"/><Relationship Id="rId57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27.xml"/><Relationship Id="rId31" Type="http://schemas.openxmlformats.org/officeDocument/2006/relationships/slideLayout" Target="../slideLayouts/slideLayout148.xml"/><Relationship Id="rId44" Type="http://schemas.openxmlformats.org/officeDocument/2006/relationships/slideLayout" Target="../slideLayouts/slideLayout161.xml"/><Relationship Id="rId52" Type="http://schemas.openxmlformats.org/officeDocument/2006/relationships/slideLayout" Target="../slideLayouts/slideLayout169.xml"/><Relationship Id="rId60" Type="http://schemas.openxmlformats.org/officeDocument/2006/relationships/slideLayout" Target="../slideLayouts/slideLayout177.xml"/><Relationship Id="rId65" Type="http://schemas.openxmlformats.org/officeDocument/2006/relationships/slideLayout" Target="../slideLayouts/slideLayout182.xml"/><Relationship Id="rId73" Type="http://schemas.openxmlformats.org/officeDocument/2006/relationships/slideLayout" Target="../slideLayouts/slideLayout190.xml"/><Relationship Id="rId78" Type="http://schemas.openxmlformats.org/officeDocument/2006/relationships/slideLayout" Target="../slideLayouts/slideLayout195.xml"/><Relationship Id="rId81" Type="http://schemas.openxmlformats.org/officeDocument/2006/relationships/slideLayout" Target="../slideLayouts/slideLayout198.xml"/><Relationship Id="rId86" Type="http://schemas.openxmlformats.org/officeDocument/2006/relationships/slideLayout" Target="../slideLayouts/slideLayout203.xml"/><Relationship Id="rId94" Type="http://schemas.openxmlformats.org/officeDocument/2006/relationships/slideLayout" Target="../slideLayouts/slideLayout211.xml"/><Relationship Id="rId99" Type="http://schemas.openxmlformats.org/officeDocument/2006/relationships/slideLayout" Target="../slideLayouts/slideLayout216.xml"/><Relationship Id="rId101" Type="http://schemas.openxmlformats.org/officeDocument/2006/relationships/theme" Target="../theme/theme3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39" Type="http://schemas.openxmlformats.org/officeDocument/2006/relationships/slideLayout" Target="../slideLayouts/slideLayout156.xml"/><Relationship Id="rId34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67.xml"/><Relationship Id="rId55" Type="http://schemas.openxmlformats.org/officeDocument/2006/relationships/slideLayout" Target="../slideLayouts/slideLayout172.xml"/><Relationship Id="rId76" Type="http://schemas.openxmlformats.org/officeDocument/2006/relationships/slideLayout" Target="../slideLayouts/slideLayout193.xml"/><Relationship Id="rId97" Type="http://schemas.openxmlformats.org/officeDocument/2006/relationships/slideLayout" Target="../slideLayouts/slideLayout214.xml"/><Relationship Id="rId7" Type="http://schemas.openxmlformats.org/officeDocument/2006/relationships/slideLayout" Target="../slideLayouts/slideLayout124.xml"/><Relationship Id="rId71" Type="http://schemas.openxmlformats.org/officeDocument/2006/relationships/slideLayout" Target="../slideLayouts/slideLayout188.xml"/><Relationship Id="rId92" Type="http://schemas.openxmlformats.org/officeDocument/2006/relationships/slideLayout" Target="../slideLayouts/slideLayout209.xml"/><Relationship Id="rId2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57.xml"/><Relationship Id="rId45" Type="http://schemas.openxmlformats.org/officeDocument/2006/relationships/slideLayout" Target="../slideLayouts/slideLayout162.xml"/><Relationship Id="rId66" Type="http://schemas.openxmlformats.org/officeDocument/2006/relationships/slideLayout" Target="../slideLayouts/slideLayout183.xml"/><Relationship Id="rId87" Type="http://schemas.openxmlformats.org/officeDocument/2006/relationships/slideLayout" Target="../slideLayouts/slideLayout204.xml"/><Relationship Id="rId61" Type="http://schemas.openxmlformats.org/officeDocument/2006/relationships/slideLayout" Target="../slideLayouts/slideLayout178.xml"/><Relationship Id="rId82" Type="http://schemas.openxmlformats.org/officeDocument/2006/relationships/slideLayout" Target="../slideLayouts/slideLayout199.xml"/><Relationship Id="rId1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56" Type="http://schemas.openxmlformats.org/officeDocument/2006/relationships/slideLayout" Target="../slideLayouts/slideLayout173.xml"/><Relationship Id="rId77" Type="http://schemas.openxmlformats.org/officeDocument/2006/relationships/slideLayout" Target="../slideLayouts/slideLayout194.xml"/><Relationship Id="rId100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125.xml"/><Relationship Id="rId51" Type="http://schemas.openxmlformats.org/officeDocument/2006/relationships/slideLayout" Target="../slideLayouts/slideLayout168.xml"/><Relationship Id="rId72" Type="http://schemas.openxmlformats.org/officeDocument/2006/relationships/slideLayout" Target="../slideLayouts/slideLayout189.xml"/><Relationship Id="rId93" Type="http://schemas.openxmlformats.org/officeDocument/2006/relationships/slideLayout" Target="../slideLayouts/slideLayout210.xml"/><Relationship Id="rId9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38.xml"/><Relationship Id="rId42" Type="http://schemas.openxmlformats.org/officeDocument/2006/relationships/slideLayout" Target="../slideLayouts/slideLayout259.xml"/><Relationship Id="rId47" Type="http://schemas.openxmlformats.org/officeDocument/2006/relationships/slideLayout" Target="../slideLayouts/slideLayout264.xml"/><Relationship Id="rId63" Type="http://schemas.openxmlformats.org/officeDocument/2006/relationships/slideLayout" Target="../slideLayouts/slideLayout280.xml"/><Relationship Id="rId68" Type="http://schemas.openxmlformats.org/officeDocument/2006/relationships/slideLayout" Target="../slideLayouts/slideLayout285.xml"/><Relationship Id="rId84" Type="http://schemas.openxmlformats.org/officeDocument/2006/relationships/slideLayout" Target="../slideLayouts/slideLayout301.xml"/><Relationship Id="rId89" Type="http://schemas.openxmlformats.org/officeDocument/2006/relationships/slideLayout" Target="../slideLayouts/slideLayout306.xml"/><Relationship Id="rId16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28.xml"/><Relationship Id="rId32" Type="http://schemas.openxmlformats.org/officeDocument/2006/relationships/slideLayout" Target="../slideLayouts/slideLayout249.xml"/><Relationship Id="rId37" Type="http://schemas.openxmlformats.org/officeDocument/2006/relationships/slideLayout" Target="../slideLayouts/slideLayout254.xml"/><Relationship Id="rId53" Type="http://schemas.openxmlformats.org/officeDocument/2006/relationships/slideLayout" Target="../slideLayouts/slideLayout270.xml"/><Relationship Id="rId58" Type="http://schemas.openxmlformats.org/officeDocument/2006/relationships/slideLayout" Target="../slideLayouts/slideLayout275.xml"/><Relationship Id="rId74" Type="http://schemas.openxmlformats.org/officeDocument/2006/relationships/slideLayout" Target="../slideLayouts/slideLayout291.xml"/><Relationship Id="rId79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22.xml"/><Relationship Id="rId90" Type="http://schemas.openxmlformats.org/officeDocument/2006/relationships/slideLayout" Target="../slideLayouts/slideLayout307.xml"/><Relationship Id="rId95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43" Type="http://schemas.openxmlformats.org/officeDocument/2006/relationships/slideLayout" Target="../slideLayouts/slideLayout260.xml"/><Relationship Id="rId48" Type="http://schemas.openxmlformats.org/officeDocument/2006/relationships/slideLayout" Target="../slideLayouts/slideLayout265.xml"/><Relationship Id="rId64" Type="http://schemas.openxmlformats.org/officeDocument/2006/relationships/slideLayout" Target="../slideLayouts/slideLayout281.xml"/><Relationship Id="rId69" Type="http://schemas.openxmlformats.org/officeDocument/2006/relationships/slideLayout" Target="../slideLayouts/slideLayout286.xml"/><Relationship Id="rId80" Type="http://schemas.openxmlformats.org/officeDocument/2006/relationships/slideLayout" Target="../slideLayouts/slideLayout297.xml"/><Relationship Id="rId85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38" Type="http://schemas.openxmlformats.org/officeDocument/2006/relationships/slideLayout" Target="../slideLayouts/slideLayout255.xml"/><Relationship Id="rId46" Type="http://schemas.openxmlformats.org/officeDocument/2006/relationships/slideLayout" Target="../slideLayouts/slideLayout263.xml"/><Relationship Id="rId59" Type="http://schemas.openxmlformats.org/officeDocument/2006/relationships/slideLayout" Target="../slideLayouts/slideLayout276.xml"/><Relationship Id="rId67" Type="http://schemas.openxmlformats.org/officeDocument/2006/relationships/slideLayout" Target="../slideLayouts/slideLayout284.xml"/><Relationship Id="rId20" Type="http://schemas.openxmlformats.org/officeDocument/2006/relationships/slideLayout" Target="../slideLayouts/slideLayout237.xml"/><Relationship Id="rId41" Type="http://schemas.openxmlformats.org/officeDocument/2006/relationships/slideLayout" Target="../slideLayouts/slideLayout258.xml"/><Relationship Id="rId54" Type="http://schemas.openxmlformats.org/officeDocument/2006/relationships/slideLayout" Target="../slideLayouts/slideLayout271.xml"/><Relationship Id="rId62" Type="http://schemas.openxmlformats.org/officeDocument/2006/relationships/slideLayout" Target="../slideLayouts/slideLayout279.xml"/><Relationship Id="rId70" Type="http://schemas.openxmlformats.org/officeDocument/2006/relationships/slideLayout" Target="../slideLayouts/slideLayout287.xml"/><Relationship Id="rId75" Type="http://schemas.openxmlformats.org/officeDocument/2006/relationships/slideLayout" Target="../slideLayouts/slideLayout292.xml"/><Relationship Id="rId83" Type="http://schemas.openxmlformats.org/officeDocument/2006/relationships/slideLayout" Target="../slideLayouts/slideLayout300.xml"/><Relationship Id="rId88" Type="http://schemas.openxmlformats.org/officeDocument/2006/relationships/slideLayout" Target="../slideLayouts/slideLayout305.xml"/><Relationship Id="rId91" Type="http://schemas.openxmlformats.org/officeDocument/2006/relationships/slideLayout" Target="../slideLayouts/slideLayout308.xml"/><Relationship Id="rId96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49" Type="http://schemas.openxmlformats.org/officeDocument/2006/relationships/slideLayout" Target="../slideLayouts/slideLayout266.xml"/><Relationship Id="rId57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27.xml"/><Relationship Id="rId31" Type="http://schemas.openxmlformats.org/officeDocument/2006/relationships/slideLayout" Target="../slideLayouts/slideLayout248.xml"/><Relationship Id="rId44" Type="http://schemas.openxmlformats.org/officeDocument/2006/relationships/slideLayout" Target="../slideLayouts/slideLayout261.xml"/><Relationship Id="rId52" Type="http://schemas.openxmlformats.org/officeDocument/2006/relationships/slideLayout" Target="../slideLayouts/slideLayout269.xml"/><Relationship Id="rId60" Type="http://schemas.openxmlformats.org/officeDocument/2006/relationships/slideLayout" Target="../slideLayouts/slideLayout277.xml"/><Relationship Id="rId65" Type="http://schemas.openxmlformats.org/officeDocument/2006/relationships/slideLayout" Target="../slideLayouts/slideLayout282.xml"/><Relationship Id="rId73" Type="http://schemas.openxmlformats.org/officeDocument/2006/relationships/slideLayout" Target="../slideLayouts/slideLayout290.xml"/><Relationship Id="rId78" Type="http://schemas.openxmlformats.org/officeDocument/2006/relationships/slideLayout" Target="../slideLayouts/slideLayout295.xml"/><Relationship Id="rId81" Type="http://schemas.openxmlformats.org/officeDocument/2006/relationships/slideLayout" Target="../slideLayouts/slideLayout298.xml"/><Relationship Id="rId86" Type="http://schemas.openxmlformats.org/officeDocument/2006/relationships/slideLayout" Target="../slideLayouts/slideLayout303.xml"/><Relationship Id="rId94" Type="http://schemas.openxmlformats.org/officeDocument/2006/relationships/slideLayout" Target="../slideLayouts/slideLayout311.xml"/><Relationship Id="rId99" Type="http://schemas.openxmlformats.org/officeDocument/2006/relationships/slideLayout" Target="../slideLayouts/slideLayout316.xml"/><Relationship Id="rId101" Type="http://schemas.openxmlformats.org/officeDocument/2006/relationships/theme" Target="../theme/theme4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39" Type="http://schemas.openxmlformats.org/officeDocument/2006/relationships/slideLayout" Target="../slideLayouts/slideLayout256.xml"/><Relationship Id="rId34" Type="http://schemas.openxmlformats.org/officeDocument/2006/relationships/slideLayout" Target="../slideLayouts/slideLayout251.xml"/><Relationship Id="rId50" Type="http://schemas.openxmlformats.org/officeDocument/2006/relationships/slideLayout" Target="../slideLayouts/slideLayout267.xml"/><Relationship Id="rId55" Type="http://schemas.openxmlformats.org/officeDocument/2006/relationships/slideLayout" Target="../slideLayouts/slideLayout272.xml"/><Relationship Id="rId76" Type="http://schemas.openxmlformats.org/officeDocument/2006/relationships/slideLayout" Target="../slideLayouts/slideLayout293.xml"/><Relationship Id="rId97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224.xml"/><Relationship Id="rId71" Type="http://schemas.openxmlformats.org/officeDocument/2006/relationships/slideLayout" Target="../slideLayouts/slideLayout288.xml"/><Relationship Id="rId92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219.xml"/><Relationship Id="rId29" Type="http://schemas.openxmlformats.org/officeDocument/2006/relationships/slideLayout" Target="../slideLayouts/slideLayout246.xml"/><Relationship Id="rId24" Type="http://schemas.openxmlformats.org/officeDocument/2006/relationships/slideLayout" Target="../slideLayouts/slideLayout241.xml"/><Relationship Id="rId40" Type="http://schemas.openxmlformats.org/officeDocument/2006/relationships/slideLayout" Target="../slideLayouts/slideLayout257.xml"/><Relationship Id="rId45" Type="http://schemas.openxmlformats.org/officeDocument/2006/relationships/slideLayout" Target="../slideLayouts/slideLayout262.xml"/><Relationship Id="rId66" Type="http://schemas.openxmlformats.org/officeDocument/2006/relationships/slideLayout" Target="../slideLayouts/slideLayout283.xml"/><Relationship Id="rId87" Type="http://schemas.openxmlformats.org/officeDocument/2006/relationships/slideLayout" Target="../slideLayouts/slideLayout304.xml"/><Relationship Id="rId61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236.xml"/><Relationship Id="rId14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Relationship Id="rId56" Type="http://schemas.openxmlformats.org/officeDocument/2006/relationships/slideLayout" Target="../slideLayouts/slideLayout273.xml"/><Relationship Id="rId77" Type="http://schemas.openxmlformats.org/officeDocument/2006/relationships/slideLayout" Target="../slideLayouts/slideLayout294.xml"/><Relationship Id="rId100" Type="http://schemas.openxmlformats.org/officeDocument/2006/relationships/slideLayout" Target="../slideLayouts/slideLayout317.xml"/><Relationship Id="rId8" Type="http://schemas.openxmlformats.org/officeDocument/2006/relationships/slideLayout" Target="../slideLayouts/slideLayout225.xml"/><Relationship Id="rId51" Type="http://schemas.openxmlformats.org/officeDocument/2006/relationships/slideLayout" Target="../slideLayouts/slideLayout268.xml"/><Relationship Id="rId72" Type="http://schemas.openxmlformats.org/officeDocument/2006/relationships/slideLayout" Target="../slideLayouts/slideLayout289.xml"/><Relationship Id="rId93" Type="http://schemas.openxmlformats.org/officeDocument/2006/relationships/slideLayout" Target="../slideLayouts/slideLayout310.xml"/><Relationship Id="rId9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22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0.xml"/><Relationship Id="rId18" Type="http://schemas.openxmlformats.org/officeDocument/2006/relationships/slideLayout" Target="../slideLayouts/slideLayout335.xml"/><Relationship Id="rId26" Type="http://schemas.openxmlformats.org/officeDocument/2006/relationships/slideLayout" Target="../slideLayouts/slideLayout343.xml"/><Relationship Id="rId39" Type="http://schemas.openxmlformats.org/officeDocument/2006/relationships/slideLayout" Target="../slideLayouts/slideLayout356.xml"/><Relationship Id="rId21" Type="http://schemas.openxmlformats.org/officeDocument/2006/relationships/slideLayout" Target="../slideLayouts/slideLayout338.xml"/><Relationship Id="rId34" Type="http://schemas.openxmlformats.org/officeDocument/2006/relationships/slideLayout" Target="../slideLayouts/slideLayout351.xml"/><Relationship Id="rId42" Type="http://schemas.openxmlformats.org/officeDocument/2006/relationships/slideLayout" Target="../slideLayouts/slideLayout359.xml"/><Relationship Id="rId47" Type="http://schemas.openxmlformats.org/officeDocument/2006/relationships/slideLayout" Target="../slideLayouts/slideLayout364.xml"/><Relationship Id="rId50" Type="http://schemas.openxmlformats.org/officeDocument/2006/relationships/image" Target="../media/image16.jpg"/><Relationship Id="rId7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9.xml"/><Relationship Id="rId16" Type="http://schemas.openxmlformats.org/officeDocument/2006/relationships/slideLayout" Target="../slideLayouts/slideLayout333.xml"/><Relationship Id="rId29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28.xml"/><Relationship Id="rId24" Type="http://schemas.openxmlformats.org/officeDocument/2006/relationships/slideLayout" Target="../slideLayouts/slideLayout341.xml"/><Relationship Id="rId32" Type="http://schemas.openxmlformats.org/officeDocument/2006/relationships/slideLayout" Target="../slideLayouts/slideLayout349.xml"/><Relationship Id="rId37" Type="http://schemas.openxmlformats.org/officeDocument/2006/relationships/slideLayout" Target="../slideLayouts/slideLayout354.xml"/><Relationship Id="rId40" Type="http://schemas.openxmlformats.org/officeDocument/2006/relationships/slideLayout" Target="../slideLayouts/slideLayout357.xml"/><Relationship Id="rId45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22.xml"/><Relationship Id="rId15" Type="http://schemas.openxmlformats.org/officeDocument/2006/relationships/slideLayout" Target="../slideLayouts/slideLayout332.xml"/><Relationship Id="rId23" Type="http://schemas.openxmlformats.org/officeDocument/2006/relationships/slideLayout" Target="../slideLayouts/slideLayout340.xml"/><Relationship Id="rId28" Type="http://schemas.openxmlformats.org/officeDocument/2006/relationships/slideLayout" Target="../slideLayouts/slideLayout345.xml"/><Relationship Id="rId36" Type="http://schemas.openxmlformats.org/officeDocument/2006/relationships/slideLayout" Target="../slideLayouts/slideLayout353.xml"/><Relationship Id="rId49" Type="http://schemas.openxmlformats.org/officeDocument/2006/relationships/theme" Target="../theme/theme5.xml"/><Relationship Id="rId10" Type="http://schemas.openxmlformats.org/officeDocument/2006/relationships/slideLayout" Target="../slideLayouts/slideLayout327.xml"/><Relationship Id="rId19" Type="http://schemas.openxmlformats.org/officeDocument/2006/relationships/slideLayout" Target="../slideLayouts/slideLayout336.xml"/><Relationship Id="rId31" Type="http://schemas.openxmlformats.org/officeDocument/2006/relationships/slideLayout" Target="../slideLayouts/slideLayout348.xml"/><Relationship Id="rId44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Relationship Id="rId14" Type="http://schemas.openxmlformats.org/officeDocument/2006/relationships/slideLayout" Target="../slideLayouts/slideLayout331.xml"/><Relationship Id="rId22" Type="http://schemas.openxmlformats.org/officeDocument/2006/relationships/slideLayout" Target="../slideLayouts/slideLayout339.xml"/><Relationship Id="rId27" Type="http://schemas.openxmlformats.org/officeDocument/2006/relationships/slideLayout" Target="../slideLayouts/slideLayout344.xml"/><Relationship Id="rId30" Type="http://schemas.openxmlformats.org/officeDocument/2006/relationships/slideLayout" Target="../slideLayouts/slideLayout347.xml"/><Relationship Id="rId35" Type="http://schemas.openxmlformats.org/officeDocument/2006/relationships/slideLayout" Target="../slideLayouts/slideLayout352.xml"/><Relationship Id="rId43" Type="http://schemas.openxmlformats.org/officeDocument/2006/relationships/slideLayout" Target="../slideLayouts/slideLayout360.xml"/><Relationship Id="rId48" Type="http://schemas.openxmlformats.org/officeDocument/2006/relationships/slideLayout" Target="../slideLayouts/slideLayout365.xml"/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12" Type="http://schemas.openxmlformats.org/officeDocument/2006/relationships/slideLayout" Target="../slideLayouts/slideLayout329.xml"/><Relationship Id="rId17" Type="http://schemas.openxmlformats.org/officeDocument/2006/relationships/slideLayout" Target="../slideLayouts/slideLayout334.xml"/><Relationship Id="rId25" Type="http://schemas.openxmlformats.org/officeDocument/2006/relationships/slideLayout" Target="../slideLayouts/slideLayout342.xml"/><Relationship Id="rId33" Type="http://schemas.openxmlformats.org/officeDocument/2006/relationships/slideLayout" Target="../slideLayouts/slideLayout350.xml"/><Relationship Id="rId38" Type="http://schemas.openxmlformats.org/officeDocument/2006/relationships/slideLayout" Target="../slideLayouts/slideLayout355.xml"/><Relationship Id="rId4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37.xml"/><Relationship Id="rId41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3.xml"/><Relationship Id="rId13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68.xml"/><Relationship Id="rId7" Type="http://schemas.openxmlformats.org/officeDocument/2006/relationships/slideLayout" Target="../slideLayouts/slideLayout372.xml"/><Relationship Id="rId12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67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66.xml"/><Relationship Id="rId6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375.xml"/><Relationship Id="rId4" Type="http://schemas.openxmlformats.org/officeDocument/2006/relationships/slideLayout" Target="../slideLayouts/slideLayout369.xml"/><Relationship Id="rId9" Type="http://schemas.openxmlformats.org/officeDocument/2006/relationships/slideLayout" Target="../slideLayouts/slideLayout374.xml"/><Relationship Id="rId14" Type="http://schemas.openxmlformats.org/officeDocument/2006/relationships/slideLayout" Target="../slideLayouts/slideLayout3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97DC-7BEF-4DEB-8FC4-ADC652E18E4B}" type="datetimeFigureOut">
              <a:rPr lang="vi-VN" smtClean="0"/>
              <a:t>28/10/2021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DFC8A-7B67-4E19-B884-71FF9669BD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7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4313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39" r:id="rId34"/>
    <p:sldLayoutId id="2147483740" r:id="rId35"/>
    <p:sldLayoutId id="2147483741" r:id="rId36"/>
    <p:sldLayoutId id="2147483742" r:id="rId37"/>
    <p:sldLayoutId id="2147483743" r:id="rId38"/>
    <p:sldLayoutId id="2147483744" r:id="rId39"/>
    <p:sldLayoutId id="2147483745" r:id="rId40"/>
    <p:sldLayoutId id="2147483746" r:id="rId41"/>
    <p:sldLayoutId id="2147483747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4" r:id="rId59"/>
    <p:sldLayoutId id="2147483765" r:id="rId60"/>
    <p:sldLayoutId id="2147483766" r:id="rId61"/>
    <p:sldLayoutId id="2147483767" r:id="rId62"/>
    <p:sldLayoutId id="2147483768" r:id="rId63"/>
    <p:sldLayoutId id="2147483769" r:id="rId64"/>
    <p:sldLayoutId id="2147483770" r:id="rId65"/>
    <p:sldLayoutId id="2147483771" r:id="rId66"/>
    <p:sldLayoutId id="2147483772" r:id="rId67"/>
    <p:sldLayoutId id="2147483773" r:id="rId68"/>
    <p:sldLayoutId id="2147483774" r:id="rId69"/>
    <p:sldLayoutId id="2147483775" r:id="rId70"/>
    <p:sldLayoutId id="2147483776" r:id="rId71"/>
    <p:sldLayoutId id="2147483777" r:id="rId72"/>
    <p:sldLayoutId id="2147483778" r:id="rId73"/>
    <p:sldLayoutId id="2147483779" r:id="rId74"/>
    <p:sldLayoutId id="2147483780" r:id="rId75"/>
    <p:sldLayoutId id="2147483781" r:id="rId76"/>
    <p:sldLayoutId id="2147483782" r:id="rId77"/>
    <p:sldLayoutId id="2147483783" r:id="rId78"/>
    <p:sldLayoutId id="2147483784" r:id="rId79"/>
    <p:sldLayoutId id="2147483785" r:id="rId80"/>
    <p:sldLayoutId id="2147483786" r:id="rId81"/>
    <p:sldLayoutId id="2147483787" r:id="rId82"/>
    <p:sldLayoutId id="2147483788" r:id="rId83"/>
    <p:sldLayoutId id="2147483789" r:id="rId84"/>
    <p:sldLayoutId id="2147483790" r:id="rId85"/>
    <p:sldLayoutId id="2147483791" r:id="rId86"/>
    <p:sldLayoutId id="2147483792" r:id="rId87"/>
    <p:sldLayoutId id="2147483793" r:id="rId88"/>
    <p:sldLayoutId id="2147483794" r:id="rId89"/>
    <p:sldLayoutId id="2147483795" r:id="rId90"/>
    <p:sldLayoutId id="2147483796" r:id="rId91"/>
    <p:sldLayoutId id="2147483797" r:id="rId92"/>
    <p:sldLayoutId id="2147483798" r:id="rId93"/>
    <p:sldLayoutId id="2147483799" r:id="rId94"/>
    <p:sldLayoutId id="2147483800" r:id="rId95"/>
    <p:sldLayoutId id="2147483801" r:id="rId96"/>
    <p:sldLayoutId id="2147483802" r:id="rId97"/>
    <p:sldLayoutId id="2147483803" r:id="rId98"/>
    <p:sldLayoutId id="2147483804" r:id="rId99"/>
    <p:sldLayoutId id="2147483805" r:id="rId10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6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  <p:sldLayoutId id="2147483827" r:id="rId21"/>
    <p:sldLayoutId id="2147483828" r:id="rId22"/>
    <p:sldLayoutId id="2147483829" r:id="rId23"/>
    <p:sldLayoutId id="2147483830" r:id="rId24"/>
    <p:sldLayoutId id="2147483831" r:id="rId25"/>
    <p:sldLayoutId id="2147483832" r:id="rId26"/>
    <p:sldLayoutId id="2147483833" r:id="rId27"/>
    <p:sldLayoutId id="2147483834" r:id="rId28"/>
    <p:sldLayoutId id="2147483835" r:id="rId29"/>
    <p:sldLayoutId id="2147483836" r:id="rId30"/>
    <p:sldLayoutId id="2147483837" r:id="rId31"/>
    <p:sldLayoutId id="2147483838" r:id="rId32"/>
    <p:sldLayoutId id="2147483839" r:id="rId33"/>
    <p:sldLayoutId id="2147483840" r:id="rId34"/>
    <p:sldLayoutId id="2147483841" r:id="rId35"/>
    <p:sldLayoutId id="2147483842" r:id="rId36"/>
    <p:sldLayoutId id="2147483843" r:id="rId37"/>
    <p:sldLayoutId id="2147483844" r:id="rId38"/>
    <p:sldLayoutId id="2147483845" r:id="rId39"/>
    <p:sldLayoutId id="2147483846" r:id="rId40"/>
    <p:sldLayoutId id="2147483847" r:id="rId41"/>
    <p:sldLayoutId id="2147483848" r:id="rId42"/>
    <p:sldLayoutId id="2147483849" r:id="rId43"/>
    <p:sldLayoutId id="2147483850" r:id="rId44"/>
    <p:sldLayoutId id="2147483851" r:id="rId45"/>
    <p:sldLayoutId id="2147483852" r:id="rId46"/>
    <p:sldLayoutId id="2147483853" r:id="rId47"/>
    <p:sldLayoutId id="2147483854" r:id="rId48"/>
    <p:sldLayoutId id="2147483855" r:id="rId49"/>
    <p:sldLayoutId id="2147483856" r:id="rId50"/>
    <p:sldLayoutId id="2147483857" r:id="rId51"/>
    <p:sldLayoutId id="2147483858" r:id="rId52"/>
    <p:sldLayoutId id="2147483859" r:id="rId53"/>
    <p:sldLayoutId id="2147483860" r:id="rId54"/>
    <p:sldLayoutId id="2147483861" r:id="rId55"/>
    <p:sldLayoutId id="2147483862" r:id="rId56"/>
    <p:sldLayoutId id="2147483863" r:id="rId57"/>
    <p:sldLayoutId id="2147483864" r:id="rId58"/>
    <p:sldLayoutId id="2147483865" r:id="rId59"/>
    <p:sldLayoutId id="2147483866" r:id="rId60"/>
    <p:sldLayoutId id="2147483867" r:id="rId61"/>
    <p:sldLayoutId id="2147483868" r:id="rId62"/>
    <p:sldLayoutId id="2147483869" r:id="rId63"/>
    <p:sldLayoutId id="2147483870" r:id="rId64"/>
    <p:sldLayoutId id="2147483871" r:id="rId65"/>
    <p:sldLayoutId id="2147483872" r:id="rId66"/>
    <p:sldLayoutId id="2147483873" r:id="rId67"/>
    <p:sldLayoutId id="2147483874" r:id="rId68"/>
    <p:sldLayoutId id="2147483875" r:id="rId69"/>
    <p:sldLayoutId id="2147483876" r:id="rId70"/>
    <p:sldLayoutId id="2147483877" r:id="rId71"/>
    <p:sldLayoutId id="2147483878" r:id="rId72"/>
    <p:sldLayoutId id="2147483879" r:id="rId73"/>
    <p:sldLayoutId id="2147483880" r:id="rId74"/>
    <p:sldLayoutId id="2147483881" r:id="rId75"/>
    <p:sldLayoutId id="2147483882" r:id="rId76"/>
    <p:sldLayoutId id="2147483883" r:id="rId77"/>
    <p:sldLayoutId id="2147483884" r:id="rId78"/>
    <p:sldLayoutId id="2147483885" r:id="rId79"/>
    <p:sldLayoutId id="2147483886" r:id="rId80"/>
    <p:sldLayoutId id="2147483887" r:id="rId81"/>
    <p:sldLayoutId id="2147483888" r:id="rId82"/>
    <p:sldLayoutId id="2147483889" r:id="rId83"/>
    <p:sldLayoutId id="2147483890" r:id="rId84"/>
    <p:sldLayoutId id="2147483891" r:id="rId85"/>
    <p:sldLayoutId id="2147483892" r:id="rId86"/>
    <p:sldLayoutId id="2147483893" r:id="rId87"/>
    <p:sldLayoutId id="2147483894" r:id="rId88"/>
    <p:sldLayoutId id="2147483895" r:id="rId89"/>
    <p:sldLayoutId id="2147483896" r:id="rId90"/>
    <p:sldLayoutId id="2147483897" r:id="rId91"/>
    <p:sldLayoutId id="2147483898" r:id="rId92"/>
    <p:sldLayoutId id="2147483899" r:id="rId93"/>
    <p:sldLayoutId id="2147483900" r:id="rId94"/>
    <p:sldLayoutId id="2147483901" r:id="rId95"/>
    <p:sldLayoutId id="2147483902" r:id="rId96"/>
    <p:sldLayoutId id="2147483903" r:id="rId97"/>
    <p:sldLayoutId id="2147483904" r:id="rId98"/>
    <p:sldLayoutId id="2147483905" r:id="rId99"/>
    <p:sldLayoutId id="2147483906" r:id="rId10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3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  <p:sldLayoutId id="2147484028" r:id="rId20"/>
    <p:sldLayoutId id="2147484029" r:id="rId21"/>
    <p:sldLayoutId id="2147484030" r:id="rId22"/>
    <p:sldLayoutId id="2147484031" r:id="rId23"/>
    <p:sldLayoutId id="2147484032" r:id="rId24"/>
    <p:sldLayoutId id="2147484033" r:id="rId25"/>
    <p:sldLayoutId id="2147484034" r:id="rId26"/>
    <p:sldLayoutId id="2147484035" r:id="rId27"/>
    <p:sldLayoutId id="2147484036" r:id="rId28"/>
    <p:sldLayoutId id="2147484037" r:id="rId29"/>
    <p:sldLayoutId id="2147484038" r:id="rId30"/>
    <p:sldLayoutId id="2147484039" r:id="rId31"/>
    <p:sldLayoutId id="2147484040" r:id="rId32"/>
    <p:sldLayoutId id="2147484041" r:id="rId33"/>
    <p:sldLayoutId id="2147484042" r:id="rId34"/>
    <p:sldLayoutId id="2147484043" r:id="rId35"/>
    <p:sldLayoutId id="2147484044" r:id="rId36"/>
    <p:sldLayoutId id="2147484045" r:id="rId37"/>
    <p:sldLayoutId id="2147484046" r:id="rId38"/>
    <p:sldLayoutId id="2147484047" r:id="rId39"/>
    <p:sldLayoutId id="2147484048" r:id="rId40"/>
    <p:sldLayoutId id="2147484049" r:id="rId41"/>
    <p:sldLayoutId id="2147484050" r:id="rId42"/>
    <p:sldLayoutId id="2147484051" r:id="rId43"/>
    <p:sldLayoutId id="2147484052" r:id="rId44"/>
    <p:sldLayoutId id="2147484053" r:id="rId45"/>
    <p:sldLayoutId id="2147484054" r:id="rId46"/>
    <p:sldLayoutId id="2147484055" r:id="rId47"/>
    <p:sldLayoutId id="2147484056" r:id="rId48"/>
    <p:sldLayoutId id="2147484057" r:id="rId49"/>
    <p:sldLayoutId id="2147484058" r:id="rId50"/>
    <p:sldLayoutId id="2147484059" r:id="rId51"/>
    <p:sldLayoutId id="2147484060" r:id="rId52"/>
    <p:sldLayoutId id="2147484061" r:id="rId53"/>
    <p:sldLayoutId id="2147484062" r:id="rId54"/>
    <p:sldLayoutId id="2147484063" r:id="rId55"/>
    <p:sldLayoutId id="2147484064" r:id="rId56"/>
    <p:sldLayoutId id="2147484065" r:id="rId57"/>
    <p:sldLayoutId id="2147484066" r:id="rId58"/>
    <p:sldLayoutId id="2147484067" r:id="rId59"/>
    <p:sldLayoutId id="2147484068" r:id="rId60"/>
    <p:sldLayoutId id="2147484069" r:id="rId61"/>
    <p:sldLayoutId id="2147484070" r:id="rId62"/>
    <p:sldLayoutId id="2147484071" r:id="rId63"/>
    <p:sldLayoutId id="2147484072" r:id="rId64"/>
    <p:sldLayoutId id="2147484073" r:id="rId65"/>
    <p:sldLayoutId id="2147484074" r:id="rId66"/>
    <p:sldLayoutId id="2147484075" r:id="rId67"/>
    <p:sldLayoutId id="2147484076" r:id="rId68"/>
    <p:sldLayoutId id="2147484077" r:id="rId69"/>
    <p:sldLayoutId id="2147484078" r:id="rId70"/>
    <p:sldLayoutId id="2147484079" r:id="rId71"/>
    <p:sldLayoutId id="2147484080" r:id="rId72"/>
    <p:sldLayoutId id="2147484081" r:id="rId73"/>
    <p:sldLayoutId id="2147484082" r:id="rId74"/>
    <p:sldLayoutId id="2147484083" r:id="rId75"/>
    <p:sldLayoutId id="2147484084" r:id="rId76"/>
    <p:sldLayoutId id="2147484085" r:id="rId77"/>
    <p:sldLayoutId id="2147484086" r:id="rId78"/>
    <p:sldLayoutId id="2147484087" r:id="rId79"/>
    <p:sldLayoutId id="2147484088" r:id="rId80"/>
    <p:sldLayoutId id="2147484089" r:id="rId81"/>
    <p:sldLayoutId id="2147484090" r:id="rId82"/>
    <p:sldLayoutId id="2147484091" r:id="rId83"/>
    <p:sldLayoutId id="2147484092" r:id="rId84"/>
    <p:sldLayoutId id="2147484093" r:id="rId85"/>
    <p:sldLayoutId id="2147484094" r:id="rId86"/>
    <p:sldLayoutId id="2147484095" r:id="rId87"/>
    <p:sldLayoutId id="2147484096" r:id="rId88"/>
    <p:sldLayoutId id="2147484097" r:id="rId89"/>
    <p:sldLayoutId id="2147484098" r:id="rId90"/>
    <p:sldLayoutId id="2147484099" r:id="rId91"/>
    <p:sldLayoutId id="2147484100" r:id="rId92"/>
    <p:sldLayoutId id="2147484101" r:id="rId93"/>
    <p:sldLayoutId id="2147484102" r:id="rId94"/>
    <p:sldLayoutId id="2147484103" r:id="rId95"/>
    <p:sldLayoutId id="2147484104" r:id="rId96"/>
    <p:sldLayoutId id="2147484105" r:id="rId97"/>
    <p:sldLayoutId id="2147484106" r:id="rId98"/>
    <p:sldLayoutId id="2147484107" r:id="rId99"/>
    <p:sldLayoutId id="2147484108" r:id="rId10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318" r:id="rId3"/>
    <p:sldLayoutId id="2147484317" r:id="rId4"/>
    <p:sldLayoutId id="2147484316" r:id="rId5"/>
    <p:sldLayoutId id="2147484315" r:id="rId6"/>
    <p:sldLayoutId id="2147484314" r:id="rId7"/>
    <p:sldLayoutId id="2147484257" r:id="rId8"/>
    <p:sldLayoutId id="2147484258" r:id="rId9"/>
    <p:sldLayoutId id="2147484259" r:id="rId10"/>
    <p:sldLayoutId id="2147484260" r:id="rId11"/>
    <p:sldLayoutId id="2147484261" r:id="rId12"/>
    <p:sldLayoutId id="2147484262" r:id="rId13"/>
    <p:sldLayoutId id="2147484263" r:id="rId14"/>
    <p:sldLayoutId id="2147484264" r:id="rId15"/>
    <p:sldLayoutId id="2147484265" r:id="rId16"/>
    <p:sldLayoutId id="2147484266" r:id="rId17"/>
    <p:sldLayoutId id="2147484267" r:id="rId18"/>
    <p:sldLayoutId id="2147484268" r:id="rId19"/>
    <p:sldLayoutId id="2147484269" r:id="rId20"/>
    <p:sldLayoutId id="2147484270" r:id="rId21"/>
    <p:sldLayoutId id="2147484271" r:id="rId22"/>
    <p:sldLayoutId id="2147484272" r:id="rId23"/>
    <p:sldLayoutId id="2147484273" r:id="rId24"/>
    <p:sldLayoutId id="2147484274" r:id="rId25"/>
    <p:sldLayoutId id="2147484275" r:id="rId26"/>
    <p:sldLayoutId id="2147484276" r:id="rId27"/>
    <p:sldLayoutId id="2147484277" r:id="rId28"/>
    <p:sldLayoutId id="2147484278" r:id="rId29"/>
    <p:sldLayoutId id="2147484279" r:id="rId30"/>
    <p:sldLayoutId id="2147484280" r:id="rId31"/>
    <p:sldLayoutId id="2147484281" r:id="rId32"/>
    <p:sldLayoutId id="2147484282" r:id="rId33"/>
    <p:sldLayoutId id="2147484283" r:id="rId34"/>
    <p:sldLayoutId id="2147484284" r:id="rId35"/>
    <p:sldLayoutId id="2147484285" r:id="rId36"/>
    <p:sldLayoutId id="2147484286" r:id="rId37"/>
    <p:sldLayoutId id="2147484287" r:id="rId38"/>
    <p:sldLayoutId id="2147484288" r:id="rId39"/>
    <p:sldLayoutId id="2147484289" r:id="rId40"/>
    <p:sldLayoutId id="2147484290" r:id="rId41"/>
    <p:sldLayoutId id="2147484291" r:id="rId42"/>
    <p:sldLayoutId id="2147484292" r:id="rId43"/>
    <p:sldLayoutId id="2147484293" r:id="rId44"/>
    <p:sldLayoutId id="2147484294" r:id="rId45"/>
    <p:sldLayoutId id="2147484295" r:id="rId46"/>
    <p:sldLayoutId id="2147484296" r:id="rId47"/>
    <p:sldLayoutId id="214748429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99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  <p:sldLayoutId id="2147484310" r:id="rId12"/>
    <p:sldLayoutId id="2147484311" r:id="rId13"/>
    <p:sldLayoutId id="2147484312" r:id="rId14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19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08300" y="3505200"/>
            <a:ext cx="5994400" cy="10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C00000"/>
                </a:solidFill>
              </a:rPr>
              <a:t>Tuần</a:t>
            </a:r>
            <a:r>
              <a:rPr lang="en-US" altLang="en-US" sz="4800" b="1" dirty="0">
                <a:solidFill>
                  <a:srgbClr val="C00000"/>
                </a:solidFill>
              </a:rPr>
              <a:t> 6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23308" y="1840118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MÔN TIẾNG VIỆT LỚP 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00CC"/>
                </a:solidFill>
              </a:rPr>
              <a:t>Luyện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từ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và</a:t>
            </a:r>
            <a:r>
              <a:rPr lang="en-US" altLang="en-US" sz="4400" b="1" dirty="0" smtClean="0">
                <a:solidFill>
                  <a:srgbClr val="0000CC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0000CC"/>
                </a:solidFill>
              </a:rPr>
              <a:t>câu</a:t>
            </a: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1788" y="842682"/>
            <a:ext cx="648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TRƯỜNG TIỂU HỌC NGỌC LÂM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52682" y="5047129"/>
            <a:ext cx="447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GV: NGUYỄN LAN PHƯƠNG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2131" y="777756"/>
            <a:ext cx="72294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Em yêu trường em với bao bạn thân và cô giáo hiền,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Như yêu quê hương,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Cắp sách đến trường trong muôn vàn yêu thương.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/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Nào bàn, nào ghế, nào sách, nào vở.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Nào mực, nào bút, nào phấn, nào bảng.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Cả tiếng chim vui trên cành cây cao.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Cả lá cờ sao, trong nắng thu vàng.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Yêu sao yêu thế trường của chúng em.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/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Mùa phượng, phượng thắm, mùa cúc vàng nở.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Mùa huệ, huệ trắng, đào thắm, hồng đỏ.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Trường chúng em đây như vườn hoa tươi.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Người tốt, việc hay, là cháu Bác Hồ.</a:t>
            </a:r>
            <a:b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</a:br>
            <a:r>
              <a:rPr lang="vi-VN" sz="2200" b="1" dirty="0">
                <a:solidFill>
                  <a:srgbClr val="0000FF"/>
                </a:solidFill>
                <a:cs typeface="Tahoma" panose="020B0604030504040204" pitchFamily="34" charset="0"/>
              </a:rPr>
              <a:t>Yêu sao yêu thế trường của chúng 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0890" y="-62036"/>
            <a:ext cx="3376245" cy="820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2800" b="1" i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ahoma" panose="020B0604030504040204" pitchFamily="34" charset="0"/>
              </a:rPr>
              <a:t>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11801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reeform 9"/>
          <p:cNvSpPr/>
          <p:nvPr/>
        </p:nvSpPr>
        <p:spPr bwMode="auto">
          <a:xfrm>
            <a:off x="1916751" y="367019"/>
            <a:ext cx="8568801" cy="4335610"/>
          </a:xfrm>
          <a:custGeom>
            <a:avLst/>
            <a:gdLst>
              <a:gd name="T0" fmla="*/ 2408 w 2411"/>
              <a:gd name="T1" fmla="*/ 867 h 1559"/>
              <a:gd name="T2" fmla="*/ 2325 w 2411"/>
              <a:gd name="T3" fmla="*/ 655 h 1559"/>
              <a:gd name="T4" fmla="*/ 2152 w 2411"/>
              <a:gd name="T5" fmla="*/ 539 h 1559"/>
              <a:gd name="T6" fmla="*/ 2096 w 2411"/>
              <a:gd name="T7" fmla="*/ 225 h 1559"/>
              <a:gd name="T8" fmla="*/ 1718 w 2411"/>
              <a:gd name="T9" fmla="*/ 140 h 1559"/>
              <a:gd name="T10" fmla="*/ 1550 w 2411"/>
              <a:gd name="T11" fmla="*/ 227 h 1559"/>
              <a:gd name="T12" fmla="*/ 1308 w 2411"/>
              <a:gd name="T13" fmla="*/ 27 h 1559"/>
              <a:gd name="T14" fmla="*/ 1095 w 2411"/>
              <a:gd name="T15" fmla="*/ 7 h 1559"/>
              <a:gd name="T16" fmla="*/ 913 w 2411"/>
              <a:gd name="T17" fmla="*/ 57 h 1559"/>
              <a:gd name="T18" fmla="*/ 805 w 2411"/>
              <a:gd name="T19" fmla="*/ 157 h 1559"/>
              <a:gd name="T20" fmla="*/ 602 w 2411"/>
              <a:gd name="T21" fmla="*/ 131 h 1559"/>
              <a:gd name="T22" fmla="*/ 430 w 2411"/>
              <a:gd name="T23" fmla="*/ 300 h 1559"/>
              <a:gd name="T24" fmla="*/ 421 w 2411"/>
              <a:gd name="T25" fmla="*/ 404 h 1559"/>
              <a:gd name="T26" fmla="*/ 65 w 2411"/>
              <a:gd name="T27" fmla="*/ 678 h 1559"/>
              <a:gd name="T28" fmla="*/ 161 w 2411"/>
              <a:gd name="T29" fmla="*/ 1145 h 1559"/>
              <a:gd name="T30" fmla="*/ 411 w 2411"/>
              <a:gd name="T31" fmla="*/ 1252 h 1559"/>
              <a:gd name="T32" fmla="*/ 549 w 2411"/>
              <a:gd name="T33" fmla="*/ 1422 h 1559"/>
              <a:gd name="T34" fmla="*/ 771 w 2411"/>
              <a:gd name="T35" fmla="*/ 1392 h 1559"/>
              <a:gd name="T36" fmla="*/ 1010 w 2411"/>
              <a:gd name="T37" fmla="*/ 1537 h 1559"/>
              <a:gd name="T38" fmla="*/ 1317 w 2411"/>
              <a:gd name="T39" fmla="*/ 1480 h 1559"/>
              <a:gd name="T40" fmla="*/ 1411 w 2411"/>
              <a:gd name="T41" fmla="*/ 1394 h 1559"/>
              <a:gd name="T42" fmla="*/ 1647 w 2411"/>
              <a:gd name="T43" fmla="*/ 1460 h 1559"/>
              <a:gd name="T44" fmla="*/ 1786 w 2411"/>
              <a:gd name="T45" fmla="*/ 1427 h 1559"/>
              <a:gd name="T46" fmla="*/ 1915 w 2411"/>
              <a:gd name="T47" fmla="*/ 1341 h 1559"/>
              <a:gd name="T48" fmla="*/ 1961 w 2411"/>
              <a:gd name="T49" fmla="*/ 1232 h 1559"/>
              <a:gd name="T50" fmla="*/ 2340 w 2411"/>
              <a:gd name="T51" fmla="*/ 1090 h 1559"/>
              <a:gd name="T52" fmla="*/ 2408 w 2411"/>
              <a:gd name="T53" fmla="*/ 867 h 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11" h="1559">
                <a:moveTo>
                  <a:pt x="2408" y="867"/>
                </a:moveTo>
                <a:cubicBezTo>
                  <a:pt x="2405" y="789"/>
                  <a:pt x="2375" y="716"/>
                  <a:pt x="2325" y="655"/>
                </a:cubicBezTo>
                <a:cubicBezTo>
                  <a:pt x="2281" y="601"/>
                  <a:pt x="2219" y="560"/>
                  <a:pt x="2152" y="539"/>
                </a:cubicBezTo>
                <a:cubicBezTo>
                  <a:pt x="2201" y="436"/>
                  <a:pt x="2178" y="309"/>
                  <a:pt x="2096" y="225"/>
                </a:cubicBezTo>
                <a:cubicBezTo>
                  <a:pt x="2000" y="127"/>
                  <a:pt x="1848" y="102"/>
                  <a:pt x="1718" y="140"/>
                </a:cubicBezTo>
                <a:cubicBezTo>
                  <a:pt x="1657" y="158"/>
                  <a:pt x="1600" y="188"/>
                  <a:pt x="1550" y="227"/>
                </a:cubicBezTo>
                <a:cubicBezTo>
                  <a:pt x="1504" y="130"/>
                  <a:pt x="1412" y="59"/>
                  <a:pt x="1308" y="27"/>
                </a:cubicBezTo>
                <a:cubicBezTo>
                  <a:pt x="1240" y="5"/>
                  <a:pt x="1166" y="0"/>
                  <a:pt x="1095" y="7"/>
                </a:cubicBezTo>
                <a:cubicBezTo>
                  <a:pt x="1032" y="14"/>
                  <a:pt x="970" y="28"/>
                  <a:pt x="913" y="57"/>
                </a:cubicBezTo>
                <a:cubicBezTo>
                  <a:pt x="869" y="80"/>
                  <a:pt x="829" y="114"/>
                  <a:pt x="805" y="157"/>
                </a:cubicBezTo>
                <a:cubicBezTo>
                  <a:pt x="745" y="123"/>
                  <a:pt x="671" y="112"/>
                  <a:pt x="602" y="131"/>
                </a:cubicBezTo>
                <a:cubicBezTo>
                  <a:pt x="518" y="154"/>
                  <a:pt x="455" y="220"/>
                  <a:pt x="430" y="300"/>
                </a:cubicBezTo>
                <a:cubicBezTo>
                  <a:pt x="419" y="334"/>
                  <a:pt x="416" y="369"/>
                  <a:pt x="421" y="404"/>
                </a:cubicBezTo>
                <a:cubicBezTo>
                  <a:pt x="265" y="427"/>
                  <a:pt x="125" y="536"/>
                  <a:pt x="65" y="678"/>
                </a:cubicBezTo>
                <a:cubicBezTo>
                  <a:pt x="0" y="834"/>
                  <a:pt x="43" y="1024"/>
                  <a:pt x="161" y="1145"/>
                </a:cubicBezTo>
                <a:cubicBezTo>
                  <a:pt x="224" y="1211"/>
                  <a:pt x="317" y="1261"/>
                  <a:pt x="411" y="1252"/>
                </a:cubicBezTo>
                <a:cubicBezTo>
                  <a:pt x="424" y="1327"/>
                  <a:pt x="476" y="1393"/>
                  <a:pt x="549" y="1422"/>
                </a:cubicBezTo>
                <a:cubicBezTo>
                  <a:pt x="622" y="1452"/>
                  <a:pt x="708" y="1437"/>
                  <a:pt x="771" y="1392"/>
                </a:cubicBezTo>
                <a:cubicBezTo>
                  <a:pt x="831" y="1465"/>
                  <a:pt x="916" y="1517"/>
                  <a:pt x="1010" y="1537"/>
                </a:cubicBezTo>
                <a:cubicBezTo>
                  <a:pt x="1115" y="1559"/>
                  <a:pt x="1226" y="1538"/>
                  <a:pt x="1317" y="1480"/>
                </a:cubicBezTo>
                <a:cubicBezTo>
                  <a:pt x="1354" y="1457"/>
                  <a:pt x="1386" y="1428"/>
                  <a:pt x="1411" y="1394"/>
                </a:cubicBezTo>
                <a:cubicBezTo>
                  <a:pt x="1476" y="1447"/>
                  <a:pt x="1563" y="1467"/>
                  <a:pt x="1647" y="1460"/>
                </a:cubicBezTo>
                <a:cubicBezTo>
                  <a:pt x="1695" y="1456"/>
                  <a:pt x="1741" y="1445"/>
                  <a:pt x="1786" y="1427"/>
                </a:cubicBezTo>
                <a:cubicBezTo>
                  <a:pt x="1834" y="1408"/>
                  <a:pt x="1882" y="1381"/>
                  <a:pt x="1915" y="1341"/>
                </a:cubicBezTo>
                <a:cubicBezTo>
                  <a:pt x="1941" y="1310"/>
                  <a:pt x="1958" y="1271"/>
                  <a:pt x="1961" y="1232"/>
                </a:cubicBezTo>
                <a:cubicBezTo>
                  <a:pt x="2101" y="1263"/>
                  <a:pt x="2256" y="1206"/>
                  <a:pt x="2340" y="1090"/>
                </a:cubicBezTo>
                <a:cubicBezTo>
                  <a:pt x="2387" y="1027"/>
                  <a:pt x="2411" y="946"/>
                  <a:pt x="2408" y="8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3" t="26667" r="20952" b="53651"/>
          <a:stretch>
            <a:fillRect/>
          </a:stretch>
        </p:blipFill>
        <p:spPr>
          <a:xfrm>
            <a:off x="634178" y="318205"/>
            <a:ext cx="10923644" cy="251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4" t="30900" r="27976" b="38836"/>
          <a:stretch>
            <a:fillRect/>
          </a:stretch>
        </p:blipFill>
        <p:spPr>
          <a:xfrm>
            <a:off x="9757161" y="427130"/>
            <a:ext cx="1456782" cy="1318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0106" r="67619"/>
          <a:stretch>
            <a:fillRect/>
          </a:stretch>
        </p:blipFill>
        <p:spPr>
          <a:xfrm>
            <a:off x="4462008" y="3802745"/>
            <a:ext cx="1803466" cy="17344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5" t="59471" r="6905"/>
          <a:stretch>
            <a:fillRect/>
          </a:stretch>
        </p:blipFill>
        <p:spPr>
          <a:xfrm>
            <a:off x="9585017" y="3126520"/>
            <a:ext cx="1142465" cy="1157577"/>
          </a:xfrm>
          <a:prstGeom prst="rect">
            <a:avLst/>
          </a:prstGeom>
        </p:spPr>
      </p:pic>
      <p:sp>
        <p:nvSpPr>
          <p:cNvPr id="31" name="WordArt 17"/>
          <p:cNvSpPr>
            <a:spLocks noChangeArrowheads="1" noChangeShapeType="1" noTextEdit="1"/>
          </p:cNvSpPr>
          <p:nvPr/>
        </p:nvSpPr>
        <p:spPr bwMode="auto">
          <a:xfrm>
            <a:off x="3966182" y="1501169"/>
            <a:ext cx="4680508" cy="600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WordArt 18"/>
          <p:cNvSpPr>
            <a:spLocks noChangeArrowheads="1" noChangeShapeType="1" noTextEdit="1"/>
          </p:cNvSpPr>
          <p:nvPr/>
        </p:nvSpPr>
        <p:spPr bwMode="auto">
          <a:xfrm>
            <a:off x="3793736" y="2426404"/>
            <a:ext cx="49434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 TRƯỜNG HỌC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48" y="1301281"/>
            <a:ext cx="11582399" cy="45913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57" y="1866415"/>
            <a:ext cx="1687085" cy="97331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5033383" y="463081"/>
            <a:ext cx="2513465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MỤC TIÊU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687" name="图片 71686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648" y="4631676"/>
            <a:ext cx="6749320" cy="9187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744" y="1981200"/>
            <a:ext cx="7979664" cy="858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3213805"/>
            <a:ext cx="6901243" cy="9591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047744" y="2119413"/>
            <a:ext cx="699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thêm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các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từ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ngữ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thuộc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chủ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Trường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học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034" y="339875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Nắm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tác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dụng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dấu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phẩy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4264" y="4801930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801CF"/>
                </a:solidFill>
              </a:rPr>
              <a:t>T</a:t>
            </a:r>
            <a:r>
              <a:rPr lang="en-US" sz="2400" dirty="0" err="1" smtClean="0">
                <a:solidFill>
                  <a:srgbClr val="2801CF"/>
                </a:solidFill>
              </a:rPr>
              <a:t>ự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hào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và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yêu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mái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trường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của</a:t>
            </a:r>
            <a:r>
              <a:rPr lang="en-US" sz="2400" dirty="0" smtClean="0">
                <a:solidFill>
                  <a:srgbClr val="2801CF"/>
                </a:solidFill>
              </a:rPr>
              <a:t> </a:t>
            </a:r>
            <a:r>
              <a:rPr lang="en-US" sz="2400" dirty="0" err="1" smtClean="0">
                <a:solidFill>
                  <a:srgbClr val="2801CF"/>
                </a:solidFill>
              </a:rPr>
              <a:t>mình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3276600" y="1981200"/>
            <a:ext cx="780288" cy="79207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310982" y="3232775"/>
            <a:ext cx="793282" cy="792214"/>
          </a:xfrm>
          <a:prstGeom prst="flowChartConnector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3303878" y="4706192"/>
            <a:ext cx="762000" cy="72461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22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8991" y="268737"/>
            <a:ext cx="9501382" cy="6151114"/>
            <a:chOff x="57146" y="52275"/>
            <a:chExt cx="9193021" cy="6019913"/>
          </a:xfrm>
        </p:grpSpPr>
        <p:grpSp>
          <p:nvGrpSpPr>
            <p:cNvPr id="5" name="Group 4"/>
            <p:cNvGrpSpPr/>
            <p:nvPr/>
          </p:nvGrpSpPr>
          <p:grpSpPr>
            <a:xfrm>
              <a:off x="220464" y="271534"/>
              <a:ext cx="9029703" cy="5692903"/>
              <a:chOff x="220464" y="271534"/>
              <a:chExt cx="9029703" cy="569290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20464" y="271534"/>
                <a:ext cx="9029703" cy="569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PHIẾU BÀI TẬP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	      </a:t>
                </a: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Bài 1. Tìm từ: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Chỉ người trong trường: ......................................................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Chỉ đồ dùng dạy và học: .....................................................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Chỉ hoạt động dạy và học: ..................................................</a:t>
                </a:r>
              </a:p>
              <a:p>
                <a:pPr marL="285750" marR="0" lvl="0" indent="-2857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Chỉ các phòng, ban ở trường: ..............................................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ahoma" panose="020B0604030504040204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	      </a:t>
                </a: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Bài 2: Điền dấu phẩy vào chỗ thích hợp trong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                 mỗi câu sau: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Cô Hiệu trưởng cô Hiệu phó và cô Tổng phụ trách là những người làm việc ở trường học.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Các bạn được khen thưởng cuối năm đều là con ngoan trò giỏi cháu ngoan Bác Hồ.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eriod"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ahoma" panose="020B0604030504040204" pitchFamily="34" charset="0"/>
                  </a:rPr>
                  <a:t>Nhiệm vụ của học sinh là thực hiện 5 điều Bác Hồ dạy chấp hành tốt nội quy của nhà trường.</a:t>
                </a: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265"/>
              <a:stretch/>
            </p:blipFill>
            <p:spPr>
              <a:xfrm>
                <a:off x="428626" y="271534"/>
                <a:ext cx="1214437" cy="87672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3" r="4333" b="7022"/>
              <a:stretch/>
            </p:blipFill>
            <p:spPr>
              <a:xfrm>
                <a:off x="220464" y="2694736"/>
                <a:ext cx="1214438" cy="978051"/>
              </a:xfrm>
              <a:prstGeom prst="rect">
                <a:avLst/>
              </a:prstGeom>
            </p:spPr>
          </p:pic>
        </p:grpSp>
        <p:sp>
          <p:nvSpPr>
            <p:cNvPr id="6" name="Rounded Rectangle 5"/>
            <p:cNvSpPr/>
            <p:nvPr/>
          </p:nvSpPr>
          <p:spPr>
            <a:xfrm>
              <a:off x="57146" y="52275"/>
              <a:ext cx="8986844" cy="6019913"/>
            </a:xfrm>
            <a:prstGeom prst="roundRect">
              <a:avLst/>
            </a:prstGeom>
            <a:noFill/>
            <a:ln w="28575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0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4987" y="194845"/>
            <a:ext cx="10251298" cy="1643099"/>
            <a:chOff x="-57972" y="141040"/>
            <a:chExt cx="9918599" cy="1608052"/>
          </a:xfrm>
        </p:grpSpPr>
        <p:sp>
          <p:nvSpPr>
            <p:cNvPr id="7" name="TextBox 6"/>
            <p:cNvSpPr txBox="1"/>
            <p:nvPr/>
          </p:nvSpPr>
          <p:spPr>
            <a:xfrm>
              <a:off x="830924" y="432616"/>
              <a:ext cx="9029703" cy="813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ahoma" panose="020B0604030504040204" pitchFamily="34" charset="0"/>
                </a:rPr>
                <a:t>	</a:t>
              </a:r>
              <a:r>
                <a:rPr kumimoji="0" lang="vi-V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Tahoma" panose="020B0604030504040204" pitchFamily="34" charset="0"/>
                </a:rPr>
                <a:t>      </a:t>
              </a:r>
              <a:r>
                <a:rPr kumimoji="0" lang="vi-V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cs typeface="Tahoma" panose="020B0604030504040204" pitchFamily="34" charset="0"/>
                </a:rPr>
                <a:t>Bài 1. Tìm từ</a:t>
              </a:r>
              <a:r>
                <a:rPr kumimoji="0" lang="vi-VN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cs typeface="Tahoma" panose="020B0604030504040204" pitchFamily="34" charset="0"/>
                </a:rPr>
                <a:t>: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65"/>
            <a:stretch/>
          </p:blipFill>
          <p:spPr>
            <a:xfrm>
              <a:off x="-57972" y="141040"/>
              <a:ext cx="2227465" cy="160805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787632" y="1773936"/>
            <a:ext cx="929030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vi-VN" sz="2800" kern="0" dirty="0">
                <a:solidFill>
                  <a:srgbClr val="7030A0"/>
                </a:solidFill>
                <a:cs typeface="Tahoma" panose="020B0604030504040204" pitchFamily="34" charset="0"/>
              </a:rPr>
              <a:t>Chỉ người trong trường: </a:t>
            </a:r>
            <a:r>
              <a:rPr lang="vi-VN" sz="2800" kern="0" dirty="0" smtClean="0">
                <a:solidFill>
                  <a:srgbClr val="7030A0"/>
                </a:solidFill>
                <a:cs typeface="Tahoma" panose="020B0604030504040204" pitchFamily="34" charset="0"/>
              </a:rPr>
              <a:t>..................................................</a:t>
            </a:r>
            <a:endParaRPr lang="vi-VN" sz="2800" kern="0" dirty="0">
              <a:solidFill>
                <a:srgbClr val="7030A0"/>
              </a:solidFill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vi-VN" sz="2800" kern="0" dirty="0">
                <a:solidFill>
                  <a:srgbClr val="7030A0"/>
                </a:solidFill>
                <a:cs typeface="Tahoma" panose="020B0604030504040204" pitchFamily="34" charset="0"/>
              </a:rPr>
              <a:t>Chỉ đồ dùng dạy và học: </a:t>
            </a:r>
            <a:r>
              <a:rPr lang="vi-VN" sz="2800" kern="0" dirty="0" smtClean="0">
                <a:solidFill>
                  <a:srgbClr val="7030A0"/>
                </a:solidFill>
                <a:cs typeface="Tahoma" panose="020B0604030504040204" pitchFamily="34" charset="0"/>
              </a:rPr>
              <a:t>.................................................</a:t>
            </a:r>
            <a:endParaRPr lang="vi-VN" sz="2800" kern="0" dirty="0">
              <a:solidFill>
                <a:srgbClr val="7030A0"/>
              </a:solidFill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vi-VN" sz="2800" kern="0" dirty="0">
                <a:solidFill>
                  <a:srgbClr val="7030A0"/>
                </a:solidFill>
                <a:cs typeface="Tahoma" panose="020B0604030504040204" pitchFamily="34" charset="0"/>
              </a:rPr>
              <a:t>Chỉ hoạt động dạy và học: </a:t>
            </a:r>
            <a:r>
              <a:rPr lang="vi-VN" sz="2800" kern="0" dirty="0" smtClean="0">
                <a:solidFill>
                  <a:srgbClr val="7030A0"/>
                </a:solidFill>
                <a:cs typeface="Tahoma" panose="020B0604030504040204" pitchFamily="34" charset="0"/>
              </a:rPr>
              <a:t>..............................................</a:t>
            </a:r>
            <a:endParaRPr lang="vi-VN" sz="2800" kern="0" dirty="0">
              <a:solidFill>
                <a:srgbClr val="7030A0"/>
              </a:solidFill>
              <a:cs typeface="Tahoma" panose="020B0604030504040204" pitchFamily="34" charset="0"/>
            </a:endParaRPr>
          </a:p>
          <a:p>
            <a:pPr marL="285750" lvl="0" indent="-285750">
              <a:lnSpc>
                <a:spcPct val="150000"/>
              </a:lnSpc>
              <a:buFontTx/>
              <a:buChar char="-"/>
              <a:defRPr/>
            </a:pPr>
            <a:r>
              <a:rPr lang="vi-VN" sz="2800" kern="0" dirty="0">
                <a:solidFill>
                  <a:srgbClr val="7030A0"/>
                </a:solidFill>
                <a:cs typeface="Tahoma" panose="020B0604030504040204" pitchFamily="34" charset="0"/>
              </a:rPr>
              <a:t>Chỉ các phòng, ban ở trường: </a:t>
            </a:r>
            <a:r>
              <a:rPr lang="vi-VN" sz="2800" kern="0" dirty="0" smtClean="0">
                <a:solidFill>
                  <a:srgbClr val="7030A0"/>
                </a:solidFill>
                <a:cs typeface="Tahoma" panose="020B0604030504040204" pitchFamily="34" charset="0"/>
              </a:rPr>
              <a:t>.........................................</a:t>
            </a:r>
            <a:endParaRPr lang="vi-VN" sz="2800" kern="0" dirty="0">
              <a:solidFill>
                <a:srgbClr val="7030A0"/>
              </a:solidFill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8051553" y="492776"/>
            <a:ext cx="3703320" cy="1918245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67" y="5524078"/>
            <a:ext cx="2219546" cy="5715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6349" y="4806761"/>
            <a:ext cx="1868691" cy="1738980"/>
            <a:chOff x="120048" y="4796939"/>
            <a:chExt cx="1868691" cy="1738980"/>
          </a:xfrm>
        </p:grpSpPr>
        <p:grpSp>
          <p:nvGrpSpPr>
            <p:cNvPr id="14" name="组合 44"/>
            <p:cNvGrpSpPr/>
            <p:nvPr/>
          </p:nvGrpSpPr>
          <p:grpSpPr>
            <a:xfrm>
              <a:off x="582010" y="5569819"/>
              <a:ext cx="554037" cy="930275"/>
              <a:chOff x="5067301" y="5932488"/>
              <a:chExt cx="554037" cy="930275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1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2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组合 49"/>
            <p:cNvGrpSpPr/>
            <p:nvPr/>
          </p:nvGrpSpPr>
          <p:grpSpPr>
            <a:xfrm>
              <a:off x="823512" y="4796939"/>
              <a:ext cx="1165227" cy="1738980"/>
              <a:chOff x="6040438" y="5422900"/>
              <a:chExt cx="835025" cy="1246188"/>
            </a:xfrm>
          </p:grpSpPr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组合 52"/>
            <p:cNvGrpSpPr/>
            <p:nvPr/>
          </p:nvGrpSpPr>
          <p:grpSpPr>
            <a:xfrm>
              <a:off x="120048" y="5560293"/>
              <a:ext cx="554037" cy="930275"/>
              <a:chOff x="5067301" y="5932488"/>
              <a:chExt cx="554037" cy="930275"/>
            </a:xfrm>
          </p:grpSpPr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10201938" y="4751588"/>
            <a:ext cx="1835357" cy="1738980"/>
            <a:chOff x="10201938" y="4751588"/>
            <a:chExt cx="1835357" cy="1738980"/>
          </a:xfrm>
        </p:grpSpPr>
        <p:grpSp>
          <p:nvGrpSpPr>
            <p:cNvPr id="28" name="组合 45"/>
            <p:cNvGrpSpPr/>
            <p:nvPr/>
          </p:nvGrpSpPr>
          <p:grpSpPr>
            <a:xfrm>
              <a:off x="10872068" y="4751588"/>
              <a:ext cx="1165227" cy="1738980"/>
              <a:chOff x="6040438" y="5422900"/>
              <a:chExt cx="835025" cy="1246188"/>
            </a:xfrm>
          </p:grpSpPr>
          <p:sp>
            <p:nvSpPr>
              <p:cNvPr id="35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9" name="组合 48"/>
            <p:cNvGrpSpPr/>
            <p:nvPr/>
          </p:nvGrpSpPr>
          <p:grpSpPr>
            <a:xfrm>
              <a:off x="10201938" y="5941211"/>
              <a:ext cx="827087" cy="481013"/>
              <a:chOff x="8966201" y="6076950"/>
              <a:chExt cx="827087" cy="481013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97932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9504363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92471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897413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8966201" y="6324600"/>
                <a:ext cx="803275" cy="0"/>
              </a:xfrm>
              <a:prstGeom prst="line">
                <a:avLst/>
              </a:prstGeom>
              <a:noFill/>
              <a:ln w="14446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7" name="Freeform 122"/>
          <p:cNvSpPr>
            <a:spLocks/>
          </p:cNvSpPr>
          <p:nvPr/>
        </p:nvSpPr>
        <p:spPr bwMode="auto">
          <a:xfrm>
            <a:off x="0" y="6441688"/>
            <a:ext cx="12192000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65"/>
          <a:stretch/>
        </p:blipFill>
        <p:spPr>
          <a:xfrm>
            <a:off x="163425" y="182766"/>
            <a:ext cx="2014536" cy="1371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306" y="30580"/>
            <a:ext cx="7800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cs typeface="Tahoma" panose="020B0604030504040204" pitchFamily="34" charset="0"/>
              </a:rPr>
              <a:t>		</a:t>
            </a:r>
            <a:r>
              <a:rPr lang="vi-VN" sz="2800" b="1" dirty="0">
                <a:solidFill>
                  <a:srgbClr val="0070C0"/>
                </a:solidFill>
                <a:cs typeface="Tahoma" panose="020B0604030504040204" pitchFamily="34" charset="0"/>
              </a:rPr>
              <a:t>Bài 1. Tìm từ</a:t>
            </a:r>
            <a:r>
              <a:rPr lang="vi-VN" sz="2800" b="1" dirty="0" smtClean="0">
                <a:solidFill>
                  <a:srgbClr val="0070C0"/>
                </a:solidFill>
                <a:cs typeface="Tahoma" panose="020B0604030504040204" pitchFamily="34" charset="0"/>
              </a:rPr>
              <a:t>:</a:t>
            </a:r>
            <a:endParaRPr lang="vi-VN" sz="2800" b="1" dirty="0">
              <a:solidFill>
                <a:srgbClr val="0070C0"/>
              </a:solidFill>
              <a:cs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559368" y="5045110"/>
            <a:ext cx="1868691" cy="1738980"/>
            <a:chOff x="120048" y="4796939"/>
            <a:chExt cx="1868691" cy="1738980"/>
          </a:xfrm>
        </p:grpSpPr>
        <p:grpSp>
          <p:nvGrpSpPr>
            <p:cNvPr id="7" name="组合 44"/>
            <p:cNvGrpSpPr/>
            <p:nvPr/>
          </p:nvGrpSpPr>
          <p:grpSpPr>
            <a:xfrm>
              <a:off x="582010" y="5569819"/>
              <a:ext cx="554037" cy="930275"/>
              <a:chOff x="5067301" y="5932488"/>
              <a:chExt cx="554037" cy="930275"/>
            </a:xfrm>
          </p:grpSpPr>
          <p:sp>
            <p:nvSpPr>
              <p:cNvPr id="16" name="Freeform 9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0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49"/>
            <p:cNvGrpSpPr/>
            <p:nvPr/>
          </p:nvGrpSpPr>
          <p:grpSpPr>
            <a:xfrm>
              <a:off x="823512" y="4796939"/>
              <a:ext cx="1165227" cy="1738980"/>
              <a:chOff x="6040438" y="5422900"/>
              <a:chExt cx="835025" cy="1246188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组合 52"/>
            <p:cNvGrpSpPr/>
            <p:nvPr/>
          </p:nvGrpSpPr>
          <p:grpSpPr>
            <a:xfrm>
              <a:off x="120048" y="5560293"/>
              <a:ext cx="554037" cy="930275"/>
              <a:chOff x="5067301" y="5932488"/>
              <a:chExt cx="554037" cy="93027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201938" y="4751588"/>
            <a:ext cx="1835357" cy="1738980"/>
            <a:chOff x="10201938" y="4751588"/>
            <a:chExt cx="1835357" cy="1738980"/>
          </a:xfrm>
        </p:grpSpPr>
        <p:grpSp>
          <p:nvGrpSpPr>
            <p:cNvPr id="21" name="组合 45"/>
            <p:cNvGrpSpPr/>
            <p:nvPr/>
          </p:nvGrpSpPr>
          <p:grpSpPr>
            <a:xfrm>
              <a:off x="10872068" y="4751588"/>
              <a:ext cx="1165227" cy="1738980"/>
              <a:chOff x="6040438" y="5422900"/>
              <a:chExt cx="835025" cy="1246188"/>
            </a:xfrm>
          </p:grpSpPr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组合 48"/>
            <p:cNvGrpSpPr/>
            <p:nvPr/>
          </p:nvGrpSpPr>
          <p:grpSpPr>
            <a:xfrm>
              <a:off x="10201938" y="5941211"/>
              <a:ext cx="827087" cy="481013"/>
              <a:chOff x="8966201" y="6076950"/>
              <a:chExt cx="827087" cy="481013"/>
            </a:xfrm>
          </p:grpSpPr>
          <p:sp>
            <p:nvSpPr>
              <p:cNvPr id="23" name="Line 27"/>
              <p:cNvSpPr>
                <a:spLocks noChangeShapeType="1"/>
              </p:cNvSpPr>
              <p:nvPr/>
            </p:nvSpPr>
            <p:spPr bwMode="auto">
              <a:xfrm>
                <a:off x="97932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28"/>
              <p:cNvSpPr>
                <a:spLocks noChangeShapeType="1"/>
              </p:cNvSpPr>
              <p:nvPr/>
            </p:nvSpPr>
            <p:spPr bwMode="auto">
              <a:xfrm>
                <a:off x="9504363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29"/>
              <p:cNvSpPr>
                <a:spLocks noChangeShapeType="1"/>
              </p:cNvSpPr>
              <p:nvPr/>
            </p:nvSpPr>
            <p:spPr bwMode="auto">
              <a:xfrm>
                <a:off x="92471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auto">
              <a:xfrm>
                <a:off x="897413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>
                <a:off x="8966201" y="6324600"/>
                <a:ext cx="803275" cy="0"/>
              </a:xfrm>
              <a:prstGeom prst="line">
                <a:avLst/>
              </a:prstGeom>
              <a:noFill/>
              <a:ln w="14446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0" name="Freeform 122"/>
          <p:cNvSpPr>
            <a:spLocks/>
          </p:cNvSpPr>
          <p:nvPr/>
        </p:nvSpPr>
        <p:spPr bwMode="auto">
          <a:xfrm>
            <a:off x="0" y="6441688"/>
            <a:ext cx="12192000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1416066" y="538871"/>
            <a:ext cx="8201868" cy="1468932"/>
          </a:xfrm>
          <a:prstGeom prst="triangle">
            <a:avLst>
              <a:gd name="adj" fmla="val 496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HỌC</a:t>
            </a:r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499794"/>
              </p:ext>
            </p:extLst>
          </p:nvPr>
        </p:nvGraphicFramePr>
        <p:xfrm>
          <a:off x="1363827" y="2019933"/>
          <a:ext cx="8311338" cy="4362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0541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hỉ người trong trường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hỉ đồ dùng dạy và học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hỉ hoạt động dạy và học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</a:t>
                      </a:r>
                      <a:r>
                        <a:rPr lang="vi-VN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hỉ các phòng, ban ở trường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6998">
                <a:tc>
                  <a:txBody>
                    <a:bodyPr/>
                    <a:lstStyle/>
                    <a:p>
                      <a:pPr algn="l"/>
                      <a:endParaRPr lang="en-US" sz="20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1381679" y="2031217"/>
            <a:ext cx="0" cy="4380497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660813" y="2010890"/>
            <a:ext cx="0" cy="4380497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412223" y="2021588"/>
            <a:ext cx="8291470" cy="219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80266" y="6378497"/>
            <a:ext cx="8291470" cy="219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475571" y="3222383"/>
            <a:ext cx="2138434" cy="325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hầy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phó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91040" y="3207598"/>
            <a:ext cx="1923068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,..,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8612" y="3207598"/>
            <a:ext cx="1887631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iảng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ạy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ghe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6489" y="3277237"/>
            <a:ext cx="2217411" cy="198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640921" y="2024836"/>
            <a:ext cx="2033922" cy="4369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9684375" y="3222383"/>
            <a:ext cx="2033922" cy="17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681266" y="2063733"/>
            <a:ext cx="2175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hỉ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cảm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thái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độ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mọi</a:t>
            </a:r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người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674357" y="3278482"/>
            <a:ext cx="217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81265" y="3909169"/>
            <a:ext cx="21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ễ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90475" y="4506595"/>
            <a:ext cx="217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266" y="558356"/>
            <a:ext cx="1029703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6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/>
      <p:bldP spid="39" grpId="0"/>
      <p:bldP spid="40" grpId="0"/>
      <p:bldP spid="41" grpId="0"/>
      <p:bldP spid="2" grpId="0" animBg="1"/>
      <p:bldP spid="43" grpId="0"/>
      <p:bldP spid="45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4333" b="7022"/>
          <a:stretch/>
        </p:blipFill>
        <p:spPr>
          <a:xfrm>
            <a:off x="178975" y="130524"/>
            <a:ext cx="1810512" cy="15510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18249" y="292216"/>
            <a:ext cx="9329389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 smtClean="0"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rgbClr val="0070C0"/>
                </a:solidFill>
                <a:cs typeface="Tahoma" panose="020B0604030504040204" pitchFamily="34" charset="0"/>
              </a:rPr>
              <a:t>Bài 2: Điền dấu phẩy vào chỗ thích hợp </a:t>
            </a:r>
            <a:r>
              <a:rPr lang="vi-VN" sz="2800" b="1" dirty="0" smtClean="0">
                <a:solidFill>
                  <a:srgbClr val="0070C0"/>
                </a:solidFill>
                <a:cs typeface="Tahoma" panose="020B0604030504040204" pitchFamily="34" charset="0"/>
              </a:rPr>
              <a:t>trong </a:t>
            </a:r>
            <a:r>
              <a:rPr lang="vi-VN" sz="2800" b="1" dirty="0">
                <a:solidFill>
                  <a:srgbClr val="0070C0"/>
                </a:solidFill>
                <a:cs typeface="Tahoma" panose="020B0604030504040204" pitchFamily="34" charset="0"/>
              </a:rPr>
              <a:t>mỗi câu sau</a:t>
            </a:r>
            <a:r>
              <a:rPr lang="vi-VN" sz="2800" b="1" dirty="0" smtClean="0">
                <a:solidFill>
                  <a:srgbClr val="0070C0"/>
                </a:solidFill>
                <a:cs typeface="Tahoma" panose="020B0604030504040204" pitchFamily="34" charset="0"/>
              </a:rPr>
              <a:t>:</a:t>
            </a:r>
            <a:endParaRPr lang="vi-VN" sz="2800" b="1" dirty="0">
              <a:solidFill>
                <a:srgbClr val="0070C0"/>
              </a:solidFill>
              <a:cs typeface="Tahoma" panose="020B060403050404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473343" y="747926"/>
            <a:ext cx="2406343" cy="57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77141" y="2218526"/>
            <a:ext cx="9322899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marR="0" lvl="0" indent="-396000" algn="just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2800" b="0" i="0" u="none" strike="noStrike" kern="1400" cap="none" spc="6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Cô Hiệu trưởng </a:t>
            </a:r>
            <a:r>
              <a:rPr lang="en-US" sz="2800" kern="1400" spc="60" dirty="0">
                <a:solidFill>
                  <a:srgbClr val="7030A0"/>
                </a:solidFill>
                <a:cs typeface="Tahoma" panose="020B0604030504040204" pitchFamily="34" charset="0"/>
              </a:rPr>
              <a:t> </a:t>
            </a:r>
            <a:r>
              <a:rPr kumimoji="0" lang="vi-VN" sz="2800" b="0" i="0" u="none" strike="noStrike" kern="1400" cap="none" spc="6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cô Hiệu phó và cô Tổng phụ trách là những người làm việc ở trường học.</a:t>
            </a:r>
          </a:p>
          <a:p>
            <a:pPr marL="396000" marR="0" lvl="0" indent="-396000" algn="just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2800" b="0" i="0" u="none" strike="noStrike" kern="1400" cap="none" spc="6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Các bạn được khen thưởng cuối năm đều là con </a:t>
            </a:r>
            <a:r>
              <a:rPr kumimoji="0" lang="vi-VN" sz="2800" b="0" i="0" u="none" strike="noStrike" kern="1400" cap="none" spc="8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ngoan trò giỏi </a:t>
            </a:r>
            <a:r>
              <a:rPr kumimoji="0" lang="en-US" sz="2800" b="0" i="0" u="none" strike="noStrike" kern="1400" cap="none" spc="8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 </a:t>
            </a:r>
            <a:r>
              <a:rPr kumimoji="0" lang="vi-VN" sz="2800" b="0" i="0" u="none" strike="noStrike" kern="1400" cap="none" spc="8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cháu ngoan Bác Hồ.</a:t>
            </a:r>
          </a:p>
          <a:p>
            <a:pPr marL="396000" marR="0" lvl="0" indent="-396000" algn="just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vi-VN" sz="2800" b="0" i="0" u="none" strike="noStrike" kern="1400" cap="none" spc="6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Nhiệm vụ của học sinh là thực hiện 5 điều Bác Hồ </a:t>
            </a:r>
            <a:r>
              <a:rPr kumimoji="0" lang="vi-VN" sz="2800" b="0" i="0" u="none" strike="noStrike" kern="1400" cap="none" spc="7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Tahoma" panose="020B0604030504040204" pitchFamily="34" charset="0"/>
              </a:rPr>
              <a:t>dạy chấp hành tốt nội quy của nhà trường.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6514" y="2184214"/>
            <a:ext cx="27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923" y="4525875"/>
            <a:ext cx="27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28853" y="3506051"/>
            <a:ext cx="271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,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8975" y="4907345"/>
            <a:ext cx="1868691" cy="1738980"/>
            <a:chOff x="120048" y="4796939"/>
            <a:chExt cx="1868691" cy="1738980"/>
          </a:xfrm>
        </p:grpSpPr>
        <p:grpSp>
          <p:nvGrpSpPr>
            <p:cNvPr id="15" name="组合 44"/>
            <p:cNvGrpSpPr/>
            <p:nvPr/>
          </p:nvGrpSpPr>
          <p:grpSpPr>
            <a:xfrm>
              <a:off x="582010" y="5569819"/>
              <a:ext cx="554037" cy="930275"/>
              <a:chOff x="5067301" y="5932488"/>
              <a:chExt cx="554037" cy="930275"/>
            </a:xfrm>
          </p:grpSpPr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组合 49"/>
            <p:cNvGrpSpPr/>
            <p:nvPr/>
          </p:nvGrpSpPr>
          <p:grpSpPr>
            <a:xfrm>
              <a:off x="823512" y="4796939"/>
              <a:ext cx="1165227" cy="1738980"/>
              <a:chOff x="6040438" y="5422900"/>
              <a:chExt cx="835025" cy="1246188"/>
            </a:xfrm>
          </p:grpSpPr>
          <p:sp>
            <p:nvSpPr>
              <p:cNvPr id="22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组合 52"/>
            <p:cNvGrpSpPr/>
            <p:nvPr/>
          </p:nvGrpSpPr>
          <p:grpSpPr>
            <a:xfrm>
              <a:off x="120048" y="5560293"/>
              <a:ext cx="554037" cy="930275"/>
              <a:chOff x="5067301" y="5932488"/>
              <a:chExt cx="554037" cy="930275"/>
            </a:xfrm>
          </p:grpSpPr>
          <p:sp>
            <p:nvSpPr>
              <p:cNvPr id="18" name="Freeform 9"/>
              <p:cNvSpPr>
                <a:spLocks/>
              </p:cNvSpPr>
              <p:nvPr/>
            </p:nvSpPr>
            <p:spPr bwMode="auto">
              <a:xfrm>
                <a:off x="5224463" y="6208713"/>
                <a:ext cx="147638" cy="654050"/>
              </a:xfrm>
              <a:custGeom>
                <a:avLst/>
                <a:gdLst>
                  <a:gd name="T0" fmla="*/ 0 w 37"/>
                  <a:gd name="T1" fmla="*/ 163 h 163"/>
                  <a:gd name="T2" fmla="*/ 0 w 37"/>
                  <a:gd name="T3" fmla="*/ 156 h 163"/>
                  <a:gd name="T4" fmla="*/ 2 w 37"/>
                  <a:gd name="T5" fmla="*/ 137 h 163"/>
                  <a:gd name="T6" fmla="*/ 11 w 37"/>
                  <a:gd name="T7" fmla="*/ 79 h 163"/>
                  <a:gd name="T8" fmla="*/ 14 w 37"/>
                  <a:gd name="T9" fmla="*/ 64 h 163"/>
                  <a:gd name="T10" fmla="*/ 17 w 37"/>
                  <a:gd name="T11" fmla="*/ 49 h 163"/>
                  <a:gd name="T12" fmla="*/ 21 w 37"/>
                  <a:gd name="T13" fmla="*/ 35 h 163"/>
                  <a:gd name="T14" fmla="*/ 26 w 37"/>
                  <a:gd name="T15" fmla="*/ 23 h 163"/>
                  <a:gd name="T16" fmla="*/ 30 w 37"/>
                  <a:gd name="T17" fmla="*/ 13 h 163"/>
                  <a:gd name="T18" fmla="*/ 34 w 37"/>
                  <a:gd name="T19" fmla="*/ 6 h 163"/>
                  <a:gd name="T20" fmla="*/ 37 w 37"/>
                  <a:gd name="T21" fmla="*/ 0 h 163"/>
                  <a:gd name="T22" fmla="*/ 35 w 37"/>
                  <a:gd name="T23" fmla="*/ 6 h 163"/>
                  <a:gd name="T24" fmla="*/ 32 w 37"/>
                  <a:gd name="T25" fmla="*/ 14 h 163"/>
                  <a:gd name="T26" fmla="*/ 30 w 37"/>
                  <a:gd name="T27" fmla="*/ 25 h 163"/>
                  <a:gd name="T28" fmla="*/ 28 w 37"/>
                  <a:gd name="T29" fmla="*/ 37 h 163"/>
                  <a:gd name="T30" fmla="*/ 27 w 37"/>
                  <a:gd name="T31" fmla="*/ 51 h 163"/>
                  <a:gd name="T32" fmla="*/ 26 w 37"/>
                  <a:gd name="T33" fmla="*/ 66 h 163"/>
                  <a:gd name="T34" fmla="*/ 26 w 37"/>
                  <a:gd name="T35" fmla="*/ 81 h 163"/>
                  <a:gd name="T36" fmla="*/ 28 w 37"/>
                  <a:gd name="T37" fmla="*/ 137 h 163"/>
                  <a:gd name="T38" fmla="*/ 30 w 37"/>
                  <a:gd name="T39" fmla="*/ 156 h 163"/>
                  <a:gd name="T40" fmla="*/ 30 w 37"/>
                  <a:gd name="T41" fmla="*/ 163 h 163"/>
                  <a:gd name="T42" fmla="*/ 0 w 37"/>
                  <a:gd name="T43" fmla="*/ 16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" h="163">
                    <a:moveTo>
                      <a:pt x="0" y="163"/>
                    </a:moveTo>
                    <a:cubicBezTo>
                      <a:pt x="0" y="163"/>
                      <a:pt x="0" y="160"/>
                      <a:pt x="0" y="156"/>
                    </a:cubicBezTo>
                    <a:cubicBezTo>
                      <a:pt x="1" y="151"/>
                      <a:pt x="1" y="145"/>
                      <a:pt x="2" y="137"/>
                    </a:cubicBezTo>
                    <a:cubicBezTo>
                      <a:pt x="4" y="121"/>
                      <a:pt x="7" y="100"/>
                      <a:pt x="11" y="79"/>
                    </a:cubicBezTo>
                    <a:cubicBezTo>
                      <a:pt x="12" y="74"/>
                      <a:pt x="13" y="69"/>
                      <a:pt x="14" y="64"/>
                    </a:cubicBezTo>
                    <a:cubicBezTo>
                      <a:pt x="15" y="59"/>
                      <a:pt x="16" y="54"/>
                      <a:pt x="17" y="49"/>
                    </a:cubicBezTo>
                    <a:cubicBezTo>
                      <a:pt x="19" y="44"/>
                      <a:pt x="20" y="40"/>
                      <a:pt x="21" y="35"/>
                    </a:cubicBezTo>
                    <a:cubicBezTo>
                      <a:pt x="23" y="31"/>
                      <a:pt x="24" y="27"/>
                      <a:pt x="26" y="23"/>
                    </a:cubicBezTo>
                    <a:cubicBezTo>
                      <a:pt x="27" y="20"/>
                      <a:pt x="28" y="16"/>
                      <a:pt x="30" y="13"/>
                    </a:cubicBezTo>
                    <a:cubicBezTo>
                      <a:pt x="31" y="10"/>
                      <a:pt x="32" y="8"/>
                      <a:pt x="34" y="6"/>
                    </a:cubicBezTo>
                    <a:cubicBezTo>
                      <a:pt x="36" y="2"/>
                      <a:pt x="37" y="0"/>
                      <a:pt x="37" y="0"/>
                    </a:cubicBezTo>
                    <a:cubicBezTo>
                      <a:pt x="37" y="0"/>
                      <a:pt x="36" y="2"/>
                      <a:pt x="35" y="6"/>
                    </a:cubicBezTo>
                    <a:cubicBezTo>
                      <a:pt x="34" y="9"/>
                      <a:pt x="33" y="11"/>
                      <a:pt x="32" y="14"/>
                    </a:cubicBezTo>
                    <a:cubicBezTo>
                      <a:pt x="32" y="17"/>
                      <a:pt x="31" y="21"/>
                      <a:pt x="30" y="25"/>
                    </a:cubicBezTo>
                    <a:cubicBezTo>
                      <a:pt x="29" y="28"/>
                      <a:pt x="29" y="33"/>
                      <a:pt x="28" y="37"/>
                    </a:cubicBezTo>
                    <a:cubicBezTo>
                      <a:pt x="28" y="41"/>
                      <a:pt x="28" y="46"/>
                      <a:pt x="27" y="51"/>
                    </a:cubicBezTo>
                    <a:cubicBezTo>
                      <a:pt x="27" y="56"/>
                      <a:pt x="26" y="60"/>
                      <a:pt x="26" y="66"/>
                    </a:cubicBezTo>
                    <a:cubicBezTo>
                      <a:pt x="26" y="71"/>
                      <a:pt x="26" y="76"/>
                      <a:pt x="26" y="81"/>
                    </a:cubicBezTo>
                    <a:cubicBezTo>
                      <a:pt x="26" y="101"/>
                      <a:pt x="27" y="122"/>
                      <a:pt x="28" y="137"/>
                    </a:cubicBezTo>
                    <a:cubicBezTo>
                      <a:pt x="29" y="145"/>
                      <a:pt x="29" y="151"/>
                      <a:pt x="30" y="156"/>
                    </a:cubicBezTo>
                    <a:cubicBezTo>
                      <a:pt x="30" y="160"/>
                      <a:pt x="30" y="163"/>
                      <a:pt x="30" y="163"/>
                    </a:cubicBez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768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5122863" y="5932488"/>
                <a:ext cx="498475" cy="525463"/>
              </a:xfrm>
              <a:custGeom>
                <a:avLst/>
                <a:gdLst>
                  <a:gd name="T0" fmla="*/ 19 w 124"/>
                  <a:gd name="T1" fmla="*/ 55 h 131"/>
                  <a:gd name="T2" fmla="*/ 32 w 124"/>
                  <a:gd name="T3" fmla="*/ 52 h 131"/>
                  <a:gd name="T4" fmla="*/ 42 w 124"/>
                  <a:gd name="T5" fmla="*/ 11 h 131"/>
                  <a:gd name="T6" fmla="*/ 83 w 124"/>
                  <a:gd name="T7" fmla="*/ 33 h 131"/>
                  <a:gd name="T8" fmla="*/ 94 w 124"/>
                  <a:gd name="T9" fmla="*/ 31 h 131"/>
                  <a:gd name="T10" fmla="*/ 104 w 124"/>
                  <a:gd name="T11" fmla="*/ 34 h 131"/>
                  <a:gd name="T12" fmla="*/ 104 w 124"/>
                  <a:gd name="T13" fmla="*/ 34 h 131"/>
                  <a:gd name="T14" fmla="*/ 117 w 124"/>
                  <a:gd name="T15" fmla="*/ 46 h 131"/>
                  <a:gd name="T16" fmla="*/ 107 w 124"/>
                  <a:gd name="T17" fmla="*/ 80 h 131"/>
                  <a:gd name="T18" fmla="*/ 103 w 124"/>
                  <a:gd name="T19" fmla="*/ 81 h 131"/>
                  <a:gd name="T20" fmla="*/ 106 w 124"/>
                  <a:gd name="T21" fmla="*/ 86 h 131"/>
                  <a:gd name="T22" fmla="*/ 94 w 124"/>
                  <a:gd name="T23" fmla="*/ 124 h 131"/>
                  <a:gd name="T24" fmla="*/ 56 w 124"/>
                  <a:gd name="T25" fmla="*/ 112 h 131"/>
                  <a:gd name="T26" fmla="*/ 53 w 124"/>
                  <a:gd name="T27" fmla="*/ 102 h 131"/>
                  <a:gd name="T28" fmla="*/ 52 w 124"/>
                  <a:gd name="T29" fmla="*/ 104 h 131"/>
                  <a:gd name="T30" fmla="*/ 40 w 124"/>
                  <a:gd name="T31" fmla="*/ 110 h 131"/>
                  <a:gd name="T32" fmla="*/ 34 w 124"/>
                  <a:gd name="T33" fmla="*/ 110 h 131"/>
                  <a:gd name="T34" fmla="*/ 28 w 124"/>
                  <a:gd name="T35" fmla="*/ 110 h 131"/>
                  <a:gd name="T36" fmla="*/ 24 w 124"/>
                  <a:gd name="T37" fmla="*/ 109 h 131"/>
                  <a:gd name="T38" fmla="*/ 7 w 124"/>
                  <a:gd name="T39" fmla="*/ 94 h 131"/>
                  <a:gd name="T40" fmla="*/ 19 w 124"/>
                  <a:gd name="T41" fmla="*/ 5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4" h="131">
                    <a:moveTo>
                      <a:pt x="19" y="55"/>
                    </a:moveTo>
                    <a:cubicBezTo>
                      <a:pt x="23" y="53"/>
                      <a:pt x="27" y="52"/>
                      <a:pt x="32" y="52"/>
                    </a:cubicBezTo>
                    <a:cubicBezTo>
                      <a:pt x="23" y="39"/>
                      <a:pt x="24" y="20"/>
                      <a:pt x="42" y="11"/>
                    </a:cubicBezTo>
                    <a:cubicBezTo>
                      <a:pt x="62" y="0"/>
                      <a:pt x="80" y="15"/>
                      <a:pt x="83" y="33"/>
                    </a:cubicBezTo>
                    <a:cubicBezTo>
                      <a:pt x="87" y="31"/>
                      <a:pt x="90" y="31"/>
                      <a:pt x="94" y="31"/>
                    </a:cubicBezTo>
                    <a:cubicBezTo>
                      <a:pt x="97" y="31"/>
                      <a:pt x="101" y="32"/>
                      <a:pt x="104" y="34"/>
                    </a:cubicBezTo>
                    <a:cubicBezTo>
                      <a:pt x="104" y="34"/>
                      <a:pt x="104" y="34"/>
                      <a:pt x="104" y="34"/>
                    </a:cubicBezTo>
                    <a:cubicBezTo>
                      <a:pt x="110" y="36"/>
                      <a:pt x="115" y="41"/>
                      <a:pt x="117" y="46"/>
                    </a:cubicBezTo>
                    <a:cubicBezTo>
                      <a:pt x="124" y="58"/>
                      <a:pt x="119" y="73"/>
                      <a:pt x="107" y="80"/>
                    </a:cubicBezTo>
                    <a:cubicBezTo>
                      <a:pt x="105" y="80"/>
                      <a:pt x="104" y="81"/>
                      <a:pt x="103" y="81"/>
                    </a:cubicBezTo>
                    <a:cubicBezTo>
                      <a:pt x="104" y="83"/>
                      <a:pt x="105" y="84"/>
                      <a:pt x="106" y="86"/>
                    </a:cubicBezTo>
                    <a:cubicBezTo>
                      <a:pt x="113" y="99"/>
                      <a:pt x="107" y="117"/>
                      <a:pt x="94" y="124"/>
                    </a:cubicBezTo>
                    <a:cubicBezTo>
                      <a:pt x="80" y="131"/>
                      <a:pt x="63" y="125"/>
                      <a:pt x="56" y="112"/>
                    </a:cubicBezTo>
                    <a:cubicBezTo>
                      <a:pt x="54" y="109"/>
                      <a:pt x="54" y="106"/>
                      <a:pt x="53" y="102"/>
                    </a:cubicBezTo>
                    <a:cubicBezTo>
                      <a:pt x="53" y="103"/>
                      <a:pt x="52" y="103"/>
                      <a:pt x="52" y="104"/>
                    </a:cubicBezTo>
                    <a:cubicBezTo>
                      <a:pt x="48" y="107"/>
                      <a:pt x="45" y="109"/>
                      <a:pt x="40" y="110"/>
                    </a:cubicBezTo>
                    <a:cubicBezTo>
                      <a:pt x="38" y="110"/>
                      <a:pt x="36" y="110"/>
                      <a:pt x="34" y="110"/>
                    </a:cubicBezTo>
                    <a:cubicBezTo>
                      <a:pt x="32" y="110"/>
                      <a:pt x="30" y="110"/>
                      <a:pt x="28" y="110"/>
                    </a:cubicBezTo>
                    <a:cubicBezTo>
                      <a:pt x="27" y="109"/>
                      <a:pt x="26" y="109"/>
                      <a:pt x="24" y="109"/>
                    </a:cubicBezTo>
                    <a:cubicBezTo>
                      <a:pt x="17" y="106"/>
                      <a:pt x="10" y="101"/>
                      <a:pt x="7" y="94"/>
                    </a:cubicBezTo>
                    <a:cubicBezTo>
                      <a:pt x="0" y="80"/>
                      <a:pt x="5" y="63"/>
                      <a:pt x="19" y="55"/>
                    </a:cubicBezTo>
                    <a:close/>
                  </a:path>
                </a:pathLst>
              </a:custGeom>
              <a:solidFill>
                <a:srgbClr val="F058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5235576" y="6064250"/>
                <a:ext cx="301625" cy="276225"/>
              </a:xfrm>
              <a:custGeom>
                <a:avLst/>
                <a:gdLst>
                  <a:gd name="T0" fmla="*/ 27 w 75"/>
                  <a:gd name="T1" fmla="*/ 15 h 69"/>
                  <a:gd name="T2" fmla="*/ 48 w 75"/>
                  <a:gd name="T3" fmla="*/ 55 h 69"/>
                  <a:gd name="T4" fmla="*/ 27 w 75"/>
                  <a:gd name="T5" fmla="*/ 1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69">
                    <a:moveTo>
                      <a:pt x="27" y="15"/>
                    </a:moveTo>
                    <a:cubicBezTo>
                      <a:pt x="54" y="0"/>
                      <a:pt x="75" y="41"/>
                      <a:pt x="48" y="55"/>
                    </a:cubicBezTo>
                    <a:cubicBezTo>
                      <a:pt x="21" y="69"/>
                      <a:pt x="0" y="29"/>
                      <a:pt x="27" y="15"/>
                    </a:cubicBezTo>
                    <a:close/>
                  </a:path>
                </a:pathLst>
              </a:custGeom>
              <a:solidFill>
                <a:srgbClr val="FFD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5067301" y="6408738"/>
                <a:ext cx="220663" cy="176213"/>
              </a:xfrm>
              <a:custGeom>
                <a:avLst/>
                <a:gdLst>
                  <a:gd name="T0" fmla="*/ 48 w 55"/>
                  <a:gd name="T1" fmla="*/ 44 h 44"/>
                  <a:gd name="T2" fmla="*/ 12 w 55"/>
                  <a:gd name="T3" fmla="*/ 0 h 44"/>
                  <a:gd name="T4" fmla="*/ 48 w 55"/>
                  <a:gd name="T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44">
                    <a:moveTo>
                      <a:pt x="48" y="44"/>
                    </a:moveTo>
                    <a:cubicBezTo>
                      <a:pt x="48" y="44"/>
                      <a:pt x="55" y="5"/>
                      <a:pt x="12" y="0"/>
                    </a:cubicBezTo>
                    <a:cubicBezTo>
                      <a:pt x="12" y="0"/>
                      <a:pt x="0" y="40"/>
                      <a:pt x="48" y="44"/>
                    </a:cubicBezTo>
                    <a:close/>
                  </a:path>
                </a:pathLst>
              </a:custGeom>
              <a:solidFill>
                <a:srgbClr val="9D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10201938" y="4751588"/>
            <a:ext cx="1835357" cy="1738980"/>
            <a:chOff x="10201938" y="4751588"/>
            <a:chExt cx="1835357" cy="1738980"/>
          </a:xfrm>
        </p:grpSpPr>
        <p:grpSp>
          <p:nvGrpSpPr>
            <p:cNvPr id="29" name="组合 45"/>
            <p:cNvGrpSpPr/>
            <p:nvPr/>
          </p:nvGrpSpPr>
          <p:grpSpPr>
            <a:xfrm>
              <a:off x="10872068" y="4751588"/>
              <a:ext cx="1165227" cy="1738980"/>
              <a:chOff x="6040438" y="5422900"/>
              <a:chExt cx="835025" cy="1246188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6040438" y="5422900"/>
                <a:ext cx="835025" cy="833438"/>
              </a:xfrm>
              <a:custGeom>
                <a:avLst/>
                <a:gdLst>
                  <a:gd name="T0" fmla="*/ 152 w 208"/>
                  <a:gd name="T1" fmla="*/ 68 h 208"/>
                  <a:gd name="T2" fmla="*/ 105 w 208"/>
                  <a:gd name="T3" fmla="*/ 0 h 208"/>
                  <a:gd name="T4" fmla="*/ 58 w 208"/>
                  <a:gd name="T5" fmla="*/ 68 h 208"/>
                  <a:gd name="T6" fmla="*/ 104 w 208"/>
                  <a:gd name="T7" fmla="*/ 208 h 208"/>
                  <a:gd name="T8" fmla="*/ 104 w 208"/>
                  <a:gd name="T9" fmla="*/ 208 h 208"/>
                  <a:gd name="T10" fmla="*/ 104 w 208"/>
                  <a:gd name="T11" fmla="*/ 208 h 208"/>
                  <a:gd name="T12" fmla="*/ 104 w 208"/>
                  <a:gd name="T13" fmla="*/ 208 h 208"/>
                  <a:gd name="T14" fmla="*/ 104 w 208"/>
                  <a:gd name="T15" fmla="*/ 208 h 208"/>
                  <a:gd name="T16" fmla="*/ 152 w 208"/>
                  <a:gd name="T17" fmla="*/ 68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152" y="68"/>
                    </a:moveTo>
                    <a:cubicBezTo>
                      <a:pt x="128" y="29"/>
                      <a:pt x="105" y="0"/>
                      <a:pt x="105" y="0"/>
                    </a:cubicBezTo>
                    <a:cubicBezTo>
                      <a:pt x="105" y="0"/>
                      <a:pt x="83" y="30"/>
                      <a:pt x="58" y="68"/>
                    </a:cubicBezTo>
                    <a:cubicBezTo>
                      <a:pt x="0" y="154"/>
                      <a:pt x="64" y="205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04" y="208"/>
                      <a:pt x="104" y="208"/>
                      <a:pt x="104" y="208"/>
                    </a:cubicBezTo>
                    <a:cubicBezTo>
                      <a:pt x="148" y="205"/>
                      <a:pt x="208" y="160"/>
                      <a:pt x="152" y="68"/>
                    </a:cubicBezTo>
                    <a:close/>
                  </a:path>
                </a:pathLst>
              </a:custGeom>
              <a:solidFill>
                <a:srgbClr val="E6E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6"/>
              <p:cNvSpPr>
                <a:spLocks/>
              </p:cNvSpPr>
              <p:nvPr/>
            </p:nvSpPr>
            <p:spPr bwMode="auto">
              <a:xfrm>
                <a:off x="6284913" y="5843588"/>
                <a:ext cx="361950" cy="825500"/>
              </a:xfrm>
              <a:custGeom>
                <a:avLst/>
                <a:gdLst>
                  <a:gd name="T0" fmla="*/ 228 w 228"/>
                  <a:gd name="T1" fmla="*/ 91 h 520"/>
                  <a:gd name="T2" fmla="*/ 129 w 228"/>
                  <a:gd name="T3" fmla="*/ 149 h 520"/>
                  <a:gd name="T4" fmla="*/ 114 w 228"/>
                  <a:gd name="T5" fmla="*/ 0 h 520"/>
                  <a:gd name="T6" fmla="*/ 99 w 228"/>
                  <a:gd name="T7" fmla="*/ 149 h 520"/>
                  <a:gd name="T8" fmla="*/ 0 w 228"/>
                  <a:gd name="T9" fmla="*/ 91 h 520"/>
                  <a:gd name="T10" fmla="*/ 91 w 228"/>
                  <a:gd name="T11" fmla="*/ 197 h 520"/>
                  <a:gd name="T12" fmla="*/ 94 w 228"/>
                  <a:gd name="T13" fmla="*/ 520 h 520"/>
                  <a:gd name="T14" fmla="*/ 142 w 228"/>
                  <a:gd name="T15" fmla="*/ 520 h 520"/>
                  <a:gd name="T16" fmla="*/ 137 w 228"/>
                  <a:gd name="T17" fmla="*/ 197 h 520"/>
                  <a:gd name="T18" fmla="*/ 228 w 228"/>
                  <a:gd name="T19" fmla="*/ 9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520">
                    <a:moveTo>
                      <a:pt x="228" y="91"/>
                    </a:moveTo>
                    <a:lnTo>
                      <a:pt x="129" y="149"/>
                    </a:lnTo>
                    <a:lnTo>
                      <a:pt x="114" y="0"/>
                    </a:lnTo>
                    <a:lnTo>
                      <a:pt x="99" y="149"/>
                    </a:lnTo>
                    <a:lnTo>
                      <a:pt x="0" y="91"/>
                    </a:lnTo>
                    <a:lnTo>
                      <a:pt x="91" y="197"/>
                    </a:lnTo>
                    <a:lnTo>
                      <a:pt x="94" y="520"/>
                    </a:lnTo>
                    <a:lnTo>
                      <a:pt x="142" y="520"/>
                    </a:lnTo>
                    <a:lnTo>
                      <a:pt x="137" y="197"/>
                    </a:lnTo>
                    <a:lnTo>
                      <a:pt x="228" y="91"/>
                    </a:lnTo>
                    <a:close/>
                  </a:path>
                </a:pathLst>
              </a:custGeom>
              <a:solidFill>
                <a:srgbClr val="C56D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0" name="组合 48"/>
            <p:cNvGrpSpPr/>
            <p:nvPr/>
          </p:nvGrpSpPr>
          <p:grpSpPr>
            <a:xfrm>
              <a:off x="10201938" y="5941211"/>
              <a:ext cx="827087" cy="481013"/>
              <a:chOff x="8966201" y="6076950"/>
              <a:chExt cx="827087" cy="481013"/>
            </a:xfrm>
          </p:grpSpPr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97932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>
                <a:off x="9504363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924718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8974138" y="6076950"/>
                <a:ext cx="0" cy="481013"/>
              </a:xfrm>
              <a:prstGeom prst="line">
                <a:avLst/>
              </a:prstGeom>
              <a:noFill/>
              <a:ln w="11271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Line 31"/>
              <p:cNvSpPr>
                <a:spLocks noChangeShapeType="1"/>
              </p:cNvSpPr>
              <p:nvPr/>
            </p:nvSpPr>
            <p:spPr bwMode="auto">
              <a:xfrm>
                <a:off x="8966201" y="6324600"/>
                <a:ext cx="803275" cy="0"/>
              </a:xfrm>
              <a:prstGeom prst="line">
                <a:avLst/>
              </a:prstGeom>
              <a:noFill/>
              <a:ln w="144463" cap="flat">
                <a:solidFill>
                  <a:srgbClr val="FF754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Freeform 122"/>
          <p:cNvSpPr>
            <a:spLocks/>
          </p:cNvSpPr>
          <p:nvPr/>
        </p:nvSpPr>
        <p:spPr bwMode="auto">
          <a:xfrm>
            <a:off x="20649" y="6500094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6266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1811000" cy="6675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1280161"/>
            <a:ext cx="6324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TIẾP NỐI: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832" y="2236411"/>
            <a:ext cx="8403336" cy="2507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 </a:t>
            </a:r>
            <a:r>
              <a:rPr lang="en-US" sz="28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9903791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4397</TotalTime>
  <Words>410</Words>
  <Application>Microsoft Office PowerPoint</Application>
  <PresentationFormat>Widescreen</PresentationFormat>
  <Paragraphs>84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等线</vt:lpstr>
      <vt:lpstr>Tahoma</vt:lpstr>
      <vt:lpstr>Times New Roman</vt:lpstr>
      <vt:lpstr>Office Theme</vt:lpstr>
      <vt:lpstr>1_Office Theme</vt:lpstr>
      <vt:lpstr>2_Office Theme</vt:lpstr>
      <vt:lpstr>4_Office Theme</vt:lpstr>
      <vt:lpstr>7_Office Theme</vt:lpstr>
      <vt:lpstr>8_默认设计模板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Linh</dc:creator>
  <cp:lastModifiedBy>admin</cp:lastModifiedBy>
  <cp:revision>135</cp:revision>
  <dcterms:created xsi:type="dcterms:W3CDTF">2019-10-29T11:22:09Z</dcterms:created>
  <dcterms:modified xsi:type="dcterms:W3CDTF">2021-10-28T09:58:20Z</dcterms:modified>
</cp:coreProperties>
</file>