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4" r:id="rId2"/>
    <p:sldId id="256" r:id="rId3"/>
    <p:sldId id="261" r:id="rId4"/>
    <p:sldId id="258" r:id="rId5"/>
    <p:sldId id="260" r:id="rId6"/>
    <p:sldId id="259" r:id="rId7"/>
    <p:sldId id="262" r:id="rId8"/>
    <p:sldId id="270" r:id="rId9"/>
    <p:sldId id="269" r:id="rId10"/>
  </p:sldIdLst>
  <p:sldSz cx="9144000" cy="6858000" type="screen4x3"/>
  <p:notesSz cx="6858000" cy="9144000"/>
  <p:custDataLst>
    <p:tags r:id="rId11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0E4C0-3C85-4EF5-AE90-C99483619FFC}" type="datetimeFigureOut">
              <a:rPr lang="vi-VN" smtClean="0"/>
              <a:t>30/05/2022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20"/>
          <p:cNvSpPr>
            <a:spLocks noChangeArrowheads="1" noChangeShapeType="1" noTextEdit="1"/>
          </p:cNvSpPr>
          <p:nvPr/>
        </p:nvSpPr>
        <p:spPr bwMode="auto">
          <a:xfrm>
            <a:off x="685800" y="1524000"/>
            <a:ext cx="78105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Toán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-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Lớp</a:t>
            </a:r>
            <a:r>
              <a:rPr lang="en-US" sz="3600" kern="1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3</a:t>
            </a:r>
            <a:endParaRPr lang="en-US" sz="3600" kern="10" dirty="0">
              <a:ln w="9525">
                <a:solidFill>
                  <a:srgbClr val="0000FF"/>
                </a:solidFill>
                <a:rou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100" name="WordArt 21"/>
          <p:cNvSpPr>
            <a:spLocks noChangeArrowheads="1" noChangeShapeType="1" noTextEdit="1"/>
          </p:cNvSpPr>
          <p:nvPr/>
        </p:nvSpPr>
        <p:spPr bwMode="auto">
          <a:xfrm>
            <a:off x="381000" y="3276600"/>
            <a:ext cx="83820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Luyện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chung</a:t>
            </a:r>
            <a:endParaRPr lang="en-US" sz="3600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(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Trang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179 )</a:t>
            </a: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>
    <p:cover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762000"/>
            <a:ext cx="8223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latin typeface="+mj-lt"/>
              </a:rPr>
              <a:t>Bài 1</a:t>
            </a:r>
            <a:r>
              <a:rPr lang="en-US" sz="3200" b="1" u="sng" dirty="0">
                <a:latin typeface="+mj-lt"/>
              </a:rPr>
              <a:t>:</a:t>
            </a:r>
            <a:endParaRPr lang="en-US" sz="3200" u="sng" dirty="0">
              <a:latin typeface="+mj-lt"/>
            </a:endParaRPr>
          </a:p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a) Viết số liền trước của 92458. Viết số liền sau của 69509</a:t>
            </a:r>
          </a:p>
          <a:p>
            <a:r>
              <a:rPr lang="vi-VN" sz="3200" dirty="0">
                <a:latin typeface="+mj-lt"/>
              </a:rPr>
              <a:t>           Số liền trước của số 92458 là số 92457</a:t>
            </a:r>
          </a:p>
          <a:p>
            <a:r>
              <a:rPr lang="vi-VN" sz="3200" dirty="0">
                <a:latin typeface="+mj-lt"/>
              </a:rPr>
              <a:t>           Số liền sau của số 69509 là số 69510</a:t>
            </a:r>
          </a:p>
          <a:p>
            <a:endParaRPr lang="vi-VN" sz="3200" dirty="0">
              <a:latin typeface="+mj-lt"/>
            </a:endParaRPr>
          </a:p>
          <a:p>
            <a:r>
              <a:rPr lang="vi-VN" sz="3200" dirty="0">
                <a:latin typeface="+mj-lt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b) Viết các số 83507; 69134; 69314 theo thứ tự từ bé đến lớn</a:t>
            </a:r>
          </a:p>
          <a:p>
            <a:r>
              <a:rPr lang="vi-VN" sz="3200" dirty="0">
                <a:latin typeface="+mj-lt"/>
              </a:rPr>
              <a:t>         Theo thứ tự từ bé đến lớn là : 69134; 69314; 78507; 83507</a:t>
            </a:r>
          </a:p>
          <a:p>
            <a:endParaRPr lang="vi-VN" sz="3200" dirty="0"/>
          </a:p>
        </p:txBody>
      </p:sp>
      <p:pic>
        <p:nvPicPr>
          <p:cNvPr id="3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6388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642918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latin typeface="+mj-lt"/>
              </a:rPr>
              <a:t>Bài 2</a:t>
            </a:r>
            <a:r>
              <a:rPr lang="en-US" sz="2800" b="1" u="sng" dirty="0">
                <a:latin typeface="+mj-lt"/>
              </a:rPr>
              <a:t>:</a:t>
            </a:r>
            <a:r>
              <a:rPr lang="vi-VN" sz="2800" b="1" u="sng" dirty="0">
                <a:latin typeface="+mj-lt"/>
              </a:rPr>
              <a:t> </a:t>
            </a:r>
            <a:r>
              <a:rPr lang="vi-VN" sz="2800" b="1" dirty="0">
                <a:latin typeface="+mj-lt"/>
              </a:rPr>
              <a:t>Đặt tính rồi tính</a:t>
            </a:r>
            <a:endParaRPr lang="en-US" sz="2800" b="1" dirty="0">
              <a:latin typeface="+mj-lt"/>
            </a:endParaRPr>
          </a:p>
          <a:p>
            <a:endParaRPr lang="vi-VN" sz="2400" dirty="0">
              <a:latin typeface="+mj-lt"/>
            </a:endParaRPr>
          </a:p>
          <a:p>
            <a:r>
              <a:rPr lang="vi-VN" sz="2800" dirty="0">
                <a:latin typeface="+mj-lt"/>
              </a:rPr>
              <a:t>86127 + 4258 ;    65493 – 2486;     4216 x 5;        4035 : 8</a:t>
            </a:r>
          </a:p>
          <a:p>
            <a:endParaRPr lang="vi-V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500306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86127</a:t>
            </a:r>
          </a:p>
          <a:p>
            <a:r>
              <a:rPr lang="vi-VN" sz="2800" dirty="0">
                <a:latin typeface="+mj-lt"/>
              </a:rPr>
              <a:t>  4258</a:t>
            </a: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90385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2500306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65493                                 </a:t>
            </a:r>
          </a:p>
          <a:p>
            <a:r>
              <a:rPr lang="vi-VN" sz="2800" dirty="0">
                <a:latin typeface="+mj-lt"/>
              </a:rPr>
              <a:t>   2486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+mj-lt"/>
              </a:rPr>
              <a:t>63007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2500306"/>
            <a:ext cx="13573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   4216                     </a:t>
            </a:r>
          </a:p>
          <a:p>
            <a:r>
              <a:rPr lang="vi-VN" sz="2800" dirty="0">
                <a:latin typeface="+mj-lt"/>
              </a:rPr>
              <a:t>         5</a:t>
            </a: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21080 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8" y="2571744"/>
            <a:ext cx="1143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4035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03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35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29454" y="2548590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8</a:t>
            </a:r>
            <a:endParaRPr lang="vi-VN" sz="28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16" y="314324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j-lt"/>
              </a:rPr>
              <a:t>5</a:t>
            </a:r>
            <a:r>
              <a:rPr lang="vi-VN" sz="2400" dirty="0">
                <a:solidFill>
                  <a:srgbClr val="FF0000"/>
                </a:solidFill>
                <a:latin typeface="+mj-lt"/>
              </a:rPr>
              <a:t>0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4</a:t>
            </a:r>
            <a:endParaRPr lang="vi-VN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3108" y="264318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_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158" y="2786058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+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14744" y="282445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x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965041" y="3607595"/>
            <a:ext cx="178595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16" y="3071810"/>
            <a:ext cx="9286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147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29058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5742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  <p:bldP spid="12" grpId="0"/>
      <p:bldP spid="13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118700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solidFill>
                  <a:srgbClr val="FF0000"/>
                </a:solidFill>
                <a:latin typeface="+mj-lt"/>
              </a:rPr>
              <a:t>Bài 3</a:t>
            </a:r>
            <a:r>
              <a:rPr lang="en-US" sz="3200" b="1" u="sng" dirty="0">
                <a:solidFill>
                  <a:srgbClr val="FF0000"/>
                </a:solidFill>
                <a:latin typeface="+mj-lt"/>
              </a:rPr>
              <a:t>:</a:t>
            </a:r>
            <a:r>
              <a:rPr lang="vi-VN" sz="3200" dirty="0">
                <a:latin typeface="+mj-lt"/>
              </a:rPr>
              <a:t> Trong một năm, những tháng nào có 31 ngày?</a:t>
            </a:r>
            <a:br>
              <a:rPr lang="vi-VN" sz="3200" dirty="0"/>
            </a:b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895600"/>
            <a:ext cx="74485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latin typeface="+mj-lt"/>
              </a:rPr>
              <a:t>Trong một năm những tháng có 31 ngày là:</a:t>
            </a:r>
          </a:p>
          <a:p>
            <a:r>
              <a:rPr lang="vi-VN" sz="3600" dirty="0">
                <a:latin typeface="+mj-lt"/>
              </a:rPr>
              <a:t>Tháng 1, tháng 3. Tháng 5, tháng 7, tháng 8, tháng 10, tháng 12.</a:t>
            </a:r>
          </a:p>
          <a:p>
            <a:endParaRPr lang="vi-VN" sz="3600" dirty="0"/>
          </a:p>
        </p:txBody>
      </p:sp>
      <p:pic>
        <p:nvPicPr>
          <p:cNvPr id="6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4. </a:t>
            </a: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x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2 = 9328                          b)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2 = 436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9328 : 2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436 x 2</a:t>
            </a: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= </a:t>
            </a:r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4664  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pt-B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872  </a:t>
            </a:r>
          </a:p>
          <a:p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1962" y="51054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6024562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79819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 err="1">
                <a:latin typeface="+mj-lt"/>
              </a:rPr>
              <a:t>Bài</a:t>
            </a:r>
            <a:r>
              <a:rPr lang="vi-VN" sz="3200" b="1" u="sng" dirty="0">
                <a:latin typeface="+mj-lt"/>
              </a:rPr>
              <a:t> 5</a:t>
            </a:r>
            <a:r>
              <a:rPr lang="en-US" sz="3200" b="1" u="sng" dirty="0">
                <a:latin typeface="+mj-lt"/>
              </a:rPr>
              <a:t>:</a:t>
            </a:r>
            <a:r>
              <a:rPr lang="vi-VN" sz="3200" dirty="0">
                <a:latin typeface="+mj-lt"/>
              </a:rPr>
              <a:t> Hai tấm bìa hình vuông, cạnh đều bằng 9cm, ghép hai tấm bìa này lại thành một hình chữ nhật (xem hình vẽ). </a:t>
            </a:r>
            <a:r>
              <a:rPr lang="en-US" sz="3200" dirty="0">
                <a:latin typeface="+mj-lt"/>
              </a:rPr>
              <a:t>T</a:t>
            </a:r>
            <a:r>
              <a:rPr lang="vi-VN" sz="3200" dirty="0">
                <a:latin typeface="+mj-lt"/>
              </a:rPr>
              <a:t>ính diện tích hình chữ nhật đó bằng các cách khác nhau?</a:t>
            </a:r>
            <a:br>
              <a:rPr lang="vi-VN" sz="3200" dirty="0"/>
            </a:br>
            <a:endParaRPr lang="vi-VN" sz="3200" dirty="0"/>
          </a:p>
        </p:txBody>
      </p:sp>
      <p:sp>
        <p:nvSpPr>
          <p:cNvPr id="2" name="Rectangle 1"/>
          <p:cNvSpPr/>
          <p:nvPr/>
        </p:nvSpPr>
        <p:spPr>
          <a:xfrm>
            <a:off x="1835696" y="2564904"/>
            <a:ext cx="2376264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211960" y="2564904"/>
            <a:ext cx="2376264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699792" y="2121386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9 </a:t>
            </a:r>
            <a:r>
              <a:rPr lang="vi-VN" sz="2800" dirty="0" err="1">
                <a:latin typeface="+mj-lt"/>
              </a:rPr>
              <a:t>cm</a:t>
            </a:r>
            <a:endParaRPr lang="en-US" sz="28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276600"/>
            <a:ext cx="1878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9 </a:t>
            </a:r>
            <a:r>
              <a:rPr lang="vi-VN" sz="2800" dirty="0" err="1">
                <a:latin typeface="+mj-lt"/>
              </a:rPr>
              <a:t>cm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692696"/>
            <a:ext cx="74295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 err="1">
                <a:latin typeface="+mj-lt"/>
              </a:rPr>
              <a:t>Cách</a:t>
            </a:r>
            <a:r>
              <a:rPr lang="vi-VN" sz="3200" b="1" u="sng" dirty="0">
                <a:latin typeface="+mj-lt"/>
              </a:rPr>
              <a:t> 1</a:t>
            </a:r>
            <a:r>
              <a:rPr lang="en-US" sz="3200" b="1" u="sng" dirty="0">
                <a:latin typeface="+mj-lt"/>
              </a:rPr>
              <a:t>:</a:t>
            </a:r>
            <a:endParaRPr lang="vi-VN" sz="3200" u="sng" dirty="0">
              <a:latin typeface="+mj-lt"/>
            </a:endParaRPr>
          </a:p>
          <a:p>
            <a:pPr algn="ctr"/>
            <a:r>
              <a:rPr lang="vi-VN" sz="3200" dirty="0">
                <a:latin typeface="+mj-lt"/>
              </a:rPr>
              <a:t>Chiều dài của hình chữ nhật là:</a:t>
            </a:r>
          </a:p>
          <a:p>
            <a:pPr algn="ctr"/>
            <a:r>
              <a:rPr lang="vi-VN" sz="3200" dirty="0">
                <a:latin typeface="+mj-lt"/>
              </a:rPr>
              <a:t>9 x 2 = 18 (cm)</a:t>
            </a:r>
          </a:p>
          <a:p>
            <a:pPr algn="ctr"/>
            <a:r>
              <a:rPr lang="vi-VN" sz="3200" dirty="0">
                <a:latin typeface="+mj-lt"/>
              </a:rPr>
              <a:t>Diện tích của hình chữ nhật là:</a:t>
            </a:r>
          </a:p>
          <a:p>
            <a:pPr algn="ctr"/>
            <a:r>
              <a:rPr lang="vi-VN" sz="3200" dirty="0">
                <a:latin typeface="+mj-lt"/>
              </a:rPr>
              <a:t>18 x 9 =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162</a:t>
            </a:r>
            <a:r>
              <a:rPr lang="vi-VN" sz="3200" dirty="0">
                <a:latin typeface="+mj-lt"/>
              </a:rPr>
              <a:t>(cm</a:t>
            </a:r>
            <a:r>
              <a:rPr lang="vi-VN" sz="3200" baseline="30000" dirty="0">
                <a:latin typeface="+mj-lt"/>
              </a:rPr>
              <a:t>2</a:t>
            </a:r>
            <a:r>
              <a:rPr lang="vi-VN" sz="3200" dirty="0">
                <a:latin typeface="+mj-lt"/>
              </a:rPr>
              <a:t>)</a:t>
            </a:r>
          </a:p>
          <a:p>
            <a:r>
              <a:rPr lang="vi-VN" sz="3200" b="1" u="sng" dirty="0">
                <a:latin typeface="+mj-lt"/>
              </a:rPr>
              <a:t>Cách 2:</a:t>
            </a:r>
            <a:endParaRPr lang="vi-VN" sz="3200" u="sng" dirty="0">
              <a:latin typeface="+mj-lt"/>
            </a:endParaRPr>
          </a:p>
          <a:p>
            <a:pPr algn="ctr"/>
            <a:r>
              <a:rPr lang="vi-VN" sz="3200" dirty="0">
                <a:latin typeface="+mj-lt"/>
              </a:rPr>
              <a:t>Diện tích của mỗi tấm bìa hình vuông là:</a:t>
            </a:r>
          </a:p>
          <a:p>
            <a:pPr algn="ctr"/>
            <a:r>
              <a:rPr lang="vi-VN" sz="3200" dirty="0">
                <a:latin typeface="+mj-lt"/>
              </a:rPr>
              <a:t>9 x 9 = 81 (cm</a:t>
            </a:r>
            <a:r>
              <a:rPr lang="vi-VN" sz="3200" baseline="30000" dirty="0">
                <a:latin typeface="+mj-lt"/>
              </a:rPr>
              <a:t>2</a:t>
            </a:r>
            <a:r>
              <a:rPr lang="vi-VN" sz="3200" dirty="0">
                <a:latin typeface="+mj-lt"/>
              </a:rPr>
              <a:t>)</a:t>
            </a:r>
          </a:p>
          <a:p>
            <a:pPr algn="ctr"/>
            <a:r>
              <a:rPr lang="vi-VN" sz="3200" dirty="0">
                <a:latin typeface="+mj-lt"/>
              </a:rPr>
              <a:t>Diện tích của hình chữ nhật là:</a:t>
            </a:r>
          </a:p>
          <a:p>
            <a:pPr algn="ctr"/>
            <a:r>
              <a:rPr lang="vi-VN" sz="3200" dirty="0">
                <a:latin typeface="+mj-lt"/>
              </a:rPr>
              <a:t>81 x 2 = 162 (cm</a:t>
            </a:r>
            <a:r>
              <a:rPr lang="vi-VN" sz="3200" baseline="30000" dirty="0">
                <a:latin typeface="+mj-lt"/>
              </a:rPr>
              <a:t>2</a:t>
            </a:r>
            <a:r>
              <a:rPr lang="vi-VN" sz="3200" dirty="0">
                <a:latin typeface="+mj-lt"/>
              </a:rPr>
              <a:t>)</a:t>
            </a:r>
          </a:p>
          <a:p>
            <a:pPr algn="ctr"/>
            <a:r>
              <a:rPr lang="en-US" sz="3200" dirty="0">
                <a:latin typeface="+mj-lt"/>
              </a:rPr>
              <a:t>                           </a:t>
            </a:r>
            <a:r>
              <a:rPr lang="vi-VN" sz="3200" u="sng" dirty="0">
                <a:latin typeface="+mj-lt"/>
              </a:rPr>
              <a:t>Đ</a:t>
            </a:r>
            <a:r>
              <a:rPr lang="en-US" sz="3200" u="sng" dirty="0" err="1">
                <a:latin typeface="+mj-lt"/>
              </a:rPr>
              <a:t>áp</a:t>
            </a:r>
            <a:r>
              <a:rPr lang="en-US" sz="3200" u="sng" dirty="0">
                <a:latin typeface="+mj-lt"/>
              </a:rPr>
              <a:t> </a:t>
            </a:r>
            <a:r>
              <a:rPr lang="en-US" sz="3200" u="sng" dirty="0" err="1">
                <a:latin typeface="+mj-lt"/>
              </a:rPr>
              <a:t>số</a:t>
            </a:r>
            <a:r>
              <a:rPr lang="vi-VN" sz="3200" u="sng" dirty="0">
                <a:latin typeface="+mj-lt"/>
              </a:rPr>
              <a:t>: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162</a:t>
            </a:r>
            <a:r>
              <a:rPr lang="vi-VN" sz="3200" dirty="0">
                <a:latin typeface="+mj-lt"/>
              </a:rPr>
              <a:t> cm</a:t>
            </a:r>
            <a:r>
              <a:rPr lang="vi-VN" sz="3200" baseline="30000" dirty="0">
                <a:latin typeface="+mj-lt"/>
              </a:rPr>
              <a:t>2</a:t>
            </a:r>
            <a:endParaRPr lang="vi-VN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ownloads\LINH TINH\Cảnh đẹp\12342737_554897574657401_6403984468088333769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04800"/>
            <a:ext cx="8572500" cy="6400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49151024x768ws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2514600" y="5638800"/>
            <a:ext cx="460057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"/>
              <a:lightRig rig="legacyHarsh3" dir="b"/>
            </a:scene3d>
            <a:sp3d extrusionH="121893000" prstMaterial="legacyMatte">
              <a:extrusionClr>
                <a:srgbClr val="663300"/>
              </a:extrusionClr>
            </a:sp3d>
          </a:bodyPr>
          <a:lstStyle/>
          <a:p>
            <a:pPr algn="ctr"/>
            <a:endParaRPr lang="en-US" sz="6000" b="1" kern="10">
              <a:ln w="9525">
                <a:round/>
              </a:ln>
              <a:gradFill rotWithShape="1">
                <a:gsLst>
                  <a:gs pos="0">
                    <a:srgbClr val="FF00FF">
                      <a:alpha val="57001"/>
                    </a:srgbClr>
                  </a:gs>
                  <a:gs pos="100000">
                    <a:srgbClr val="FFFF00"/>
                  </a:gs>
                </a:gsLst>
                <a:lin ang="2700000" scaled="1"/>
              </a:gra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364" name="WordArt 6"/>
          <p:cNvSpPr>
            <a:spLocks noChangeArrowheads="1" noChangeShapeType="1" noTextEdit="1"/>
          </p:cNvSpPr>
          <p:nvPr/>
        </p:nvSpPr>
        <p:spPr bwMode="auto">
          <a:xfrm>
            <a:off x="1371600" y="1143000"/>
            <a:ext cx="6934200" cy="4572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9.0&quot;&gt;&lt;object type=&quot;1&quot; unique_id=&quot;10001&quot;&gt;&lt;object type=&quot;2&quot; unique_id=&quot;10325&quot;&gt;&lt;object type=&quot;3&quot; unique_id=&quot;10327&quot;&gt;&lt;property id=&quot;20148&quot; value=&quot;5&quot;/&gt;&lt;property id=&quot;20300&quot; value=&quot;Slide 2&quot;/&gt;&lt;property id=&quot;20307&quot; value=&quot;265&quot;/&gt;&lt;/object&gt;&lt;object type=&quot;3&quot; unique_id=&quot;10328&quot;&gt;&lt;property id=&quot;20148&quot; value=&quot;5&quot;/&gt;&lt;property id=&quot;20300&quot; value=&quot;Slide 3&quot;/&gt;&lt;property id=&quot;20307&quot; value=&quot;256&quot;/&gt;&lt;/object&gt;&lt;object type=&quot;3&quot; unique_id=&quot;10329&quot;&gt;&lt;property id=&quot;20148&quot; value=&quot;5&quot;/&gt;&lt;property id=&quot;20300&quot; value=&quot;Slide 4&quot;/&gt;&lt;property id=&quot;20307&quot; value=&quot;261&quot;/&gt;&lt;/object&gt;&lt;object type=&quot;3&quot; unique_id=&quot;10330&quot;&gt;&lt;property id=&quot;20148&quot; value=&quot;5&quot;/&gt;&lt;property id=&quot;20300&quot; value=&quot;Slide 5&quot;/&gt;&lt;property id=&quot;20307&quot; value=&quot;258&quot;/&gt;&lt;/object&gt;&lt;object type=&quot;3&quot; unique_id=&quot;10331&quot;&gt;&lt;property id=&quot;20148&quot; value=&quot;5&quot;/&gt;&lt;property id=&quot;20300&quot; value=&quot;Slide 6&quot;/&gt;&lt;property id=&quot;20307&quot; value=&quot;260&quot;/&gt;&lt;/object&gt;&lt;object type=&quot;3&quot; unique_id=&quot;10332&quot;&gt;&lt;property id=&quot;20148&quot; value=&quot;5&quot;/&gt;&lt;property id=&quot;20300&quot; value=&quot;Slide 7&quot;/&gt;&lt;property id=&quot;20307&quot; value=&quot;259&quot;/&gt;&lt;/object&gt;&lt;object type=&quot;3&quot; unique_id=&quot;10333&quot;&gt;&lt;property id=&quot;20148&quot; value=&quot;5&quot;/&gt;&lt;property id=&quot;20300&quot; value=&quot;Slide 8&quot;/&gt;&lt;property id=&quot;20307&quot; value=&quot;262&quot;/&gt;&lt;/object&gt;&lt;object type=&quot;3&quot; unique_id=&quot;10334&quot;&gt;&lt;property id=&quot;20148&quot; value=&quot;5&quot;/&gt;&lt;property id=&quot;20300&quot; value=&quot;Slide 9&quot;/&gt;&lt;property id=&quot;20307&quot; value=&quot;263&quot;/&gt;&lt;/object&gt;&lt;object type=&quot;3&quot; unique_id=&quot;10379&quot;&gt;&lt;property id=&quot;20148&quot; value=&quot;5&quot;/&gt;&lt;property id=&quot;20300&quot; value=&quot;Slide 1&quot;/&gt;&lt;property id=&quot;20307&quot; value=&quot;266&quot;/&gt;&lt;/object&gt;&lt;/object&gt;&lt;object type=&quot;8&quot; unique_id=&quot;1034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353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Impact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Nguyen Thang</cp:lastModifiedBy>
  <cp:revision>19</cp:revision>
  <dcterms:created xsi:type="dcterms:W3CDTF">2016-08-17T14:33:00Z</dcterms:created>
  <dcterms:modified xsi:type="dcterms:W3CDTF">2022-05-30T07:01:11Z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01C9C85980BE4D8C811EAEF57E688F27</vt:lpwstr>
  </property>
  <property fmtid="{D5CDD505-2E9C-101B-9397-08002B2CF9AE}" pid="3" name="KSOProductBuildVer">
    <vt:lpwstr>1033-11.2.0.11042</vt:lpwstr>
  </property>
</Properties>
</file>