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16"/>
  </p:notesMasterIdLst>
  <p:sldIdLst>
    <p:sldId id="265" r:id="rId7"/>
    <p:sldId id="266" r:id="rId8"/>
    <p:sldId id="256" r:id="rId9"/>
    <p:sldId id="257" r:id="rId10"/>
    <p:sldId id="258" r:id="rId11"/>
    <p:sldId id="267" r:id="rId12"/>
    <p:sldId id="268" r:id="rId13"/>
    <p:sldId id="269" r:id="rId14"/>
    <p:sldId id="270" r:id="rId15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3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C7A3E-E3FD-469D-A40C-98A8DDD85FB9}" type="datetimeFigureOut">
              <a:rPr lang="vi-VN" smtClean="0"/>
              <a:t>30/05/2022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B5197-AEFC-49CF-95E2-973D255B94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983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>
              <a:spcBef>
                <a:spcPct val="0"/>
              </a:spcBef>
            </a:pPr>
            <a:fld id="{9A0DB2DC-4C9A-4742-B13C-FB6460FD3503}" type="slidenum">
              <a:rPr lang="en-US" altLang="vi-VN" dirty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vi-V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00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A8231F47-A40B-477E-92A0-96D5501491B2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16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A8231F47-A40B-477E-92A0-96D5501491B2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56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A8231F47-A40B-477E-92A0-96D5501491B2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2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FAAC-ADF0-4669-A6F3-8D7B55CC603F}" type="datetimeFigureOut">
              <a:rPr lang="vi-VN" smtClean="0"/>
              <a:t>30/05/2022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7604-75AB-4516-B8B9-E1AA0779A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847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FAAC-ADF0-4669-A6F3-8D7B55CC603F}" type="datetimeFigureOut">
              <a:rPr lang="vi-VN" smtClean="0"/>
              <a:t>30/05/2022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7604-75AB-4516-B8B9-E1AA0779A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370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FAAC-ADF0-4669-A6F3-8D7B55CC603F}" type="datetimeFigureOut">
              <a:rPr lang="vi-VN" smtClean="0"/>
              <a:t>30/05/2022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7604-75AB-4516-B8B9-E1AA0779A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873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4CDB-68FC-412E-8892-8A1E021735A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138A-7C24-4F5F-9293-71D49F68722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8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4CDB-68FC-412E-8892-8A1E021735A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138A-7C24-4F5F-9293-71D49F68722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2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4CDB-68FC-412E-8892-8A1E021735A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138A-7C24-4F5F-9293-71D49F68722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29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4CDB-68FC-412E-8892-8A1E021735A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138A-7C24-4F5F-9293-71D49F68722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70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4CDB-68FC-412E-8892-8A1E021735A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138A-7C24-4F5F-9293-71D49F68722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66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4CDB-68FC-412E-8892-8A1E021735A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138A-7C24-4F5F-9293-71D49F68722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08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4CDB-68FC-412E-8892-8A1E021735A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138A-7C24-4F5F-9293-71D49F68722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9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4CDB-68FC-412E-8892-8A1E021735A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138A-7C24-4F5F-9293-71D49F68722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1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FAAC-ADF0-4669-A6F3-8D7B55CC603F}" type="datetimeFigureOut">
              <a:rPr lang="vi-VN" smtClean="0"/>
              <a:t>30/05/2022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7604-75AB-4516-B8B9-E1AA0779A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7775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4CDB-68FC-412E-8892-8A1E021735A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138A-7C24-4F5F-9293-71D49F68722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1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4CDB-68FC-412E-8892-8A1E021735A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138A-7C24-4F5F-9293-71D49F68722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47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4CDB-68FC-412E-8892-8A1E021735A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0138A-7C24-4F5F-9293-71D49F68722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36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21" indent="0" algn="ctr">
              <a:buNone/>
              <a:defRPr sz="1500"/>
            </a:lvl2pPr>
            <a:lvl3pPr marL="685647" indent="0" algn="ctr">
              <a:buNone/>
              <a:defRPr sz="1400"/>
            </a:lvl3pPr>
            <a:lvl4pPr marL="1028471" indent="0" algn="ctr">
              <a:buNone/>
              <a:defRPr sz="1200"/>
            </a:lvl4pPr>
            <a:lvl5pPr marL="1371294" indent="0" algn="ctr">
              <a:buNone/>
              <a:defRPr sz="1200"/>
            </a:lvl5pPr>
            <a:lvl6pPr marL="1714121" indent="0" algn="ctr">
              <a:buNone/>
              <a:defRPr sz="1200"/>
            </a:lvl6pPr>
            <a:lvl7pPr marL="2056940" indent="0" algn="ctr">
              <a:buNone/>
              <a:defRPr sz="1200"/>
            </a:lvl7pPr>
            <a:lvl8pPr marL="2399760" indent="0" algn="ctr">
              <a:buNone/>
              <a:defRPr sz="1200"/>
            </a:lvl8pPr>
            <a:lvl9pPr marL="274258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50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09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303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49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73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23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4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FAAC-ADF0-4669-A6F3-8D7B55CC603F}" type="datetimeFigureOut">
              <a:rPr lang="vi-VN" smtClean="0"/>
              <a:t>30/05/2022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7604-75AB-4516-B8B9-E1AA0779A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60399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1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21" indent="0">
              <a:buNone/>
              <a:defRPr sz="2100"/>
            </a:lvl2pPr>
            <a:lvl3pPr marL="685647" indent="0">
              <a:buNone/>
              <a:defRPr sz="1800"/>
            </a:lvl3pPr>
            <a:lvl4pPr marL="1028471" indent="0">
              <a:buNone/>
              <a:defRPr sz="1500"/>
            </a:lvl4pPr>
            <a:lvl5pPr marL="1371294" indent="0">
              <a:buNone/>
              <a:defRPr sz="1500"/>
            </a:lvl5pPr>
            <a:lvl6pPr marL="1714121" indent="0">
              <a:buNone/>
              <a:defRPr sz="1500"/>
            </a:lvl6pPr>
            <a:lvl7pPr marL="2056940" indent="0">
              <a:buNone/>
              <a:defRPr sz="1500"/>
            </a:lvl7pPr>
            <a:lvl8pPr marL="2399760" indent="0">
              <a:buNone/>
              <a:defRPr sz="1500"/>
            </a:lvl8pPr>
            <a:lvl9pPr marL="274258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47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63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77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39" indent="0" algn="ctr">
              <a:buNone/>
              <a:defRPr sz="1500"/>
            </a:lvl2pPr>
            <a:lvl3pPr marL="685681" indent="0" algn="ctr">
              <a:buNone/>
              <a:defRPr sz="1400"/>
            </a:lvl3pPr>
            <a:lvl4pPr marL="1028522" indent="0" algn="ctr">
              <a:buNone/>
              <a:defRPr sz="1200"/>
            </a:lvl4pPr>
            <a:lvl5pPr marL="1371362" indent="0" algn="ctr">
              <a:buNone/>
              <a:defRPr sz="1200"/>
            </a:lvl5pPr>
            <a:lvl6pPr marL="1714205" indent="0" algn="ctr">
              <a:buNone/>
              <a:defRPr sz="1200"/>
            </a:lvl6pPr>
            <a:lvl7pPr marL="2057042" indent="0" algn="ctr">
              <a:buNone/>
              <a:defRPr sz="1200"/>
            </a:lvl7pPr>
            <a:lvl8pPr marL="2399880" indent="0" algn="ctr">
              <a:buNone/>
              <a:defRPr sz="1200"/>
            </a:lvl8pPr>
            <a:lvl9pPr marL="274271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19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33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8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69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606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277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2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FAAC-ADF0-4669-A6F3-8D7B55CC603F}" type="datetimeFigureOut">
              <a:rPr lang="vi-VN" smtClean="0"/>
              <a:t>30/05/2022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7604-75AB-4516-B8B9-E1AA0779A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56717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757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39" indent="0">
              <a:buNone/>
              <a:defRPr sz="1100"/>
            </a:lvl2pPr>
            <a:lvl3pPr marL="685681" indent="0">
              <a:buNone/>
              <a:defRPr sz="900"/>
            </a:lvl3pPr>
            <a:lvl4pPr marL="1028522" indent="0">
              <a:buNone/>
              <a:defRPr sz="800"/>
            </a:lvl4pPr>
            <a:lvl5pPr marL="1371362" indent="0">
              <a:buNone/>
              <a:defRPr sz="800"/>
            </a:lvl5pPr>
            <a:lvl6pPr marL="1714205" indent="0">
              <a:buNone/>
              <a:defRPr sz="800"/>
            </a:lvl6pPr>
            <a:lvl7pPr marL="2057042" indent="0">
              <a:buNone/>
              <a:defRPr sz="800"/>
            </a:lvl7pPr>
            <a:lvl8pPr marL="2399880" indent="0">
              <a:buNone/>
              <a:defRPr sz="800"/>
            </a:lvl8pPr>
            <a:lvl9pPr marL="2742719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160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39" indent="0">
              <a:buNone/>
              <a:defRPr sz="2100"/>
            </a:lvl2pPr>
            <a:lvl3pPr marL="685681" indent="0">
              <a:buNone/>
              <a:defRPr sz="1800"/>
            </a:lvl3pPr>
            <a:lvl4pPr marL="1028522" indent="0">
              <a:buNone/>
              <a:defRPr sz="1500"/>
            </a:lvl4pPr>
            <a:lvl5pPr marL="1371362" indent="0">
              <a:buNone/>
              <a:defRPr sz="1500"/>
            </a:lvl5pPr>
            <a:lvl6pPr marL="1714205" indent="0">
              <a:buNone/>
              <a:defRPr sz="1500"/>
            </a:lvl6pPr>
            <a:lvl7pPr marL="2057042" indent="0">
              <a:buNone/>
              <a:defRPr sz="1500"/>
            </a:lvl7pPr>
            <a:lvl8pPr marL="2399880" indent="0">
              <a:buNone/>
              <a:defRPr sz="1500"/>
            </a:lvl8pPr>
            <a:lvl9pPr marL="2742719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39" indent="0">
              <a:buNone/>
              <a:defRPr sz="1100"/>
            </a:lvl2pPr>
            <a:lvl3pPr marL="685681" indent="0">
              <a:buNone/>
              <a:defRPr sz="900"/>
            </a:lvl3pPr>
            <a:lvl4pPr marL="1028522" indent="0">
              <a:buNone/>
              <a:defRPr sz="800"/>
            </a:lvl4pPr>
            <a:lvl5pPr marL="1371362" indent="0">
              <a:buNone/>
              <a:defRPr sz="800"/>
            </a:lvl5pPr>
            <a:lvl6pPr marL="1714205" indent="0">
              <a:buNone/>
              <a:defRPr sz="800"/>
            </a:lvl6pPr>
            <a:lvl7pPr marL="2057042" indent="0">
              <a:buNone/>
              <a:defRPr sz="800"/>
            </a:lvl7pPr>
            <a:lvl8pPr marL="2399880" indent="0">
              <a:buNone/>
              <a:defRPr sz="800"/>
            </a:lvl8pPr>
            <a:lvl9pPr marL="2742719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00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201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1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1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94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40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016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416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859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6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2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FAAC-ADF0-4669-A6F3-8D7B55CC603F}" type="datetimeFigureOut">
              <a:rPr lang="vi-VN" smtClean="0"/>
              <a:t>30/05/2022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7604-75AB-4516-B8B9-E1AA0779A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8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455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13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100"/>
            </a:lvl2pPr>
            <a:lvl3pPr marL="685732" indent="0">
              <a:buNone/>
              <a:defRPr sz="900"/>
            </a:lvl3pPr>
            <a:lvl4pPr marL="1028598" indent="0">
              <a:buNone/>
              <a:defRPr sz="800"/>
            </a:lvl4pPr>
            <a:lvl5pPr marL="1371464" indent="0">
              <a:buNone/>
              <a:defRPr sz="800"/>
            </a:lvl5pPr>
            <a:lvl6pPr marL="1714331" indent="0">
              <a:buNone/>
              <a:defRPr sz="800"/>
            </a:lvl6pPr>
            <a:lvl7pPr marL="2057195" indent="0">
              <a:buNone/>
              <a:defRPr sz="800"/>
            </a:lvl7pPr>
            <a:lvl8pPr marL="2400060" indent="0">
              <a:buNone/>
              <a:defRPr sz="800"/>
            </a:lvl8pPr>
            <a:lvl9pPr marL="2742926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408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100"/>
            </a:lvl2pPr>
            <a:lvl3pPr marL="685732" indent="0">
              <a:buNone/>
              <a:defRPr sz="900"/>
            </a:lvl3pPr>
            <a:lvl4pPr marL="1028598" indent="0">
              <a:buNone/>
              <a:defRPr sz="800"/>
            </a:lvl4pPr>
            <a:lvl5pPr marL="1371464" indent="0">
              <a:buNone/>
              <a:defRPr sz="800"/>
            </a:lvl5pPr>
            <a:lvl6pPr marL="1714331" indent="0">
              <a:buNone/>
              <a:defRPr sz="800"/>
            </a:lvl6pPr>
            <a:lvl7pPr marL="2057195" indent="0">
              <a:buNone/>
              <a:defRPr sz="800"/>
            </a:lvl7pPr>
            <a:lvl8pPr marL="2400060" indent="0">
              <a:buNone/>
              <a:defRPr sz="800"/>
            </a:lvl8pPr>
            <a:lvl9pPr marL="2742926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419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659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690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278E-F7CA-410A-8588-F2245B20B07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A78-C493-40C4-B812-6846AFCA81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516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278E-F7CA-410A-8588-F2245B20B07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A78-C493-40C4-B812-6846AFCA81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058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278E-F7CA-410A-8588-F2245B20B07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A78-C493-40C4-B812-6846AFCA81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670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278E-F7CA-410A-8588-F2245B20B07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A78-C493-40C4-B812-6846AFCA81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1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FAAC-ADF0-4669-A6F3-8D7B55CC603F}" type="datetimeFigureOut">
              <a:rPr lang="vi-VN" smtClean="0"/>
              <a:t>30/05/2022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7604-75AB-4516-B8B9-E1AA0779A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51363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278E-F7CA-410A-8588-F2245B20B07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A78-C493-40C4-B812-6846AFCA81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57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278E-F7CA-410A-8588-F2245B20B07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A78-C493-40C4-B812-6846AFCA81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05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278E-F7CA-410A-8588-F2245B20B07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A78-C493-40C4-B812-6846AFCA81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238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278E-F7CA-410A-8588-F2245B20B07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A78-C493-40C4-B812-6846AFCA81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574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278E-F7CA-410A-8588-F2245B20B07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A78-C493-40C4-B812-6846AFCA81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858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278E-F7CA-410A-8588-F2245B20B07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A78-C493-40C4-B812-6846AFCA81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329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278E-F7CA-410A-8588-F2245B20B07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30/05/2022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A78-C493-40C4-B812-6846AFCA81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FAAC-ADF0-4669-A6F3-8D7B55CC603F}" type="datetimeFigureOut">
              <a:rPr lang="vi-VN" smtClean="0"/>
              <a:t>30/05/2022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7604-75AB-4516-B8B9-E1AA0779A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886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FAAC-ADF0-4669-A6F3-8D7B55CC603F}" type="datetimeFigureOut">
              <a:rPr lang="vi-VN" smtClean="0"/>
              <a:t>30/05/2022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7604-75AB-4516-B8B9-E1AA0779A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9555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FAAC-ADF0-4669-A6F3-8D7B55CC603F}" type="datetimeFigureOut">
              <a:rPr lang="vi-VN" smtClean="0"/>
              <a:t>30/05/2022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7604-75AB-4516-B8B9-E1AA0779A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25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CFAAC-ADF0-4669-A6F3-8D7B55CC603F}" type="datetimeFigureOut">
              <a:rPr lang="vi-VN" smtClean="0"/>
              <a:t>30/05/2022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F7604-75AB-4516-B8B9-E1AA0779A8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52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DA404CDB-68FC-412E-8892-8A1E021735A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265"/>
              <a:t>30/05/2022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D400138A-7C24-4F5F-9293-71D49F68722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265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4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67" tIns="34289" rIns="68567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67" tIns="34289" rIns="68567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47"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47"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4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47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4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8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64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4" indent="-171414" algn="l" defTabSz="68564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4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60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80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27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5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74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7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4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4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0" tIns="34289" rIns="68570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0" tIns="34289" rIns="68570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81"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81"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8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81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8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8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68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2" indent="-171422" algn="l" defTabSz="68568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65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0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40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79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21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6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0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45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1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2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6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05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4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1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4" tIns="34289" rIns="68574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4" tIns="34289" rIns="68574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>
              <a:defRPr/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>
                <a:defRPr/>
              </a:pPr>
              <a:t>5/30/2022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>
              <a:defRPr/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4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4" indent="-171434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1C7278E-F7CA-410A-8588-F2245B20B07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30/05/2022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F296A78-C493-40C4-B812-6846AFCA81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3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án 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96" name="AutoShape 14"/>
          <p:cNvSpPr>
            <a:spLocks noChangeArrowheads="1"/>
          </p:cNvSpPr>
          <p:nvPr/>
        </p:nvSpPr>
        <p:spPr bwMode="auto">
          <a:xfrm>
            <a:off x="2726055" y="852493"/>
            <a:ext cx="3657600" cy="1989773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66FF33">
                  <a:alpha val="0"/>
                </a:srgbClr>
              </a:gs>
              <a:gs pos="100000">
                <a:srgbClr val="FF33CC">
                  <a:alpha val="14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lIns="91428" tIns="45714" rIns="91428" bIns="45714" anchor="ctr"/>
          <a:lstStyle/>
          <a:p>
            <a:pPr defTabSz="9142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gradFill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50800" dist="50800" sx="1000" sy="1000" algn="ctr" rotWithShape="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078" name="Rectangle 310"/>
          <p:cNvSpPr/>
          <p:nvPr/>
        </p:nvSpPr>
        <p:spPr>
          <a:xfrm>
            <a:off x="4114800" y="3000376"/>
            <a:ext cx="3371850" cy="369332"/>
          </a:xfrm>
          <a:prstGeom prst="rect">
            <a:avLst/>
          </a:prstGeom>
          <a:noFill/>
          <a:ln w="9525">
            <a:noFill/>
          </a:ln>
        </p:spPr>
        <p:txBody>
          <a:bodyPr lIns="91428" tIns="45714" rIns="91428" bIns="4571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defTabSz="914265" eaLnBrk="1" hangingPunct="1">
              <a:spcBef>
                <a:spcPct val="0"/>
              </a:spcBef>
              <a:buFontTx/>
              <a:buNone/>
            </a:pPr>
            <a:r>
              <a:rPr lang="en-US" altLang="vi-VN" sz="18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endParaRPr lang="vi-VN" altLang="vi-VN" sz="1800" dirty="0">
              <a:solidFill>
                <a:prstClr val="black"/>
              </a:solidFill>
              <a:ea typeface="Arial" panose="020B0604020202020204" pitchFamily="34" charset="0"/>
            </a:endParaRPr>
          </a:p>
        </p:txBody>
      </p:sp>
      <p:sp>
        <p:nvSpPr>
          <p:cNvPr id="3080" name="WordArt 294"/>
          <p:cNvSpPr>
            <a:spLocks noTextEdit="1"/>
          </p:cNvSpPr>
          <p:nvPr/>
        </p:nvSpPr>
        <p:spPr>
          <a:xfrm>
            <a:off x="3442973" y="742956"/>
            <a:ext cx="2364105" cy="1768793"/>
          </a:xfrm>
          <a:prstGeom prst="rect">
            <a:avLst/>
          </a:prstGeom>
        </p:spPr>
        <p:txBody>
          <a:bodyPr wrap="none" lIns="91428" tIns="45714" rIns="91428" bIns="45714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defTabSz="914265"/>
            <a:r>
              <a:rPr lang="en-US" sz="27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</a:p>
          <a:p>
            <a:pPr algn="ctr" defTabSz="914265"/>
            <a:r>
              <a:rPr lang="en-US" sz="27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LỚP </a:t>
            </a:r>
            <a:r>
              <a:rPr lang="en-US" sz="27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86" name="WordArt 11"/>
          <p:cNvSpPr>
            <a:spLocks noTextEdit="1"/>
          </p:cNvSpPr>
          <p:nvPr/>
        </p:nvSpPr>
        <p:spPr>
          <a:xfrm>
            <a:off x="1699267" y="2751779"/>
            <a:ext cx="5807075" cy="1296829"/>
          </a:xfrm>
          <a:prstGeom prst="rect">
            <a:avLst/>
          </a:prstGeom>
        </p:spPr>
        <p:txBody>
          <a:bodyPr wrap="none" lIns="91428" tIns="45714" rIns="91428" bIns="45714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defTabSz="914265"/>
            <a:r>
              <a:rPr lang="vi-VN" altLang="en-US" sz="3600" b="1" dirty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EM ÔN TẬP CÁC SỐ TRONG PHẠM VI 100 000</a:t>
            </a:r>
          </a:p>
        </p:txBody>
      </p:sp>
    </p:spTree>
    <p:extLst>
      <p:ext uri="{BB962C8B-B14F-4D97-AF65-F5344CB8AC3E}">
        <p14:creationId xmlns:p14="http://schemas.microsoft.com/office/powerpoint/2010/main" val="3437180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409" y="-18705"/>
            <a:ext cx="1828800" cy="813197"/>
            <a:chOff x="996" y="2928"/>
            <a:chExt cx="1536" cy="683"/>
          </a:xfrm>
        </p:grpSpPr>
        <p:pic>
          <p:nvPicPr>
            <p:cNvPr id="7" name="Picture 10" descr="Book-03-jun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" y="2928"/>
              <a:ext cx="1536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1327" y="3120"/>
              <a:ext cx="873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defTabSz="914265" eaLnBrk="1" hangingPunct="1"/>
              <a:r>
                <a:rPr lang="en-US" altLang="vi-VN" sz="3200" b="1" u="sng" dirty="0">
                  <a:solidFill>
                    <a:srgbClr val="FF0066"/>
                  </a:solidFill>
                  <a:cs typeface="Arial" panose="020B0604020202020204" pitchFamily="34" charset="0"/>
                </a:rPr>
                <a:t>S /96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9512" y="896824"/>
            <a:ext cx="885698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defTabSz="914265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91: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 100 000?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9512" y="1880970"/>
            <a:ext cx="8712968" cy="24617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71416" indent="-571416">
              <a:buFontTx/>
              <a:buChar char="-"/>
            </a:pP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416" indent="-571416">
              <a:buFontTx/>
              <a:buChar char="-"/>
            </a:pP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158530" y="1529285"/>
            <a:ext cx="2971800" cy="5143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prstClr val="black"/>
                </a:solidFill>
                <a:latin typeface="Arial "/>
                <a:cs typeface="Times New Roman" pitchFamily="18" charset="0"/>
              </a:rPr>
              <a:t>Mục</a:t>
            </a:r>
            <a:r>
              <a:rPr lang="en-US" sz="4000" dirty="0">
                <a:solidFill>
                  <a:prstClr val="black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 "/>
                <a:cs typeface="Times New Roman" pitchFamily="18" charset="0"/>
              </a:rPr>
              <a:t>tiêu</a:t>
            </a:r>
            <a:endParaRPr lang="en-US" sz="4000" dirty="0">
              <a:solidFill>
                <a:prstClr val="black"/>
              </a:solidFill>
              <a:latin typeface="Arial 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71601" y="4455829"/>
            <a:ext cx="6840760" cy="5715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8" tIns="45714" rIns="91428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prstClr val="black"/>
                </a:solidFill>
                <a:latin typeface="Arial "/>
                <a:cs typeface="Times New Roman" pitchFamily="18" charset="0"/>
              </a:rPr>
              <a:t>A. Hoạt </a:t>
            </a:r>
            <a:r>
              <a:rPr lang="en-US" sz="4000" b="1" dirty="0" err="1">
                <a:solidFill>
                  <a:prstClr val="black"/>
                </a:solidFill>
                <a:latin typeface="Arial 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prstClr val="black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 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prstClr val="black"/>
                </a:solidFill>
                <a:latin typeface="Arial 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 "/>
                <a:cs typeface="Times New Roman" pitchFamily="18" charset="0"/>
              </a:rPr>
              <a:t>hành</a:t>
            </a:r>
            <a:r>
              <a:rPr lang="en-US" sz="4000" b="1" dirty="0">
                <a:solidFill>
                  <a:prstClr val="black"/>
                </a:solidFill>
                <a:latin typeface="Arial 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837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23478"/>
            <a:ext cx="88569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5. Tìm số lớn nhất trong các số sau: </a:t>
            </a:r>
          </a:p>
          <a:p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52 465, 51 588, 52 645, 51 789.</a:t>
            </a:r>
          </a:p>
        </p:txBody>
      </p:sp>
      <p:sp>
        <p:nvSpPr>
          <p:cNvPr id="5" name="Oval 4"/>
          <p:cNvSpPr/>
          <p:nvPr/>
        </p:nvSpPr>
        <p:spPr>
          <a:xfrm>
            <a:off x="3635896" y="778952"/>
            <a:ext cx="1944216" cy="7908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107504" y="1570028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6. a. Viết các số 12 894, 71 205, 50 668, 31 327 thành tổng theo mẫu: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Mẫu: 12 894 = 10000 + 2000 + 800 + 90 + 4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2345" y="3279351"/>
            <a:ext cx="78041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71 205 = 70000 + 1000 + 200 + 5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50 668 = 50000 + 600 + 60 + 8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31 327 = 30000 + 1000 + 300 + 20 + 7</a:t>
            </a:r>
          </a:p>
        </p:txBody>
      </p:sp>
    </p:spTree>
    <p:extLst>
      <p:ext uri="{BB962C8B-B14F-4D97-AF65-F5344CB8AC3E}">
        <p14:creationId xmlns:p14="http://schemas.microsoft.com/office/powerpoint/2010/main" val="8135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23478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b. Viết thành tổng theo mẫu: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Mẫu: 30000 + 5000 + 200 + 70 + 4 = 35274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40000 + 7000 + 400 + 20 + 5 =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50000 + 5000 + 500 + 50 + 5 =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20000 + 6000 + 400 + 80 =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30000 + 900 + 8 =</a:t>
            </a:r>
          </a:p>
        </p:txBody>
      </p:sp>
      <p:sp>
        <p:nvSpPr>
          <p:cNvPr id="3" name="Rectangle 2"/>
          <p:cNvSpPr/>
          <p:nvPr/>
        </p:nvSpPr>
        <p:spPr>
          <a:xfrm>
            <a:off x="6012160" y="1205339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47425</a:t>
            </a:r>
          </a:p>
        </p:txBody>
      </p:sp>
      <p:sp>
        <p:nvSpPr>
          <p:cNvPr id="4" name="Rectangle 3"/>
          <p:cNvSpPr/>
          <p:nvPr/>
        </p:nvSpPr>
        <p:spPr>
          <a:xfrm>
            <a:off x="6012160" y="1707654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55555</a:t>
            </a:r>
          </a:p>
        </p:txBody>
      </p:sp>
      <p:sp>
        <p:nvSpPr>
          <p:cNvPr id="5" name="Rectangle 4"/>
          <p:cNvSpPr/>
          <p:nvPr/>
        </p:nvSpPr>
        <p:spPr>
          <a:xfrm>
            <a:off x="5364088" y="2283718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26480</a:t>
            </a:r>
          </a:p>
        </p:txBody>
      </p:sp>
      <p:sp>
        <p:nvSpPr>
          <p:cNvPr id="6" name="Rectangle 5"/>
          <p:cNvSpPr/>
          <p:nvPr/>
        </p:nvSpPr>
        <p:spPr>
          <a:xfrm>
            <a:off x="3746133" y="2859782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30908</a:t>
            </a:r>
          </a:p>
        </p:txBody>
      </p:sp>
    </p:spTree>
    <p:extLst>
      <p:ext uri="{BB962C8B-B14F-4D97-AF65-F5344CB8AC3E}">
        <p14:creationId xmlns:p14="http://schemas.microsoft.com/office/powerpoint/2010/main" val="66552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331" y="38732"/>
            <a:ext cx="89289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7. Viết các số 54 768, 54 827, 54 678, 54 786 theo thứ tự:</a:t>
            </a:r>
          </a:p>
          <a:p>
            <a:pPr marL="514350" indent="-514350" algn="just">
              <a:buAutoNum type="alphaLcPeriod"/>
            </a:pPr>
            <a:r>
              <a:rPr lang="vi-VN" sz="32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Từ bé đến lớn</a:t>
            </a:r>
          </a:p>
          <a:p>
            <a:pPr algn="just"/>
            <a:endParaRPr lang="vi-VN" sz="32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b. Từ lớn đên bé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1563638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54 678,</a:t>
            </a:r>
            <a:endParaRPr lang="vi-VN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515411" y="1563638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54 768,</a:t>
            </a:r>
            <a:endParaRPr lang="vi-VN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2915816" y="1563638"/>
            <a:ext cx="1518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54 786, </a:t>
            </a:r>
            <a:endParaRPr lang="vi-VN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4266932" y="1563637"/>
            <a:ext cx="1313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54 827</a:t>
            </a:r>
            <a:endParaRPr lang="vi-VN" b="1" dirty="0"/>
          </a:p>
        </p:txBody>
      </p:sp>
      <p:sp>
        <p:nvSpPr>
          <p:cNvPr id="10" name="Rectangle 9"/>
          <p:cNvSpPr/>
          <p:nvPr/>
        </p:nvSpPr>
        <p:spPr>
          <a:xfrm>
            <a:off x="141396" y="2571750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54 827,</a:t>
            </a:r>
            <a:endParaRPr lang="vi-VN" b="1" dirty="0"/>
          </a:p>
        </p:txBody>
      </p:sp>
      <p:sp>
        <p:nvSpPr>
          <p:cNvPr id="11" name="Rectangle 10"/>
          <p:cNvSpPr/>
          <p:nvPr/>
        </p:nvSpPr>
        <p:spPr>
          <a:xfrm>
            <a:off x="4285482" y="2571750"/>
            <a:ext cx="1313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54 678</a:t>
            </a:r>
            <a:endParaRPr lang="vi-VN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2908557" y="2571750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54 768,</a:t>
            </a:r>
            <a:endParaRPr lang="vi-VN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1549497" y="2593277"/>
            <a:ext cx="1518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54 786, </a:t>
            </a:r>
            <a:endParaRPr lang="vi-VN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95421" y="3363838"/>
            <a:ext cx="8890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8. a. Số lớn nhất có 5 chữ số là: 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b. Số bé nhất có năm chữ số là: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12160" y="3359565"/>
            <a:ext cx="145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99 999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12160" y="3928518"/>
            <a:ext cx="145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10 000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66552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73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39" y="2688218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185655" y="2840360"/>
            <a:ext cx="7037773" cy="577081"/>
          </a:xfrm>
          <a:prstGeom prst="rect">
            <a:avLst/>
          </a:prstGeom>
          <a:noFill/>
        </p:spPr>
        <p:txBody>
          <a:bodyPr wrap="square" lIns="68565" tIns="34289" rIns="68565" bIns="34289" rtlCol="0">
            <a:spAutoFit/>
          </a:bodyPr>
          <a:lstStyle/>
          <a:p>
            <a:pPr defTabSz="685630">
              <a:defRPr/>
            </a:pPr>
            <a:r>
              <a:rPr lang="en-US" sz="3300" dirty="0">
                <a:solidFill>
                  <a:prstClr val="white"/>
                </a:solidFill>
                <a:latin typeface="Arial "/>
              </a:rPr>
              <a:t>Câu hỏi 1: 48448 : 4 = ?</a:t>
            </a: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4749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829507" y="3828633"/>
            <a:ext cx="3487814" cy="438581"/>
          </a:xfrm>
          <a:prstGeom prst="rect">
            <a:avLst/>
          </a:prstGeom>
          <a:noFill/>
        </p:spPr>
        <p:txBody>
          <a:bodyPr wrap="square" lIns="68565" tIns="34289" rIns="68565" bIns="34289" rtlCol="0">
            <a:spAutoFit/>
          </a:bodyPr>
          <a:lstStyle/>
          <a:p>
            <a:pPr marL="257114" indent="-257114" defTabSz="685630">
              <a:buClr>
                <a:prstClr val="white"/>
              </a:buClr>
              <a:buFont typeface="Wingdings" panose="05000000000000000000" pitchFamily="2" charset="2"/>
              <a:buChar char=""/>
              <a:defRPr/>
            </a:pPr>
            <a:r>
              <a:rPr lang="en-US" sz="2400" dirty="0">
                <a:solidFill>
                  <a:srgbClr val="FFC000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400" dirty="0">
                <a:solidFill>
                  <a:prstClr val="white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12112</a:t>
            </a: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29507" y="4476080"/>
            <a:ext cx="3487814" cy="438581"/>
          </a:xfrm>
          <a:prstGeom prst="rect">
            <a:avLst/>
          </a:prstGeom>
          <a:noFill/>
        </p:spPr>
        <p:txBody>
          <a:bodyPr wrap="square" lIns="68565" tIns="34289" rIns="68565" bIns="34289" rtlCol="0">
            <a:spAutoFit/>
          </a:bodyPr>
          <a:lstStyle/>
          <a:p>
            <a:pPr marL="257114" indent="-257114" defTabSz="68563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400" dirty="0">
                <a:solidFill>
                  <a:prstClr val="white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22111</a:t>
            </a: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4601922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4826680" y="3829031"/>
            <a:ext cx="3487814" cy="438581"/>
          </a:xfrm>
          <a:prstGeom prst="rect">
            <a:avLst/>
          </a:prstGeom>
          <a:noFill/>
        </p:spPr>
        <p:txBody>
          <a:bodyPr wrap="square" lIns="68565" tIns="34289" rIns="68565" bIns="34289" rtlCol="0">
            <a:spAutoFit/>
          </a:bodyPr>
          <a:lstStyle/>
          <a:p>
            <a:pPr marL="257114" indent="-257114" defTabSz="68563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400" dirty="0">
                <a:solidFill>
                  <a:prstClr val="white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11221</a:t>
            </a: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80" y="4476080"/>
            <a:ext cx="3487814" cy="438581"/>
          </a:xfrm>
          <a:prstGeom prst="rect">
            <a:avLst/>
          </a:prstGeom>
          <a:noFill/>
        </p:spPr>
        <p:txBody>
          <a:bodyPr wrap="square" lIns="68565" tIns="34289" rIns="68565" bIns="34289" rtlCol="0">
            <a:spAutoFit/>
          </a:bodyPr>
          <a:lstStyle/>
          <a:p>
            <a:pPr marL="257114" indent="-257114" defTabSz="68563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400" dirty="0">
                <a:solidFill>
                  <a:prstClr val="white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12211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1" y="647896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2179" y="1555618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2179" y="1972810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2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71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37" y="2688216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23200" y="2825672"/>
            <a:ext cx="7037773" cy="577081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defTabSz="685664">
              <a:defRPr/>
            </a:pPr>
            <a:r>
              <a:rPr lang="en-US" sz="3300" dirty="0">
                <a:solidFill>
                  <a:prstClr val="white"/>
                </a:solidFill>
                <a:latin typeface="Arial "/>
              </a:rPr>
              <a:t>Câu hỏi 2: 23224 : 2 = ?</a:t>
            </a: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4601922" y="446866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marL="214273" indent="-214273" algn="ctr" defTabSz="685664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4601922" y="3821220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marL="214273" indent="-214273" algn="ctr" defTabSz="685664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4826680" y="4476441"/>
            <a:ext cx="3487814" cy="438581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marL="257126" indent="-257126" defTabSz="685664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400" dirty="0">
                <a:solidFill>
                  <a:prstClr val="white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11612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4826680" y="3858817"/>
            <a:ext cx="3487814" cy="438581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marL="257126" indent="-257126" defTabSz="685664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400" dirty="0">
                <a:solidFill>
                  <a:prstClr val="white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1161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>
              <a:defRPr/>
            </a:pPr>
            <a:endParaRPr lang="en-US" sz="3000" dirty="0">
              <a:solidFill>
                <a:prstClr val="white"/>
              </a:solidFill>
              <a:latin typeface="Arial 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04749" y="446866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685664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829507" y="3849129"/>
            <a:ext cx="3487814" cy="438581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marL="257126" indent="-257126" defTabSz="685664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400" dirty="0">
                <a:solidFill>
                  <a:prstClr val="white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23224</a:t>
            </a: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829507" y="4489174"/>
            <a:ext cx="3487814" cy="438581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marL="257126" indent="-257126" defTabSz="685664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400" dirty="0">
                <a:solidFill>
                  <a:prstClr val="white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11162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1" y="647896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2179" y="1555618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2179" y="1972810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7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8" y="-37420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32" y="2563615"/>
            <a:ext cx="8154143" cy="106354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 defTabSz="685715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829511" y="2542252"/>
            <a:ext cx="7965503" cy="1084910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pPr defTabSz="685715">
              <a:defRPr/>
            </a:pPr>
            <a:r>
              <a:rPr lang="en-US" sz="33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12cm. </a:t>
            </a:r>
            <a:r>
              <a:rPr lang="en-US" sz="33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2cm. </a:t>
            </a:r>
            <a:r>
              <a:rPr lang="en-US" sz="33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4601922" y="3825437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 defTabSz="685715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49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 defTabSz="685715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4826680" y="3812432"/>
            <a:ext cx="3487814" cy="438581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pPr marL="257144" indent="-257144" defTabSz="68571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400" dirty="0">
                <a:solidFill>
                  <a:prstClr val="white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29507" y="4476074"/>
            <a:ext cx="3487814" cy="438581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pPr marL="257144" indent="-257144" defTabSz="68571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400" dirty="0">
                <a:solidFill>
                  <a:prstClr val="white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42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 defTabSz="685715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 defTabSz="685715"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829507" y="3828627"/>
            <a:ext cx="3487814" cy="438581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pPr marL="257144" indent="-257144" defTabSz="68571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400" dirty="0">
                <a:solidFill>
                  <a:prstClr val="white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80" y="4501303"/>
            <a:ext cx="3487814" cy="438581"/>
          </a:xfrm>
          <a:prstGeom prst="rect">
            <a:avLst/>
          </a:prstGeom>
          <a:noFill/>
        </p:spPr>
        <p:txBody>
          <a:bodyPr wrap="square" lIns="68573" tIns="34289" rIns="68573" bIns="34289" rtlCol="0">
            <a:spAutoFit/>
          </a:bodyPr>
          <a:lstStyle/>
          <a:p>
            <a:pPr marL="257144" indent="-257144" defTabSz="68571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400">
                <a:solidFill>
                  <a:prstClr val="white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en-US" sz="2400" dirty="0">
              <a:solidFill>
                <a:prstClr val="white"/>
              </a:solidFill>
              <a:latin typeface="Arial 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1" y="647896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2179" y="1555618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2179" y="1972810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5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WhitecornerFlower">
            <a:extLst>
              <a:ext uri="{FF2B5EF4-FFF2-40B4-BE49-F238E27FC236}">
                <a16:creationId xmlns:a16="http://schemas.microsoft.com/office/drawing/2014/main" id="{C8FF228A-CC71-4504-BFD4-E9D3C65EF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510" y="0"/>
            <a:ext cx="2338490" cy="15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8">
            <a:extLst>
              <a:ext uri="{FF2B5EF4-FFF2-40B4-BE49-F238E27FC236}">
                <a16:creationId xmlns:a16="http://schemas.microsoft.com/office/drawing/2014/main" id="{C547CD48-EC99-4811-A314-E4B4FD6407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6965" y="774096"/>
            <a:ext cx="5657850" cy="1302544"/>
          </a:xfrm>
          <a:prstGeom prst="rect">
            <a:avLst/>
          </a:prstGeom>
        </p:spPr>
        <p:txBody>
          <a:bodyPr wrap="none" lIns="68579" tIns="34289" rIns="68579" bIns="34289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342892"/>
            <a:r>
              <a:rPr lang="en-US" sz="41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1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1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1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1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1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4100" b="1" i="1" kern="1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WordArt 7">
            <a:extLst>
              <a:ext uri="{FF2B5EF4-FFF2-40B4-BE49-F238E27FC236}">
                <a16:creationId xmlns:a16="http://schemas.microsoft.com/office/drawing/2014/main" id="{8B854437-694B-41EB-B6D3-C5E86D5125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9527" y="2943676"/>
            <a:ext cx="4229100" cy="1200150"/>
          </a:xfrm>
          <a:prstGeom prst="rect">
            <a:avLst/>
          </a:prstGeom>
        </p:spPr>
        <p:txBody>
          <a:bodyPr wrap="none" lIns="68579" tIns="34289" rIns="68579" bIns="34289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342892"/>
            <a:r>
              <a:rPr lang="en-US" sz="4500" b="1" i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5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i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5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i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45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WhitecornerFlower">
            <a:extLst>
              <a:ext uri="{FF2B5EF4-FFF2-40B4-BE49-F238E27FC236}">
                <a16:creationId xmlns:a16="http://schemas.microsoft.com/office/drawing/2014/main" id="{EDD0E246-0F62-498A-9077-DCBAB1C84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" y="3433876"/>
            <a:ext cx="2049218" cy="169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WhitecornerFlower">
            <a:extLst>
              <a:ext uri="{FF2B5EF4-FFF2-40B4-BE49-F238E27FC236}">
                <a16:creationId xmlns:a16="http://schemas.microsoft.com/office/drawing/2014/main" id="{589B0D05-6CB2-4706-BA47-56A451386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2" y="99602"/>
            <a:ext cx="21680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WhitecornerFlower">
            <a:extLst>
              <a:ext uri="{FF2B5EF4-FFF2-40B4-BE49-F238E27FC236}">
                <a16:creationId xmlns:a16="http://schemas.microsoft.com/office/drawing/2014/main" id="{3D1CD960-253B-4BAC-A252-47A2362B5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05511" y="3543751"/>
            <a:ext cx="2302347" cy="169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69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394</Words>
  <Application>Microsoft Office PowerPoint</Application>
  <PresentationFormat>On-screen Show (16:9)</PresentationFormat>
  <Paragraphs>65</Paragraphs>
  <Slides>9</Slides>
  <Notes>4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Arial </vt:lpstr>
      <vt:lpstr>Calibri</vt:lpstr>
      <vt:lpstr>Calibri Light</vt:lpstr>
      <vt:lpstr>Times New Roman</vt:lpstr>
      <vt:lpstr>Wingdings</vt:lpstr>
      <vt:lpstr>Office Theme</vt:lpstr>
      <vt:lpstr>1_Office Theme</vt:lpstr>
      <vt:lpstr>4_Office Theme</vt:lpstr>
      <vt:lpstr>5_Office Theme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Nguyen Thang</cp:lastModifiedBy>
  <cp:revision>5</cp:revision>
  <dcterms:created xsi:type="dcterms:W3CDTF">2022-05-14T14:15:34Z</dcterms:created>
  <dcterms:modified xsi:type="dcterms:W3CDTF">2022-05-30T04:08:37Z</dcterms:modified>
</cp:coreProperties>
</file>