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841" r:id="rId6"/>
  </p:sldMasterIdLst>
  <p:sldIdLst>
    <p:sldId id="289" r:id="rId7"/>
    <p:sldId id="257" r:id="rId8"/>
    <p:sldId id="280" r:id="rId9"/>
    <p:sldId id="286" r:id="rId10"/>
    <p:sldId id="287" r:id="rId11"/>
    <p:sldId id="296" r:id="rId12"/>
    <p:sldId id="260" r:id="rId13"/>
    <p:sldId id="277" r:id="rId14"/>
    <p:sldId id="282" r:id="rId15"/>
    <p:sldId id="283" r:id="rId16"/>
    <p:sldId id="291" r:id="rId17"/>
    <p:sldId id="292" r:id="rId18"/>
    <p:sldId id="298" r:id="rId19"/>
    <p:sldId id="284" r:id="rId20"/>
    <p:sldId id="293" r:id="rId21"/>
    <p:sldId id="294" r:id="rId22"/>
    <p:sldId id="295" r:id="rId23"/>
    <p:sldId id="266" r:id="rId24"/>
    <p:sldId id="270" r:id="rId25"/>
    <p:sldId id="269" r:id="rId26"/>
    <p:sldId id="268" r:id="rId27"/>
    <p:sldId id="290" r:id="rId28"/>
    <p:sldId id="297" r:id="rId29"/>
    <p:sldId id="285" r:id="rId30"/>
    <p:sldId id="279" r:id="rId31"/>
  </p:sldIdLst>
  <p:sldSz cx="9144000" cy="5143500" type="screen16x9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FF0000"/>
    <a:srgbClr val="008000"/>
    <a:srgbClr val="FF0066"/>
    <a:srgbClr val="FF3399"/>
    <a:srgbClr val="99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912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wmf"/><Relationship Id="rId4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A063B-059A-4B0B-B297-0CD5D6EFE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71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17AA-493F-43DF-8D34-F97898966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22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65C0-0A95-4469-8367-0F259B97B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9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1" y="2571750"/>
            <a:ext cx="6400800" cy="108585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028700"/>
            <a:ext cx="7620000" cy="154305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4686300"/>
            <a:ext cx="1905000" cy="342900"/>
          </a:xfrm>
        </p:spPr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46863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354725-782E-4F6C-818B-BA7C3ABDE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6930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E079EB-3315-4845-984C-9E067B1BF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62967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214" indent="0">
              <a:buNone/>
              <a:defRPr sz="1600"/>
            </a:lvl2pPr>
            <a:lvl3pPr marL="816428" indent="0">
              <a:buNone/>
              <a:defRPr sz="1400"/>
            </a:lvl3pPr>
            <a:lvl4pPr marL="1224642" indent="0">
              <a:buNone/>
              <a:defRPr sz="1200"/>
            </a:lvl4pPr>
            <a:lvl5pPr marL="1632856" indent="0">
              <a:buNone/>
              <a:defRPr sz="1200"/>
            </a:lvl5pPr>
            <a:lvl6pPr marL="2041069" indent="0">
              <a:buNone/>
              <a:defRPr sz="1200"/>
            </a:lvl6pPr>
            <a:lvl7pPr marL="2449283" indent="0">
              <a:buNone/>
              <a:defRPr sz="1200"/>
            </a:lvl7pPr>
            <a:lvl8pPr marL="2857497" indent="0">
              <a:buNone/>
              <a:defRPr sz="1200"/>
            </a:lvl8pPr>
            <a:lvl9pPr marL="326571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B85EB5-B1D6-400F-A0D0-14354613F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25236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200150"/>
            <a:ext cx="3124200" cy="337185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200150"/>
            <a:ext cx="3124200" cy="337185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2302D-4BBB-442E-BE6A-B1AA4D3E5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39074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14" indent="0">
              <a:buNone/>
              <a:defRPr sz="18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14" indent="0">
              <a:buNone/>
              <a:defRPr sz="18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CBE2D3-FF00-41E0-BC15-82A0DDB9F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58409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62508A-8525-474B-9E08-9FC32E26C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06411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8BCC6F-186A-483C-BD33-07582318D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72410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214" indent="0">
              <a:buNone/>
              <a:defRPr sz="1100"/>
            </a:lvl2pPr>
            <a:lvl3pPr marL="816428" indent="0">
              <a:buNone/>
              <a:defRPr sz="9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626A6A-0595-416F-BE13-FC2C78DE1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671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A6C87-4412-45CC-85E1-6F9C15FB4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924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42" indent="0">
              <a:buNone/>
              <a:defRPr sz="1800"/>
            </a:lvl4pPr>
            <a:lvl5pPr marL="1632856" indent="0">
              <a:buNone/>
              <a:defRPr sz="1800"/>
            </a:lvl5pPr>
            <a:lvl6pPr marL="2041069" indent="0">
              <a:buNone/>
              <a:defRPr sz="1800"/>
            </a:lvl6pPr>
            <a:lvl7pPr marL="2449283" indent="0">
              <a:buNone/>
              <a:defRPr sz="1800"/>
            </a:lvl7pPr>
            <a:lvl8pPr marL="2857497" indent="0">
              <a:buNone/>
              <a:defRPr sz="1800"/>
            </a:lvl8pPr>
            <a:lvl9pPr marL="3265711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214" indent="0">
              <a:buNone/>
              <a:defRPr sz="1100"/>
            </a:lvl2pPr>
            <a:lvl3pPr marL="816428" indent="0">
              <a:buNone/>
              <a:defRPr sz="9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4C7E53-1E3E-4C05-AD52-499B69F1B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11909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D5F165-B0C9-4647-A623-D3D7ACE27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35505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171450"/>
            <a:ext cx="16002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171450"/>
            <a:ext cx="46482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AC966C-71F7-4331-A288-D49E9D5AA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82150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284A00-BF6B-498A-86A6-2065C7C35D1E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612627-A2EF-4BC5-ADB4-138D0416ED5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29366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EABF69-BE05-45D1-991D-3FC1C1A897F8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BD3D46-6F78-443F-91CE-31CA22C0A52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17890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E4034C-3BC4-420E-87E2-7CA455308A6F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3B1E7-E07A-44EF-BFD4-E0F3AD2F706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0562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7A07AB-E7D2-4F8D-9F69-04A232BCBC82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AF5B33-476F-4651-9F62-64D5277F091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17754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DD7642-A56C-43CE-88B6-68B551E93801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F96358-DA66-46A5-916C-AAD85DB3646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39884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FBA418-CACD-4B01-8AF0-A42D3CB17E8A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417898-9897-4B27-A70A-6479C118748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35185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54B79E-BE63-4E59-AFCF-29309F2ECDAA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56070-7313-4D32-BD72-F37EFD22ABE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8708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5D6C3-938E-4318-BE7C-621AF12A1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575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FB16B5-CE73-416E-B4AC-7F619D6CB987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0E887D-C8FA-4E67-A33D-5D1B12FDD02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22617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DCA965-6DA1-48A5-A080-0B3BED652195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85E428-A437-4E8C-B156-A3BBA44A326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42182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0AE1D6-913B-48A2-9A55-9888865E4327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74018A-A85D-4C64-BC2E-41F3F2C9614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38974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F6A465-A409-4CF2-918F-B449CF559BF3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E17F90-DE07-45C4-8733-3CA7BC0380D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71894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88BC18-AD52-4563-A4BF-FF4986C1714A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05625-94E6-47FA-8C5C-57736C57774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3543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4F8E3E-D49F-4A05-AF56-C72B9539E275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00477-1B68-44A8-84ED-9E8BBC055E9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13115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BA1B79-1CD5-478C-BE6A-98B3708759B0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37B5FA-4399-42F9-8FC5-BDBAD2E4317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9681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B9A154-DD85-4499-A50D-5E9706A90EA5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40761D-4A5C-4A88-9660-B32C0D8A6B9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7690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D00508-DDC1-4E00-9F90-EEDDD693E3B2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934322-7DD8-4423-8ADE-17862CF802D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64682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97DBD4-C4BD-4516-9000-6DDDCEBC17CC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43161D-3652-4F71-9F09-E0EF953351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958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63E9D-9BF1-4D83-B4DE-A5D8F9089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264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83BA25-F42F-4D61-8284-5871FA8DC825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89650-48EC-46AC-9551-98BB66F3E3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26623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CA45F5-D63A-4EEB-BEC1-6ED60B599A04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3EADD9-EF42-4C8F-8294-539448B057E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10954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E9784A-62B4-4517-B111-4CA264A95FC5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C93F9E-3900-417D-85CA-525D7D13ACC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36754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A8EE85-860E-4231-B4D1-E64451EE2505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6BDE60-117E-4984-9F9C-71924ECB274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93173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1BD1D9-101C-4CD6-8851-99B71BE06DA4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C8B0FD-A841-41E5-BC67-91611142BF5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63696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2F7EA0-113F-4182-AB66-85DD592C2F6A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22B976-EC40-4A89-B3C7-0FCB853FE6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56782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B6789E-0548-49D2-8415-388140E30AA6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3B1D54-11D2-404A-94D7-A3506A39664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4979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43BA2-5761-49AE-AAB4-9A5BC856FA24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6E93A6-D3DB-4E59-8E19-CD96DF9FF87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19572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1B00E2-AE23-4EB0-B79E-69A51FF90BA7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2E6D42-05CA-47DB-BA03-73B6FB8032F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35546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279711-1EA2-4E8B-93CD-5A8E35FEB0D7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4C883F-B36C-48ED-977F-303CB9E286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0124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1FBE2-3FEF-43EF-8CA9-DF6306588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890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E762EC-E6B7-43E2-85D8-8132E335324D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F5F21A-65F8-4151-A268-484BF99B116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72120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5A8434-0D69-497E-A19D-28640254E6CC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77B25B-302A-4EDB-A744-B6FDC046236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09235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70AA30-8BB6-471F-9871-54DD5AC5082A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623D8F-8683-4BA1-8F17-34DBDCD018F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93797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FB5E45-821B-4F53-99AE-1373DE2D7F91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3FC8E0-799F-4F76-8DDF-591EFAFC357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5660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85F64E-99F2-4FE3-AAA4-F711F307C2CF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85193B-4FEF-459B-B7F0-9832B155A0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09720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6868A-5B68-4996-904A-D4B136A60467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EB1A9D-C9C4-43E7-9887-B1A76254EDA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90628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40153E-938C-454F-BC3A-31147C46C45C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4C55B8-3266-4858-BFF9-F35356816A4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19653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0C1D33-710C-4DA7-BCFB-ACC8E907F879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646B74-9E8C-4FDE-BB27-47B2E1D61A5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074093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707871-18E9-4436-9C9A-27633146A37D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039A34-3766-44B9-9F39-AED82A61EBC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422571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4FD35C-4D31-411F-AD62-607339F31C53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925C01-6DE3-4010-9BD6-2CDCFFD39E1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010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1575-F345-41A4-9C14-95B3E1CE8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813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20E2D5-E878-4619-BFE2-5F7B5A46E2E6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56D85-F564-439B-855E-98C024766C7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4106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A64EC9-18D1-4AEF-A16A-AE607495B70F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17369E-AA2A-405E-B15D-15E45C182DE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383497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B076A7-79BF-471E-9E9E-59687681DC89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B94288-94AD-4200-A8E2-05D0ACE5E47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851143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D46A28-5E17-43F7-AC9D-6339B173054A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7A2EA1-2415-41D2-A5E9-5A86BB26027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793445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D1387C-46F5-426C-9632-B884E87A3634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F841F0-C3FC-40EF-85EE-D2BFB01056E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186703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9D0757-F031-4DAD-9696-9913F48586C0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98AA7C-F49E-4839-9E72-932D7235496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61713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E62057-7279-45F3-ADDD-50DBFB268EAA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875088-DACD-4208-90C3-2AFF7CCC160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6617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7F9E8-2A70-4CBE-8DC9-0BBB5FB3E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76947-63CA-48C9-ABDC-54918B969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16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DB0E-A3A0-4128-BD6B-C1885CA9A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52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80AA0F-CF63-4218-BB2E-59D7083D0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2667000" cy="5143500"/>
            <a:chOff x="0" y="0"/>
            <a:chExt cx="1680" cy="4320"/>
          </a:xfrm>
        </p:grpSpPr>
        <p:sp>
          <p:nvSpPr>
            <p:cNvPr id="12697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2057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7145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43" tIns="40822" rIns="81643" bIns="40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200150"/>
            <a:ext cx="6400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43" tIns="40822" rIns="81643" bIns="40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4686300"/>
            <a:ext cx="1901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43" tIns="40822" rIns="81643" bIns="4082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43" tIns="40822" rIns="81643" bIns="408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43" tIns="40822" rIns="81643" bIns="408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E88F44-DC11-4B24-8F87-FB0C58EE4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0821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816428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224642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63285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9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835150" indent="-203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245177" indent="-20410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653391" indent="-20410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61604" indent="-20410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69818" indent="-20410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770FA93C-E720-469E-9512-93BDCA7232EB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610B1-75ED-49F3-8EE7-1E20CD779E7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12E63F1-5142-4DDE-8299-1113C0A2F3C5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4B2957-2497-4DC4-8225-F30D28F29D6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AD5F6733-F780-4F67-8757-ED074C40221F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0266F7-0809-4E1C-8C5D-06BDFD8BC46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E975C56-59C6-46EA-9C37-F0B8BC688177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497F79-FC51-455D-B449-3A2384EEFBE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7.e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6.w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audio" Target="file:///E:\Ca%20nhac\Thuhien\AAAHoa%20cau%20vuon%20trau%20-%20Thu%20hien.mp3" TargetMode="Externa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Administrator\Desktop\video\M&#432;a%20B&#243;ng%20M&#226;y%20-%20Nh&#7841;c%20Cho%20B&#233;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Frames PPT 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10" descr="027-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450"/>
            <a:ext cx="662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3" name="Group 5"/>
          <p:cNvGrpSpPr>
            <a:grpSpLocks/>
          </p:cNvGrpSpPr>
          <p:nvPr/>
        </p:nvGrpSpPr>
        <p:grpSpPr bwMode="auto">
          <a:xfrm>
            <a:off x="3276600" y="1771650"/>
            <a:ext cx="2882900" cy="1574800"/>
            <a:chOff x="576" y="96"/>
            <a:chExt cx="4320" cy="4128"/>
          </a:xfrm>
        </p:grpSpPr>
        <p:sp>
          <p:nvSpPr>
            <p:cNvPr id="63506" name="Freeform 6"/>
            <p:cNvSpPr>
              <a:spLocks/>
            </p:cNvSpPr>
            <p:nvPr/>
          </p:nvSpPr>
          <p:spPr bwMode="auto">
            <a:xfrm>
              <a:off x="772" y="283"/>
              <a:ext cx="3928" cy="3754"/>
            </a:xfrm>
            <a:custGeom>
              <a:avLst/>
              <a:gdLst>
                <a:gd name="T0" fmla="*/ 2147483647 w 646"/>
                <a:gd name="T1" fmla="*/ 2147483647 h 646"/>
                <a:gd name="T2" fmla="*/ 2147483647 w 646"/>
                <a:gd name="T3" fmla="*/ 2147483647 h 646"/>
                <a:gd name="T4" fmla="*/ 2147483647 w 646"/>
                <a:gd name="T5" fmla="*/ 2147483647 h 646"/>
                <a:gd name="T6" fmla="*/ 2147483647 w 646"/>
                <a:gd name="T7" fmla="*/ 2147483647 h 646"/>
                <a:gd name="T8" fmla="*/ 2147483647 w 646"/>
                <a:gd name="T9" fmla="*/ 2147483647 h 6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6"/>
                <a:gd name="T16" fmla="*/ 0 h 646"/>
                <a:gd name="T17" fmla="*/ 646 w 646"/>
                <a:gd name="T18" fmla="*/ 646 h 6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6" h="646">
                  <a:moveTo>
                    <a:pt x="92" y="491"/>
                  </a:moveTo>
                  <a:cubicBezTo>
                    <a:pt x="0" y="364"/>
                    <a:pt x="28" y="185"/>
                    <a:pt x="155" y="92"/>
                  </a:cubicBezTo>
                  <a:cubicBezTo>
                    <a:pt x="282" y="0"/>
                    <a:pt x="461" y="28"/>
                    <a:pt x="554" y="155"/>
                  </a:cubicBezTo>
                  <a:cubicBezTo>
                    <a:pt x="646" y="282"/>
                    <a:pt x="618" y="461"/>
                    <a:pt x="491" y="554"/>
                  </a:cubicBezTo>
                  <a:cubicBezTo>
                    <a:pt x="364" y="646"/>
                    <a:pt x="185" y="618"/>
                    <a:pt x="92" y="491"/>
                  </a:cubicBez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7"/>
            <p:cNvSpPr>
              <a:spLocks noEditPoints="1"/>
            </p:cNvSpPr>
            <p:nvPr/>
          </p:nvSpPr>
          <p:spPr bwMode="auto">
            <a:xfrm>
              <a:off x="910" y="416"/>
              <a:ext cx="3652" cy="3488"/>
            </a:xfrm>
            <a:custGeom>
              <a:avLst/>
              <a:gdLst>
                <a:gd name="T0" fmla="*/ 2147483647 w 600"/>
                <a:gd name="T1" fmla="*/ 2147483647 h 600"/>
                <a:gd name="T2" fmla="*/ 2147483647 w 600"/>
                <a:gd name="T3" fmla="*/ 2147483647 h 600"/>
                <a:gd name="T4" fmla="*/ 2147483647 w 600"/>
                <a:gd name="T5" fmla="*/ 2147483647 h 600"/>
                <a:gd name="T6" fmla="*/ 2147483647 w 600"/>
                <a:gd name="T7" fmla="*/ 2147483647 h 600"/>
                <a:gd name="T8" fmla="*/ 2147483647 w 600"/>
                <a:gd name="T9" fmla="*/ 2147483647 h 600"/>
                <a:gd name="T10" fmla="*/ 2147483647 w 600"/>
                <a:gd name="T11" fmla="*/ 2147483647 h 600"/>
                <a:gd name="T12" fmla="*/ 2147483647 w 600"/>
                <a:gd name="T13" fmla="*/ 2147483647 h 600"/>
                <a:gd name="T14" fmla="*/ 2147483647 w 600"/>
                <a:gd name="T15" fmla="*/ 2147483647 h 600"/>
                <a:gd name="T16" fmla="*/ 2147483647 w 600"/>
                <a:gd name="T17" fmla="*/ 2147483647 h 600"/>
                <a:gd name="T18" fmla="*/ 2147483647 w 600"/>
                <a:gd name="T19" fmla="*/ 2147483647 h 600"/>
                <a:gd name="T20" fmla="*/ 2147483647 w 600"/>
                <a:gd name="T21" fmla="*/ 2147483647 h 600"/>
                <a:gd name="T22" fmla="*/ 2147483647 w 600"/>
                <a:gd name="T23" fmla="*/ 2147483647 h 600"/>
                <a:gd name="T24" fmla="*/ 2147483647 w 600"/>
                <a:gd name="T25" fmla="*/ 2147483647 h 600"/>
                <a:gd name="T26" fmla="*/ 2147483647 w 600"/>
                <a:gd name="T27" fmla="*/ 2147483647 h 600"/>
                <a:gd name="T28" fmla="*/ 2147483647 w 600"/>
                <a:gd name="T29" fmla="*/ 2147483647 h 600"/>
                <a:gd name="T30" fmla="*/ 2147483647 w 600"/>
                <a:gd name="T31" fmla="*/ 2147483647 h 600"/>
                <a:gd name="T32" fmla="*/ 2147483647 w 600"/>
                <a:gd name="T33" fmla="*/ 2147483647 h 600"/>
                <a:gd name="T34" fmla="*/ 2147483647 w 600"/>
                <a:gd name="T35" fmla="*/ 2147483647 h 600"/>
                <a:gd name="T36" fmla="*/ 2147483647 w 600"/>
                <a:gd name="T37" fmla="*/ 2147483647 h 600"/>
                <a:gd name="T38" fmla="*/ 2147483647 w 600"/>
                <a:gd name="T39" fmla="*/ 2147483647 h 600"/>
                <a:gd name="T40" fmla="*/ 2147483647 w 600"/>
                <a:gd name="T41" fmla="*/ 2147483647 h 600"/>
                <a:gd name="T42" fmla="*/ 2147483647 w 600"/>
                <a:gd name="T43" fmla="*/ 2147483647 h 600"/>
                <a:gd name="T44" fmla="*/ 2147483647 w 600"/>
                <a:gd name="T45" fmla="*/ 2147483647 h 600"/>
                <a:gd name="T46" fmla="*/ 2147483647 w 600"/>
                <a:gd name="T47" fmla="*/ 2147483647 h 600"/>
                <a:gd name="T48" fmla="*/ 2147483647 w 600"/>
                <a:gd name="T49" fmla="*/ 2147483647 h 600"/>
                <a:gd name="T50" fmla="*/ 2147483647 w 600"/>
                <a:gd name="T51" fmla="*/ 2147483647 h 600"/>
                <a:gd name="T52" fmla="*/ 2147483647 w 600"/>
                <a:gd name="T53" fmla="*/ 2147483647 h 600"/>
                <a:gd name="T54" fmla="*/ 2147483647 w 600"/>
                <a:gd name="T55" fmla="*/ 2147483647 h 600"/>
                <a:gd name="T56" fmla="*/ 2147483647 w 600"/>
                <a:gd name="T57" fmla="*/ 2147483647 h 600"/>
                <a:gd name="T58" fmla="*/ 2147483647 w 600"/>
                <a:gd name="T59" fmla="*/ 2147483647 h 600"/>
                <a:gd name="T60" fmla="*/ 2147483647 w 600"/>
                <a:gd name="T61" fmla="*/ 2147483647 h 600"/>
                <a:gd name="T62" fmla="*/ 2147483647 w 600"/>
                <a:gd name="T63" fmla="*/ 2147483647 h 600"/>
                <a:gd name="T64" fmla="*/ 2147483647 w 600"/>
                <a:gd name="T65" fmla="*/ 2147483647 h 600"/>
                <a:gd name="T66" fmla="*/ 2147483647 w 600"/>
                <a:gd name="T67" fmla="*/ 2147483647 h 600"/>
                <a:gd name="T68" fmla="*/ 2147483647 w 600"/>
                <a:gd name="T69" fmla="*/ 2147483647 h 600"/>
                <a:gd name="T70" fmla="*/ 2147483647 w 600"/>
                <a:gd name="T71" fmla="*/ 2147483647 h 600"/>
                <a:gd name="T72" fmla="*/ 2147483647 w 600"/>
                <a:gd name="T73" fmla="*/ 2147483647 h 600"/>
                <a:gd name="T74" fmla="*/ 2147483647 w 600"/>
                <a:gd name="T75" fmla="*/ 2147483647 h 600"/>
                <a:gd name="T76" fmla="*/ 2147483647 w 600"/>
                <a:gd name="T77" fmla="*/ 2147483647 h 600"/>
                <a:gd name="T78" fmla="*/ 2147483647 w 600"/>
                <a:gd name="T79" fmla="*/ 2147483647 h 600"/>
                <a:gd name="T80" fmla="*/ 2147483647 w 600"/>
                <a:gd name="T81" fmla="*/ 2147483647 h 600"/>
                <a:gd name="T82" fmla="*/ 2147483647 w 600"/>
                <a:gd name="T83" fmla="*/ 2147483647 h 600"/>
                <a:gd name="T84" fmla="*/ 2147483647 w 600"/>
                <a:gd name="T85" fmla="*/ 2147483647 h 600"/>
                <a:gd name="T86" fmla="*/ 2147483647 w 600"/>
                <a:gd name="T87" fmla="*/ 2147483647 h 600"/>
                <a:gd name="T88" fmla="*/ 2147483647 w 600"/>
                <a:gd name="T89" fmla="*/ 2147483647 h 600"/>
                <a:gd name="T90" fmla="*/ 2147483647 w 600"/>
                <a:gd name="T91" fmla="*/ 2147483647 h 600"/>
                <a:gd name="T92" fmla="*/ 2147483647 w 600"/>
                <a:gd name="T93" fmla="*/ 2147483647 h 600"/>
                <a:gd name="T94" fmla="*/ 2147483647 w 600"/>
                <a:gd name="T95" fmla="*/ 2147483647 h 600"/>
                <a:gd name="T96" fmla="*/ 2147483647 w 600"/>
                <a:gd name="T97" fmla="*/ 2147483647 h 600"/>
                <a:gd name="T98" fmla="*/ 2147483647 w 600"/>
                <a:gd name="T99" fmla="*/ 2147483647 h 600"/>
                <a:gd name="T100" fmla="*/ 2147483647 w 600"/>
                <a:gd name="T101" fmla="*/ 2147483647 h 600"/>
                <a:gd name="T102" fmla="*/ 2147483647 w 600"/>
                <a:gd name="T103" fmla="*/ 2147483647 h 600"/>
                <a:gd name="T104" fmla="*/ 2147483647 w 600"/>
                <a:gd name="T105" fmla="*/ 2147483647 h 600"/>
                <a:gd name="T106" fmla="*/ 2147483647 w 600"/>
                <a:gd name="T107" fmla="*/ 2147483647 h 6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0"/>
                <a:gd name="T163" fmla="*/ 0 h 600"/>
                <a:gd name="T164" fmla="*/ 600 w 600"/>
                <a:gd name="T165" fmla="*/ 600 h 6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0" h="600">
                  <a:moveTo>
                    <a:pt x="69" y="468"/>
                  </a:moveTo>
                  <a:lnTo>
                    <a:pt x="69" y="468"/>
                  </a:lnTo>
                  <a:lnTo>
                    <a:pt x="70" y="467"/>
                  </a:lnTo>
                  <a:lnTo>
                    <a:pt x="69" y="468"/>
                  </a:lnTo>
                  <a:close/>
                  <a:moveTo>
                    <a:pt x="69" y="468"/>
                  </a:moveTo>
                  <a:lnTo>
                    <a:pt x="69" y="468"/>
                  </a:lnTo>
                  <a:close/>
                  <a:moveTo>
                    <a:pt x="69" y="468"/>
                  </a:moveTo>
                  <a:cubicBezTo>
                    <a:pt x="56" y="450"/>
                    <a:pt x="45" y="431"/>
                    <a:pt x="37" y="412"/>
                  </a:cubicBezTo>
                  <a:lnTo>
                    <a:pt x="39" y="411"/>
                  </a:lnTo>
                  <a:cubicBezTo>
                    <a:pt x="47" y="430"/>
                    <a:pt x="57" y="449"/>
                    <a:pt x="70" y="467"/>
                  </a:cubicBezTo>
                  <a:lnTo>
                    <a:pt x="69" y="468"/>
                  </a:lnTo>
                  <a:close/>
                  <a:moveTo>
                    <a:pt x="37" y="412"/>
                  </a:moveTo>
                  <a:cubicBezTo>
                    <a:pt x="28" y="392"/>
                    <a:pt x="22" y="372"/>
                    <a:pt x="19" y="352"/>
                  </a:cubicBezTo>
                  <a:lnTo>
                    <a:pt x="21" y="351"/>
                  </a:lnTo>
                  <a:cubicBezTo>
                    <a:pt x="25" y="372"/>
                    <a:pt x="30" y="392"/>
                    <a:pt x="39" y="411"/>
                  </a:cubicBezTo>
                  <a:lnTo>
                    <a:pt x="37" y="412"/>
                  </a:lnTo>
                  <a:close/>
                  <a:moveTo>
                    <a:pt x="19" y="352"/>
                  </a:moveTo>
                  <a:cubicBezTo>
                    <a:pt x="0" y="247"/>
                    <a:pt x="40" y="135"/>
                    <a:pt x="132" y="69"/>
                  </a:cubicBezTo>
                  <a:lnTo>
                    <a:pt x="133" y="70"/>
                  </a:lnTo>
                  <a:cubicBezTo>
                    <a:pt x="42" y="136"/>
                    <a:pt x="2" y="247"/>
                    <a:pt x="21" y="351"/>
                  </a:cubicBezTo>
                  <a:lnTo>
                    <a:pt x="19" y="352"/>
                  </a:lnTo>
                  <a:close/>
                  <a:moveTo>
                    <a:pt x="133" y="70"/>
                  </a:moveTo>
                  <a:lnTo>
                    <a:pt x="133" y="70"/>
                  </a:lnTo>
                  <a:lnTo>
                    <a:pt x="132" y="69"/>
                  </a:lnTo>
                  <a:lnTo>
                    <a:pt x="133" y="70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lnTo>
                    <a:pt x="133" y="70"/>
                  </a:lnTo>
                  <a:lnTo>
                    <a:pt x="132" y="69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close/>
                  <a:moveTo>
                    <a:pt x="132" y="69"/>
                  </a:moveTo>
                  <a:cubicBezTo>
                    <a:pt x="150" y="56"/>
                    <a:pt x="169" y="45"/>
                    <a:pt x="188" y="37"/>
                  </a:cubicBezTo>
                  <a:lnTo>
                    <a:pt x="189" y="39"/>
                  </a:lnTo>
                  <a:cubicBezTo>
                    <a:pt x="170" y="47"/>
                    <a:pt x="151" y="57"/>
                    <a:pt x="133" y="70"/>
                  </a:cubicBezTo>
                  <a:lnTo>
                    <a:pt x="132" y="69"/>
                  </a:lnTo>
                  <a:close/>
                  <a:moveTo>
                    <a:pt x="188" y="37"/>
                  </a:moveTo>
                  <a:cubicBezTo>
                    <a:pt x="208" y="28"/>
                    <a:pt x="228" y="22"/>
                    <a:pt x="248" y="19"/>
                  </a:cubicBezTo>
                  <a:lnTo>
                    <a:pt x="249" y="21"/>
                  </a:lnTo>
                  <a:cubicBezTo>
                    <a:pt x="228" y="25"/>
                    <a:pt x="208" y="30"/>
                    <a:pt x="189" y="39"/>
                  </a:cubicBezTo>
                  <a:lnTo>
                    <a:pt x="188" y="37"/>
                  </a:lnTo>
                  <a:close/>
                  <a:moveTo>
                    <a:pt x="248" y="19"/>
                  </a:moveTo>
                  <a:cubicBezTo>
                    <a:pt x="353" y="0"/>
                    <a:pt x="465" y="40"/>
                    <a:pt x="531" y="132"/>
                  </a:cubicBezTo>
                  <a:lnTo>
                    <a:pt x="530" y="133"/>
                  </a:lnTo>
                  <a:cubicBezTo>
                    <a:pt x="464" y="42"/>
                    <a:pt x="353" y="2"/>
                    <a:pt x="249" y="21"/>
                  </a:cubicBezTo>
                  <a:lnTo>
                    <a:pt x="248" y="19"/>
                  </a:lnTo>
                  <a:close/>
                  <a:moveTo>
                    <a:pt x="530" y="133"/>
                  </a:moveTo>
                  <a:lnTo>
                    <a:pt x="530" y="133"/>
                  </a:lnTo>
                  <a:lnTo>
                    <a:pt x="531" y="132"/>
                  </a:lnTo>
                  <a:lnTo>
                    <a:pt x="530" y="133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lnTo>
                    <a:pt x="530" y="133"/>
                  </a:lnTo>
                  <a:lnTo>
                    <a:pt x="531" y="132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close/>
                  <a:moveTo>
                    <a:pt x="531" y="132"/>
                  </a:moveTo>
                  <a:cubicBezTo>
                    <a:pt x="544" y="150"/>
                    <a:pt x="555" y="169"/>
                    <a:pt x="563" y="188"/>
                  </a:cubicBezTo>
                  <a:lnTo>
                    <a:pt x="561" y="189"/>
                  </a:lnTo>
                  <a:cubicBezTo>
                    <a:pt x="553" y="170"/>
                    <a:pt x="543" y="151"/>
                    <a:pt x="530" y="133"/>
                  </a:cubicBezTo>
                  <a:lnTo>
                    <a:pt x="531" y="132"/>
                  </a:lnTo>
                  <a:close/>
                  <a:moveTo>
                    <a:pt x="563" y="188"/>
                  </a:moveTo>
                  <a:cubicBezTo>
                    <a:pt x="572" y="208"/>
                    <a:pt x="578" y="228"/>
                    <a:pt x="581" y="248"/>
                  </a:cubicBezTo>
                  <a:lnTo>
                    <a:pt x="579" y="249"/>
                  </a:lnTo>
                  <a:cubicBezTo>
                    <a:pt x="575" y="228"/>
                    <a:pt x="570" y="208"/>
                    <a:pt x="561" y="189"/>
                  </a:cubicBezTo>
                  <a:lnTo>
                    <a:pt x="563" y="188"/>
                  </a:lnTo>
                  <a:close/>
                  <a:moveTo>
                    <a:pt x="581" y="248"/>
                  </a:moveTo>
                  <a:cubicBezTo>
                    <a:pt x="600" y="353"/>
                    <a:pt x="560" y="465"/>
                    <a:pt x="468" y="531"/>
                  </a:cubicBezTo>
                  <a:lnTo>
                    <a:pt x="467" y="530"/>
                  </a:lnTo>
                  <a:cubicBezTo>
                    <a:pt x="558" y="464"/>
                    <a:pt x="598" y="353"/>
                    <a:pt x="579" y="249"/>
                  </a:cubicBezTo>
                  <a:lnTo>
                    <a:pt x="581" y="248"/>
                  </a:lnTo>
                  <a:close/>
                  <a:moveTo>
                    <a:pt x="467" y="530"/>
                  </a:moveTo>
                  <a:lnTo>
                    <a:pt x="467" y="530"/>
                  </a:lnTo>
                  <a:lnTo>
                    <a:pt x="468" y="531"/>
                  </a:lnTo>
                  <a:lnTo>
                    <a:pt x="467" y="530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lnTo>
                    <a:pt x="467" y="530"/>
                  </a:lnTo>
                  <a:lnTo>
                    <a:pt x="468" y="531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close/>
                  <a:moveTo>
                    <a:pt x="468" y="531"/>
                  </a:moveTo>
                  <a:cubicBezTo>
                    <a:pt x="450" y="544"/>
                    <a:pt x="431" y="555"/>
                    <a:pt x="412" y="563"/>
                  </a:cubicBezTo>
                  <a:lnTo>
                    <a:pt x="411" y="561"/>
                  </a:lnTo>
                  <a:cubicBezTo>
                    <a:pt x="430" y="553"/>
                    <a:pt x="449" y="543"/>
                    <a:pt x="467" y="530"/>
                  </a:cubicBezTo>
                  <a:lnTo>
                    <a:pt x="468" y="531"/>
                  </a:lnTo>
                  <a:close/>
                  <a:moveTo>
                    <a:pt x="412" y="563"/>
                  </a:moveTo>
                  <a:cubicBezTo>
                    <a:pt x="392" y="572"/>
                    <a:pt x="372" y="578"/>
                    <a:pt x="352" y="581"/>
                  </a:cubicBezTo>
                  <a:lnTo>
                    <a:pt x="351" y="579"/>
                  </a:lnTo>
                  <a:cubicBezTo>
                    <a:pt x="372" y="575"/>
                    <a:pt x="392" y="570"/>
                    <a:pt x="411" y="561"/>
                  </a:cubicBezTo>
                  <a:lnTo>
                    <a:pt x="412" y="563"/>
                  </a:lnTo>
                  <a:close/>
                  <a:moveTo>
                    <a:pt x="352" y="581"/>
                  </a:moveTo>
                  <a:cubicBezTo>
                    <a:pt x="247" y="600"/>
                    <a:pt x="135" y="560"/>
                    <a:pt x="69" y="468"/>
                  </a:cubicBezTo>
                  <a:lnTo>
                    <a:pt x="70" y="467"/>
                  </a:lnTo>
                  <a:cubicBezTo>
                    <a:pt x="136" y="558"/>
                    <a:pt x="247" y="598"/>
                    <a:pt x="351" y="579"/>
                  </a:cubicBezTo>
                  <a:lnTo>
                    <a:pt x="352" y="581"/>
                  </a:lnTo>
                  <a:close/>
                  <a:moveTo>
                    <a:pt x="70" y="467"/>
                  </a:moveTo>
                  <a:lnTo>
                    <a:pt x="70" y="467"/>
                  </a:lnTo>
                  <a:lnTo>
                    <a:pt x="69" y="468"/>
                  </a:lnTo>
                  <a:lnTo>
                    <a:pt x="70" y="46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8"/>
            <p:cNvSpPr>
              <a:spLocks/>
            </p:cNvSpPr>
            <p:nvPr/>
          </p:nvSpPr>
          <p:spPr bwMode="auto">
            <a:xfrm>
              <a:off x="1313" y="799"/>
              <a:ext cx="2846" cy="2722"/>
            </a:xfrm>
            <a:custGeom>
              <a:avLst/>
              <a:gdLst>
                <a:gd name="T0" fmla="*/ 2147483647 w 468"/>
                <a:gd name="T1" fmla="*/ 2147483647 h 468"/>
                <a:gd name="T2" fmla="*/ 2147483647 w 468"/>
                <a:gd name="T3" fmla="*/ 2147483647 h 468"/>
                <a:gd name="T4" fmla="*/ 2147483647 w 468"/>
                <a:gd name="T5" fmla="*/ 2147483647 h 468"/>
                <a:gd name="T6" fmla="*/ 2147483647 w 468"/>
                <a:gd name="T7" fmla="*/ 2147483647 h 468"/>
                <a:gd name="T8" fmla="*/ 2147483647 w 468"/>
                <a:gd name="T9" fmla="*/ 2147483647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8"/>
                <a:gd name="T16" fmla="*/ 0 h 468"/>
                <a:gd name="T17" fmla="*/ 468 w 468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8" h="468">
                  <a:moveTo>
                    <a:pt x="375" y="78"/>
                  </a:moveTo>
                  <a:cubicBezTo>
                    <a:pt x="461" y="155"/>
                    <a:pt x="468" y="289"/>
                    <a:pt x="390" y="375"/>
                  </a:cubicBezTo>
                  <a:cubicBezTo>
                    <a:pt x="313" y="461"/>
                    <a:pt x="179" y="468"/>
                    <a:pt x="93" y="390"/>
                  </a:cubicBezTo>
                  <a:cubicBezTo>
                    <a:pt x="7" y="313"/>
                    <a:pt x="0" y="179"/>
                    <a:pt x="78" y="93"/>
                  </a:cubicBezTo>
                  <a:cubicBezTo>
                    <a:pt x="155" y="7"/>
                    <a:pt x="289" y="0"/>
                    <a:pt x="375" y="78"/>
                  </a:cubicBez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9"/>
            <p:cNvSpPr>
              <a:spLocks noEditPoints="1"/>
            </p:cNvSpPr>
            <p:nvPr/>
          </p:nvSpPr>
          <p:spPr bwMode="auto">
            <a:xfrm>
              <a:off x="1434" y="915"/>
              <a:ext cx="2604" cy="2490"/>
            </a:xfrm>
            <a:custGeom>
              <a:avLst/>
              <a:gdLst>
                <a:gd name="T0" fmla="*/ 2147483647 w 428"/>
                <a:gd name="T1" fmla="*/ 2147483647 h 428"/>
                <a:gd name="T2" fmla="*/ 2147483647 w 428"/>
                <a:gd name="T3" fmla="*/ 2147483647 h 428"/>
                <a:gd name="T4" fmla="*/ 2147483647 w 428"/>
                <a:gd name="T5" fmla="*/ 2147483647 h 428"/>
                <a:gd name="T6" fmla="*/ 2147483647 w 428"/>
                <a:gd name="T7" fmla="*/ 2147483647 h 428"/>
                <a:gd name="T8" fmla="*/ 2147483647 w 428"/>
                <a:gd name="T9" fmla="*/ 2147483647 h 428"/>
                <a:gd name="T10" fmla="*/ 2147483647 w 428"/>
                <a:gd name="T11" fmla="*/ 2147483647 h 428"/>
                <a:gd name="T12" fmla="*/ 2147483647 w 428"/>
                <a:gd name="T13" fmla="*/ 2147483647 h 428"/>
                <a:gd name="T14" fmla="*/ 2147483647 w 428"/>
                <a:gd name="T15" fmla="*/ 2147483647 h 428"/>
                <a:gd name="T16" fmla="*/ 2147483647 w 428"/>
                <a:gd name="T17" fmla="*/ 2147483647 h 428"/>
                <a:gd name="T18" fmla="*/ 2147483647 w 428"/>
                <a:gd name="T19" fmla="*/ 2147483647 h 428"/>
                <a:gd name="T20" fmla="*/ 2147483647 w 428"/>
                <a:gd name="T21" fmla="*/ 2147483647 h 428"/>
                <a:gd name="T22" fmla="*/ 2147483647 w 428"/>
                <a:gd name="T23" fmla="*/ 2147483647 h 428"/>
                <a:gd name="T24" fmla="*/ 2147483647 w 428"/>
                <a:gd name="T25" fmla="*/ 2147483647 h 428"/>
                <a:gd name="T26" fmla="*/ 2147483647 w 428"/>
                <a:gd name="T27" fmla="*/ 2147483647 h 428"/>
                <a:gd name="T28" fmla="*/ 2147483647 w 428"/>
                <a:gd name="T29" fmla="*/ 2147483647 h 428"/>
                <a:gd name="T30" fmla="*/ 2147483647 w 428"/>
                <a:gd name="T31" fmla="*/ 2147483647 h 428"/>
                <a:gd name="T32" fmla="*/ 2147483647 w 428"/>
                <a:gd name="T33" fmla="*/ 2147483647 h 428"/>
                <a:gd name="T34" fmla="*/ 2147483647 w 428"/>
                <a:gd name="T35" fmla="*/ 2147483647 h 428"/>
                <a:gd name="T36" fmla="*/ 2147483647 w 428"/>
                <a:gd name="T37" fmla="*/ 2147483647 h 428"/>
                <a:gd name="T38" fmla="*/ 2147483647 w 428"/>
                <a:gd name="T39" fmla="*/ 2147483647 h 428"/>
                <a:gd name="T40" fmla="*/ 2147483647 w 428"/>
                <a:gd name="T41" fmla="*/ 2147483647 h 428"/>
                <a:gd name="T42" fmla="*/ 2147483647 w 428"/>
                <a:gd name="T43" fmla="*/ 2147483647 h 428"/>
                <a:gd name="T44" fmla="*/ 2147483647 w 428"/>
                <a:gd name="T45" fmla="*/ 2147483647 h 428"/>
                <a:gd name="T46" fmla="*/ 2147483647 w 428"/>
                <a:gd name="T47" fmla="*/ 2147483647 h 428"/>
                <a:gd name="T48" fmla="*/ 2147483647 w 428"/>
                <a:gd name="T49" fmla="*/ 2147483647 h 428"/>
                <a:gd name="T50" fmla="*/ 2147483647 w 428"/>
                <a:gd name="T51" fmla="*/ 2147483647 h 428"/>
                <a:gd name="T52" fmla="*/ 2147483647 w 428"/>
                <a:gd name="T53" fmla="*/ 2147483647 h 428"/>
                <a:gd name="T54" fmla="*/ 2147483647 w 428"/>
                <a:gd name="T55" fmla="*/ 2147483647 h 428"/>
                <a:gd name="T56" fmla="*/ 2147483647 w 428"/>
                <a:gd name="T57" fmla="*/ 2147483647 h 428"/>
                <a:gd name="T58" fmla="*/ 2147483647 w 428"/>
                <a:gd name="T59" fmla="*/ 2147483647 h 428"/>
                <a:gd name="T60" fmla="*/ 2147483647 w 428"/>
                <a:gd name="T61" fmla="*/ 2147483647 h 428"/>
                <a:gd name="T62" fmla="*/ 2147483647 w 428"/>
                <a:gd name="T63" fmla="*/ 2147483647 h 428"/>
                <a:gd name="T64" fmla="*/ 2147483647 w 428"/>
                <a:gd name="T65" fmla="*/ 2147483647 h 428"/>
                <a:gd name="T66" fmla="*/ 2147483647 w 428"/>
                <a:gd name="T67" fmla="*/ 2147483647 h 428"/>
                <a:gd name="T68" fmla="*/ 2147483647 w 428"/>
                <a:gd name="T69" fmla="*/ 2147483647 h 428"/>
                <a:gd name="T70" fmla="*/ 2147483647 w 428"/>
                <a:gd name="T71" fmla="*/ 2147483647 h 428"/>
                <a:gd name="T72" fmla="*/ 2147483647 w 428"/>
                <a:gd name="T73" fmla="*/ 2147483647 h 428"/>
                <a:gd name="T74" fmla="*/ 2147483647 w 428"/>
                <a:gd name="T75" fmla="*/ 2147483647 h 428"/>
                <a:gd name="T76" fmla="*/ 2147483647 w 428"/>
                <a:gd name="T77" fmla="*/ 2147483647 h 428"/>
                <a:gd name="T78" fmla="*/ 2147483647 w 428"/>
                <a:gd name="T79" fmla="*/ 2147483647 h 428"/>
                <a:gd name="T80" fmla="*/ 2147483647 w 428"/>
                <a:gd name="T81" fmla="*/ 2147483647 h 428"/>
                <a:gd name="T82" fmla="*/ 2147483647 w 428"/>
                <a:gd name="T83" fmla="*/ 2147483647 h 4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8"/>
                <a:gd name="T127" fmla="*/ 0 h 428"/>
                <a:gd name="T128" fmla="*/ 428 w 428"/>
                <a:gd name="T129" fmla="*/ 428 h 4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8" h="428">
                  <a:moveTo>
                    <a:pt x="355" y="57"/>
                  </a:moveTo>
                  <a:cubicBezTo>
                    <a:pt x="355" y="57"/>
                    <a:pt x="355" y="57"/>
                    <a:pt x="355" y="57"/>
                  </a:cubicBezTo>
                  <a:lnTo>
                    <a:pt x="354" y="59"/>
                  </a:lnTo>
                  <a:cubicBezTo>
                    <a:pt x="354" y="59"/>
                    <a:pt x="354" y="59"/>
                    <a:pt x="354" y="59"/>
                  </a:cubicBez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cubicBezTo>
                    <a:pt x="399" y="96"/>
                    <a:pt x="422" y="149"/>
                    <a:pt x="425" y="203"/>
                  </a:cubicBezTo>
                  <a:lnTo>
                    <a:pt x="423" y="203"/>
                  </a:lnTo>
                  <a:cubicBezTo>
                    <a:pt x="420" y="150"/>
                    <a:pt x="397" y="97"/>
                    <a:pt x="354" y="59"/>
                  </a:cubicBezTo>
                  <a:lnTo>
                    <a:pt x="355" y="57"/>
                  </a:lnTo>
                  <a:close/>
                  <a:moveTo>
                    <a:pt x="425" y="203"/>
                  </a:moveTo>
                  <a:cubicBezTo>
                    <a:pt x="428" y="257"/>
                    <a:pt x="410" y="312"/>
                    <a:pt x="371" y="355"/>
                  </a:cubicBezTo>
                  <a:lnTo>
                    <a:pt x="369" y="354"/>
                  </a:lnTo>
                  <a:cubicBezTo>
                    <a:pt x="408" y="311"/>
                    <a:pt x="425" y="257"/>
                    <a:pt x="423" y="203"/>
                  </a:cubicBezTo>
                  <a:lnTo>
                    <a:pt x="425" y="203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lnTo>
                    <a:pt x="371" y="355"/>
                  </a:lnTo>
                  <a:lnTo>
                    <a:pt x="369" y="354"/>
                  </a:ln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71" y="355"/>
                    <a:pt x="371" y="355"/>
                    <a:pt x="371" y="355"/>
                  </a:cubicBezTo>
                  <a:lnTo>
                    <a:pt x="369" y="354"/>
                  </a:lnTo>
                  <a:cubicBezTo>
                    <a:pt x="369" y="354"/>
                    <a:pt x="369" y="354"/>
                    <a:pt x="369" y="354"/>
                  </a:cubicBez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32" y="399"/>
                    <a:pt x="279" y="422"/>
                    <a:pt x="225" y="425"/>
                  </a:cubicBezTo>
                  <a:lnTo>
                    <a:pt x="225" y="423"/>
                  </a:lnTo>
                  <a:cubicBezTo>
                    <a:pt x="278" y="420"/>
                    <a:pt x="331" y="397"/>
                    <a:pt x="369" y="354"/>
                  </a:cubicBezTo>
                  <a:lnTo>
                    <a:pt x="371" y="355"/>
                  </a:lnTo>
                  <a:close/>
                  <a:moveTo>
                    <a:pt x="225" y="425"/>
                  </a:moveTo>
                  <a:cubicBezTo>
                    <a:pt x="171" y="428"/>
                    <a:pt x="116" y="410"/>
                    <a:pt x="73" y="371"/>
                  </a:cubicBezTo>
                  <a:lnTo>
                    <a:pt x="74" y="369"/>
                  </a:lnTo>
                  <a:cubicBezTo>
                    <a:pt x="117" y="408"/>
                    <a:pt x="171" y="425"/>
                    <a:pt x="225" y="423"/>
                  </a:cubicBezTo>
                  <a:lnTo>
                    <a:pt x="225" y="425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lnTo>
                    <a:pt x="73" y="371"/>
                  </a:lnTo>
                  <a:lnTo>
                    <a:pt x="74" y="369"/>
                  </a:ln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73" y="371"/>
                    <a:pt x="73" y="371"/>
                    <a:pt x="73" y="371"/>
                  </a:cubicBezTo>
                  <a:lnTo>
                    <a:pt x="74" y="369"/>
                  </a:lnTo>
                  <a:cubicBezTo>
                    <a:pt x="74" y="369"/>
                    <a:pt x="74" y="369"/>
                    <a:pt x="74" y="369"/>
                  </a:cubicBez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29" y="332"/>
                    <a:pt x="6" y="279"/>
                    <a:pt x="3" y="225"/>
                  </a:cubicBezTo>
                  <a:lnTo>
                    <a:pt x="5" y="225"/>
                  </a:lnTo>
                  <a:cubicBezTo>
                    <a:pt x="8" y="278"/>
                    <a:pt x="31" y="331"/>
                    <a:pt x="74" y="369"/>
                  </a:cubicBezTo>
                  <a:lnTo>
                    <a:pt x="73" y="371"/>
                  </a:lnTo>
                  <a:close/>
                  <a:moveTo>
                    <a:pt x="3" y="225"/>
                  </a:moveTo>
                  <a:cubicBezTo>
                    <a:pt x="0" y="171"/>
                    <a:pt x="18" y="116"/>
                    <a:pt x="57" y="73"/>
                  </a:cubicBezTo>
                  <a:lnTo>
                    <a:pt x="59" y="74"/>
                  </a:lnTo>
                  <a:cubicBezTo>
                    <a:pt x="20" y="117"/>
                    <a:pt x="3" y="171"/>
                    <a:pt x="5" y="225"/>
                  </a:cubicBezTo>
                  <a:lnTo>
                    <a:pt x="3" y="225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lnTo>
                    <a:pt x="57" y="73"/>
                  </a:lnTo>
                  <a:lnTo>
                    <a:pt x="59" y="74"/>
                  </a:ln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57" y="73"/>
                    <a:pt x="57" y="73"/>
                    <a:pt x="57" y="73"/>
                  </a:cubicBezTo>
                  <a:lnTo>
                    <a:pt x="59" y="74"/>
                  </a:lnTo>
                  <a:cubicBezTo>
                    <a:pt x="59" y="74"/>
                    <a:pt x="59" y="74"/>
                    <a:pt x="59" y="74"/>
                  </a:cubicBez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96" y="29"/>
                    <a:pt x="149" y="6"/>
                    <a:pt x="203" y="3"/>
                  </a:cubicBezTo>
                  <a:lnTo>
                    <a:pt x="203" y="5"/>
                  </a:lnTo>
                  <a:cubicBezTo>
                    <a:pt x="150" y="8"/>
                    <a:pt x="97" y="31"/>
                    <a:pt x="59" y="74"/>
                  </a:cubicBezTo>
                  <a:lnTo>
                    <a:pt x="57" y="73"/>
                  </a:lnTo>
                  <a:close/>
                  <a:moveTo>
                    <a:pt x="203" y="3"/>
                  </a:moveTo>
                  <a:cubicBezTo>
                    <a:pt x="257" y="0"/>
                    <a:pt x="312" y="18"/>
                    <a:pt x="355" y="57"/>
                  </a:cubicBezTo>
                  <a:lnTo>
                    <a:pt x="354" y="59"/>
                  </a:lnTo>
                  <a:cubicBezTo>
                    <a:pt x="311" y="20"/>
                    <a:pt x="257" y="3"/>
                    <a:pt x="203" y="5"/>
                  </a:cubicBezTo>
                  <a:lnTo>
                    <a:pt x="203" y="3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lnTo>
                    <a:pt x="355" y="57"/>
                  </a:lnTo>
                  <a:lnTo>
                    <a:pt x="354" y="59"/>
                  </a:ln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Freeform 10"/>
            <p:cNvSpPr>
              <a:spLocks noEditPoints="1"/>
            </p:cNvSpPr>
            <p:nvPr/>
          </p:nvSpPr>
          <p:spPr bwMode="auto">
            <a:xfrm>
              <a:off x="637" y="154"/>
              <a:ext cx="4198" cy="4012"/>
            </a:xfrm>
            <a:custGeom>
              <a:avLst/>
              <a:gdLst>
                <a:gd name="T0" fmla="*/ 0 w 690"/>
                <a:gd name="T1" fmla="*/ 2147483647 h 690"/>
                <a:gd name="T2" fmla="*/ 2147483647 w 690"/>
                <a:gd name="T3" fmla="*/ 2147483647 h 690"/>
                <a:gd name="T4" fmla="*/ 0 w 690"/>
                <a:gd name="T5" fmla="*/ 2147483647 h 690"/>
                <a:gd name="T6" fmla="*/ 2147483647 w 690"/>
                <a:gd name="T7" fmla="*/ 2147483647 h 690"/>
                <a:gd name="T8" fmla="*/ 0 w 690"/>
                <a:gd name="T9" fmla="*/ 2147483647 h 690"/>
                <a:gd name="T10" fmla="*/ 2147483647 w 690"/>
                <a:gd name="T11" fmla="*/ 0 h 690"/>
                <a:gd name="T12" fmla="*/ 2147483647 w 690"/>
                <a:gd name="T13" fmla="*/ 2147483647 h 690"/>
                <a:gd name="T14" fmla="*/ 2147483647 w 690"/>
                <a:gd name="T15" fmla="*/ 0 h 690"/>
                <a:gd name="T16" fmla="*/ 2147483647 w 690"/>
                <a:gd name="T17" fmla="*/ 2147483647 h 690"/>
                <a:gd name="T18" fmla="*/ 2147483647 w 690"/>
                <a:gd name="T19" fmla="*/ 0 h 690"/>
                <a:gd name="T20" fmla="*/ 2147483647 w 690"/>
                <a:gd name="T21" fmla="*/ 0 h 690"/>
                <a:gd name="T22" fmla="*/ 2147483647 w 690"/>
                <a:gd name="T23" fmla="*/ 2147483647 h 690"/>
                <a:gd name="T24" fmla="*/ 2147483647 w 690"/>
                <a:gd name="T25" fmla="*/ 0 h 690"/>
                <a:gd name="T26" fmla="*/ 2147483647 w 690"/>
                <a:gd name="T27" fmla="*/ 2147483647 h 690"/>
                <a:gd name="T28" fmla="*/ 2147483647 w 690"/>
                <a:gd name="T29" fmla="*/ 0 h 690"/>
                <a:gd name="T30" fmla="*/ 2147483647 w 690"/>
                <a:gd name="T31" fmla="*/ 2147483647 h 690"/>
                <a:gd name="T32" fmla="*/ 2147483647 w 690"/>
                <a:gd name="T33" fmla="*/ 2147483647 h 690"/>
                <a:gd name="T34" fmla="*/ 2147483647 w 690"/>
                <a:gd name="T35" fmla="*/ 2147483647 h 690"/>
                <a:gd name="T36" fmla="*/ 2147483647 w 690"/>
                <a:gd name="T37" fmla="*/ 2147483647 h 690"/>
                <a:gd name="T38" fmla="*/ 2147483647 w 690"/>
                <a:gd name="T39" fmla="*/ 2147483647 h 690"/>
                <a:gd name="T40" fmla="*/ 2147483647 w 690"/>
                <a:gd name="T41" fmla="*/ 2147483647 h 690"/>
                <a:gd name="T42" fmla="*/ 2147483647 w 690"/>
                <a:gd name="T43" fmla="*/ 2147483647 h 690"/>
                <a:gd name="T44" fmla="*/ 2147483647 w 690"/>
                <a:gd name="T45" fmla="*/ 2147483647 h 690"/>
                <a:gd name="T46" fmla="*/ 2147483647 w 690"/>
                <a:gd name="T47" fmla="*/ 2147483647 h 690"/>
                <a:gd name="T48" fmla="*/ 2147483647 w 690"/>
                <a:gd name="T49" fmla="*/ 2147483647 h 690"/>
                <a:gd name="T50" fmla="*/ 2147483647 w 690"/>
                <a:gd name="T51" fmla="*/ 2147483647 h 690"/>
                <a:gd name="T52" fmla="*/ 2147483647 w 690"/>
                <a:gd name="T53" fmla="*/ 2147483647 h 690"/>
                <a:gd name="T54" fmla="*/ 2147483647 w 690"/>
                <a:gd name="T55" fmla="*/ 2147483647 h 690"/>
                <a:gd name="T56" fmla="*/ 2147483647 w 690"/>
                <a:gd name="T57" fmla="*/ 2147483647 h 690"/>
                <a:gd name="T58" fmla="*/ 2147483647 w 690"/>
                <a:gd name="T59" fmla="*/ 2147483647 h 690"/>
                <a:gd name="T60" fmla="*/ 2147483647 w 690"/>
                <a:gd name="T61" fmla="*/ 2147483647 h 690"/>
                <a:gd name="T62" fmla="*/ 2147483647 w 690"/>
                <a:gd name="T63" fmla="*/ 2147483647 h 690"/>
                <a:gd name="T64" fmla="*/ 2147483647 w 690"/>
                <a:gd name="T65" fmla="*/ 2147483647 h 690"/>
                <a:gd name="T66" fmla="*/ 2147483647 w 690"/>
                <a:gd name="T67" fmla="*/ 2147483647 h 690"/>
                <a:gd name="T68" fmla="*/ 2147483647 w 690"/>
                <a:gd name="T69" fmla="*/ 2147483647 h 690"/>
                <a:gd name="T70" fmla="*/ 0 w 690"/>
                <a:gd name="T71" fmla="*/ 2147483647 h 690"/>
                <a:gd name="T72" fmla="*/ 2147483647 w 690"/>
                <a:gd name="T73" fmla="*/ 2147483647 h 690"/>
                <a:gd name="T74" fmla="*/ 0 w 690"/>
                <a:gd name="T75" fmla="*/ 2147483647 h 690"/>
                <a:gd name="T76" fmla="*/ 2147483647 w 690"/>
                <a:gd name="T77" fmla="*/ 2147483647 h 690"/>
                <a:gd name="T78" fmla="*/ 0 w 690"/>
                <a:gd name="T79" fmla="*/ 2147483647 h 6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0"/>
                <a:gd name="T121" fmla="*/ 0 h 690"/>
                <a:gd name="T122" fmla="*/ 690 w 690"/>
                <a:gd name="T123" fmla="*/ 690 h 6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0" h="690"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  <a:moveTo>
                    <a:pt x="0" y="345"/>
                  </a:moveTo>
                  <a:cubicBezTo>
                    <a:pt x="0" y="250"/>
                    <a:pt x="38" y="163"/>
                    <a:pt x="101" y="101"/>
                  </a:cubicBezTo>
                  <a:lnTo>
                    <a:pt x="102" y="102"/>
                  </a:lnTo>
                  <a:cubicBezTo>
                    <a:pt x="40" y="165"/>
                    <a:pt x="2" y="250"/>
                    <a:pt x="2" y="345"/>
                  </a:cubicBezTo>
                  <a:lnTo>
                    <a:pt x="0" y="345"/>
                  </a:lnTo>
                  <a:close/>
                  <a:moveTo>
                    <a:pt x="101" y="101"/>
                  </a:moveTo>
                  <a:cubicBezTo>
                    <a:pt x="163" y="38"/>
                    <a:pt x="250" y="0"/>
                    <a:pt x="345" y="0"/>
                  </a:cubicBezTo>
                  <a:lnTo>
                    <a:pt x="345" y="2"/>
                  </a:lnTo>
                  <a:cubicBezTo>
                    <a:pt x="250" y="2"/>
                    <a:pt x="165" y="40"/>
                    <a:pt x="102" y="102"/>
                  </a:cubicBezTo>
                  <a:lnTo>
                    <a:pt x="101" y="101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cubicBezTo>
                    <a:pt x="440" y="0"/>
                    <a:pt x="527" y="38"/>
                    <a:pt x="589" y="101"/>
                  </a:cubicBezTo>
                  <a:lnTo>
                    <a:pt x="588" y="102"/>
                  </a:lnTo>
                  <a:cubicBezTo>
                    <a:pt x="525" y="40"/>
                    <a:pt x="440" y="2"/>
                    <a:pt x="345" y="2"/>
                  </a:cubicBezTo>
                  <a:lnTo>
                    <a:pt x="345" y="0"/>
                  </a:lnTo>
                  <a:close/>
                  <a:moveTo>
                    <a:pt x="589" y="101"/>
                  </a:moveTo>
                  <a:cubicBezTo>
                    <a:pt x="652" y="163"/>
                    <a:pt x="690" y="250"/>
                    <a:pt x="690" y="345"/>
                  </a:cubicBezTo>
                  <a:lnTo>
                    <a:pt x="688" y="345"/>
                  </a:lnTo>
                  <a:cubicBezTo>
                    <a:pt x="688" y="250"/>
                    <a:pt x="650" y="165"/>
                    <a:pt x="588" y="102"/>
                  </a:cubicBezTo>
                  <a:lnTo>
                    <a:pt x="589" y="101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cubicBezTo>
                    <a:pt x="690" y="440"/>
                    <a:pt x="652" y="527"/>
                    <a:pt x="589" y="589"/>
                  </a:cubicBezTo>
                  <a:lnTo>
                    <a:pt x="588" y="588"/>
                  </a:lnTo>
                  <a:cubicBezTo>
                    <a:pt x="650" y="525"/>
                    <a:pt x="688" y="440"/>
                    <a:pt x="688" y="345"/>
                  </a:cubicBezTo>
                  <a:lnTo>
                    <a:pt x="690" y="345"/>
                  </a:lnTo>
                  <a:close/>
                  <a:moveTo>
                    <a:pt x="589" y="589"/>
                  </a:moveTo>
                  <a:cubicBezTo>
                    <a:pt x="527" y="652"/>
                    <a:pt x="440" y="690"/>
                    <a:pt x="345" y="690"/>
                  </a:cubicBezTo>
                  <a:lnTo>
                    <a:pt x="345" y="688"/>
                  </a:lnTo>
                  <a:cubicBezTo>
                    <a:pt x="440" y="688"/>
                    <a:pt x="525" y="650"/>
                    <a:pt x="588" y="588"/>
                  </a:cubicBezTo>
                  <a:lnTo>
                    <a:pt x="589" y="589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cubicBezTo>
                    <a:pt x="250" y="690"/>
                    <a:pt x="163" y="652"/>
                    <a:pt x="101" y="589"/>
                  </a:cubicBezTo>
                  <a:lnTo>
                    <a:pt x="102" y="588"/>
                  </a:lnTo>
                  <a:cubicBezTo>
                    <a:pt x="165" y="650"/>
                    <a:pt x="250" y="688"/>
                    <a:pt x="345" y="688"/>
                  </a:cubicBezTo>
                  <a:lnTo>
                    <a:pt x="345" y="690"/>
                  </a:lnTo>
                  <a:close/>
                  <a:moveTo>
                    <a:pt x="101" y="589"/>
                  </a:moveTo>
                  <a:cubicBezTo>
                    <a:pt x="38" y="527"/>
                    <a:pt x="0" y="440"/>
                    <a:pt x="0" y="345"/>
                  </a:cubicBezTo>
                  <a:lnTo>
                    <a:pt x="2" y="345"/>
                  </a:lnTo>
                  <a:cubicBezTo>
                    <a:pt x="2" y="440"/>
                    <a:pt x="40" y="525"/>
                    <a:pt x="102" y="588"/>
                  </a:cubicBezTo>
                  <a:lnTo>
                    <a:pt x="101" y="589"/>
                  </a:lnTo>
                  <a:close/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Freeform 11"/>
            <p:cNvSpPr>
              <a:spLocks noEditPoints="1"/>
            </p:cNvSpPr>
            <p:nvPr/>
          </p:nvSpPr>
          <p:spPr bwMode="auto">
            <a:xfrm>
              <a:off x="808" y="318"/>
              <a:ext cx="3856" cy="3684"/>
            </a:xfrm>
            <a:custGeom>
              <a:avLst/>
              <a:gdLst>
                <a:gd name="T0" fmla="*/ 0 w 634"/>
                <a:gd name="T1" fmla="*/ 2147483647 h 634"/>
                <a:gd name="T2" fmla="*/ 2147483647 w 634"/>
                <a:gd name="T3" fmla="*/ 2147483647 h 634"/>
                <a:gd name="T4" fmla="*/ 0 w 634"/>
                <a:gd name="T5" fmla="*/ 2147483647 h 634"/>
                <a:gd name="T6" fmla="*/ 2147483647 w 634"/>
                <a:gd name="T7" fmla="*/ 2147483647 h 634"/>
                <a:gd name="T8" fmla="*/ 0 w 634"/>
                <a:gd name="T9" fmla="*/ 2147483647 h 634"/>
                <a:gd name="T10" fmla="*/ 2147483647 w 634"/>
                <a:gd name="T11" fmla="*/ 0 h 634"/>
                <a:gd name="T12" fmla="*/ 2147483647 w 634"/>
                <a:gd name="T13" fmla="*/ 2147483647 h 634"/>
                <a:gd name="T14" fmla="*/ 2147483647 w 634"/>
                <a:gd name="T15" fmla="*/ 0 h 634"/>
                <a:gd name="T16" fmla="*/ 2147483647 w 634"/>
                <a:gd name="T17" fmla="*/ 2147483647 h 634"/>
                <a:gd name="T18" fmla="*/ 2147483647 w 634"/>
                <a:gd name="T19" fmla="*/ 0 h 634"/>
                <a:gd name="T20" fmla="*/ 2147483647 w 634"/>
                <a:gd name="T21" fmla="*/ 0 h 634"/>
                <a:gd name="T22" fmla="*/ 2147483647 w 634"/>
                <a:gd name="T23" fmla="*/ 2147483647 h 634"/>
                <a:gd name="T24" fmla="*/ 2147483647 w 634"/>
                <a:gd name="T25" fmla="*/ 0 h 634"/>
                <a:gd name="T26" fmla="*/ 2147483647 w 634"/>
                <a:gd name="T27" fmla="*/ 2147483647 h 634"/>
                <a:gd name="T28" fmla="*/ 2147483647 w 634"/>
                <a:gd name="T29" fmla="*/ 0 h 634"/>
                <a:gd name="T30" fmla="*/ 2147483647 w 634"/>
                <a:gd name="T31" fmla="*/ 2147483647 h 634"/>
                <a:gd name="T32" fmla="*/ 2147483647 w 634"/>
                <a:gd name="T33" fmla="*/ 2147483647 h 634"/>
                <a:gd name="T34" fmla="*/ 2147483647 w 634"/>
                <a:gd name="T35" fmla="*/ 2147483647 h 634"/>
                <a:gd name="T36" fmla="*/ 2147483647 w 634"/>
                <a:gd name="T37" fmla="*/ 2147483647 h 634"/>
                <a:gd name="T38" fmla="*/ 2147483647 w 634"/>
                <a:gd name="T39" fmla="*/ 2147483647 h 634"/>
                <a:gd name="T40" fmla="*/ 2147483647 w 634"/>
                <a:gd name="T41" fmla="*/ 2147483647 h 634"/>
                <a:gd name="T42" fmla="*/ 2147483647 w 634"/>
                <a:gd name="T43" fmla="*/ 2147483647 h 634"/>
                <a:gd name="T44" fmla="*/ 2147483647 w 634"/>
                <a:gd name="T45" fmla="*/ 2147483647 h 634"/>
                <a:gd name="T46" fmla="*/ 2147483647 w 634"/>
                <a:gd name="T47" fmla="*/ 2147483647 h 634"/>
                <a:gd name="T48" fmla="*/ 2147483647 w 634"/>
                <a:gd name="T49" fmla="*/ 2147483647 h 634"/>
                <a:gd name="T50" fmla="*/ 2147483647 w 634"/>
                <a:gd name="T51" fmla="*/ 2147483647 h 634"/>
                <a:gd name="T52" fmla="*/ 2147483647 w 634"/>
                <a:gd name="T53" fmla="*/ 2147483647 h 634"/>
                <a:gd name="T54" fmla="*/ 2147483647 w 634"/>
                <a:gd name="T55" fmla="*/ 2147483647 h 634"/>
                <a:gd name="T56" fmla="*/ 2147483647 w 634"/>
                <a:gd name="T57" fmla="*/ 2147483647 h 634"/>
                <a:gd name="T58" fmla="*/ 2147483647 w 634"/>
                <a:gd name="T59" fmla="*/ 2147483647 h 634"/>
                <a:gd name="T60" fmla="*/ 2147483647 w 634"/>
                <a:gd name="T61" fmla="*/ 2147483647 h 634"/>
                <a:gd name="T62" fmla="*/ 2147483647 w 634"/>
                <a:gd name="T63" fmla="*/ 2147483647 h 634"/>
                <a:gd name="T64" fmla="*/ 2147483647 w 634"/>
                <a:gd name="T65" fmla="*/ 2147483647 h 634"/>
                <a:gd name="T66" fmla="*/ 2147483647 w 634"/>
                <a:gd name="T67" fmla="*/ 2147483647 h 634"/>
                <a:gd name="T68" fmla="*/ 2147483647 w 634"/>
                <a:gd name="T69" fmla="*/ 2147483647 h 634"/>
                <a:gd name="T70" fmla="*/ 0 w 634"/>
                <a:gd name="T71" fmla="*/ 2147483647 h 634"/>
                <a:gd name="T72" fmla="*/ 2147483647 w 634"/>
                <a:gd name="T73" fmla="*/ 2147483647 h 634"/>
                <a:gd name="T74" fmla="*/ 0 w 634"/>
                <a:gd name="T75" fmla="*/ 2147483647 h 634"/>
                <a:gd name="T76" fmla="*/ 2147483647 w 634"/>
                <a:gd name="T77" fmla="*/ 2147483647 h 634"/>
                <a:gd name="T78" fmla="*/ 0 w 634"/>
                <a:gd name="T79" fmla="*/ 2147483647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634"/>
                <a:gd name="T122" fmla="*/ 634 w 634"/>
                <a:gd name="T123" fmla="*/ 634 h 6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634"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  <a:moveTo>
                    <a:pt x="0" y="317"/>
                  </a:moveTo>
                  <a:cubicBezTo>
                    <a:pt x="0" y="230"/>
                    <a:pt x="36" y="151"/>
                    <a:pt x="93" y="93"/>
                  </a:cubicBezTo>
                  <a:lnTo>
                    <a:pt x="94" y="94"/>
                  </a:lnTo>
                  <a:cubicBezTo>
                    <a:pt x="37" y="151"/>
                    <a:pt x="2" y="230"/>
                    <a:pt x="2" y="317"/>
                  </a:cubicBezTo>
                  <a:lnTo>
                    <a:pt x="0" y="317"/>
                  </a:lnTo>
                  <a:close/>
                  <a:moveTo>
                    <a:pt x="93" y="93"/>
                  </a:moveTo>
                  <a:cubicBezTo>
                    <a:pt x="151" y="36"/>
                    <a:pt x="230" y="0"/>
                    <a:pt x="317" y="0"/>
                  </a:cubicBezTo>
                  <a:lnTo>
                    <a:pt x="317" y="2"/>
                  </a:lnTo>
                  <a:cubicBezTo>
                    <a:pt x="230" y="2"/>
                    <a:pt x="151" y="37"/>
                    <a:pt x="94" y="94"/>
                  </a:cubicBezTo>
                  <a:lnTo>
                    <a:pt x="93" y="93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cubicBezTo>
                    <a:pt x="404" y="0"/>
                    <a:pt x="483" y="36"/>
                    <a:pt x="541" y="93"/>
                  </a:cubicBezTo>
                  <a:lnTo>
                    <a:pt x="540" y="94"/>
                  </a:lnTo>
                  <a:cubicBezTo>
                    <a:pt x="483" y="37"/>
                    <a:pt x="404" y="2"/>
                    <a:pt x="317" y="2"/>
                  </a:cubicBezTo>
                  <a:lnTo>
                    <a:pt x="317" y="0"/>
                  </a:lnTo>
                  <a:close/>
                  <a:moveTo>
                    <a:pt x="541" y="93"/>
                  </a:moveTo>
                  <a:cubicBezTo>
                    <a:pt x="598" y="151"/>
                    <a:pt x="634" y="230"/>
                    <a:pt x="634" y="317"/>
                  </a:cubicBezTo>
                  <a:lnTo>
                    <a:pt x="632" y="317"/>
                  </a:lnTo>
                  <a:cubicBezTo>
                    <a:pt x="632" y="230"/>
                    <a:pt x="597" y="151"/>
                    <a:pt x="540" y="94"/>
                  </a:cubicBezTo>
                  <a:lnTo>
                    <a:pt x="541" y="93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cubicBezTo>
                    <a:pt x="634" y="404"/>
                    <a:pt x="598" y="483"/>
                    <a:pt x="541" y="541"/>
                  </a:cubicBezTo>
                  <a:lnTo>
                    <a:pt x="540" y="540"/>
                  </a:lnTo>
                  <a:cubicBezTo>
                    <a:pt x="597" y="483"/>
                    <a:pt x="632" y="404"/>
                    <a:pt x="632" y="317"/>
                  </a:cubicBezTo>
                  <a:lnTo>
                    <a:pt x="634" y="317"/>
                  </a:lnTo>
                  <a:close/>
                  <a:moveTo>
                    <a:pt x="541" y="541"/>
                  </a:moveTo>
                  <a:cubicBezTo>
                    <a:pt x="483" y="598"/>
                    <a:pt x="404" y="634"/>
                    <a:pt x="317" y="634"/>
                  </a:cubicBezTo>
                  <a:lnTo>
                    <a:pt x="317" y="632"/>
                  </a:lnTo>
                  <a:cubicBezTo>
                    <a:pt x="404" y="632"/>
                    <a:pt x="483" y="597"/>
                    <a:pt x="540" y="540"/>
                  </a:cubicBezTo>
                  <a:lnTo>
                    <a:pt x="541" y="541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cubicBezTo>
                    <a:pt x="230" y="634"/>
                    <a:pt x="151" y="598"/>
                    <a:pt x="93" y="541"/>
                  </a:cubicBezTo>
                  <a:lnTo>
                    <a:pt x="94" y="540"/>
                  </a:lnTo>
                  <a:cubicBezTo>
                    <a:pt x="151" y="597"/>
                    <a:pt x="230" y="632"/>
                    <a:pt x="317" y="632"/>
                  </a:cubicBezTo>
                  <a:lnTo>
                    <a:pt x="317" y="634"/>
                  </a:lnTo>
                  <a:close/>
                  <a:moveTo>
                    <a:pt x="93" y="541"/>
                  </a:moveTo>
                  <a:cubicBezTo>
                    <a:pt x="36" y="483"/>
                    <a:pt x="0" y="404"/>
                    <a:pt x="0" y="317"/>
                  </a:cubicBezTo>
                  <a:lnTo>
                    <a:pt x="2" y="317"/>
                  </a:lnTo>
                  <a:cubicBezTo>
                    <a:pt x="2" y="404"/>
                    <a:pt x="37" y="483"/>
                    <a:pt x="94" y="540"/>
                  </a:cubicBezTo>
                  <a:lnTo>
                    <a:pt x="93" y="541"/>
                  </a:lnTo>
                  <a:close/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Freeform 12"/>
            <p:cNvSpPr>
              <a:spLocks noEditPoints="1"/>
            </p:cNvSpPr>
            <p:nvPr/>
          </p:nvSpPr>
          <p:spPr bwMode="auto">
            <a:xfrm>
              <a:off x="576" y="96"/>
              <a:ext cx="4320" cy="4128"/>
            </a:xfrm>
            <a:custGeom>
              <a:avLst/>
              <a:gdLst>
                <a:gd name="T0" fmla="*/ 0 w 710"/>
                <a:gd name="T1" fmla="*/ 2147483647 h 710"/>
                <a:gd name="T2" fmla="*/ 2147483647 w 710"/>
                <a:gd name="T3" fmla="*/ 2147483647 h 710"/>
                <a:gd name="T4" fmla="*/ 0 w 710"/>
                <a:gd name="T5" fmla="*/ 2147483647 h 710"/>
                <a:gd name="T6" fmla="*/ 2147483647 w 710"/>
                <a:gd name="T7" fmla="*/ 2147483647 h 710"/>
                <a:gd name="T8" fmla="*/ 0 w 710"/>
                <a:gd name="T9" fmla="*/ 2147483647 h 710"/>
                <a:gd name="T10" fmla="*/ 2147483647 w 710"/>
                <a:gd name="T11" fmla="*/ 0 h 710"/>
                <a:gd name="T12" fmla="*/ 2147483647 w 710"/>
                <a:gd name="T13" fmla="*/ 2147483647 h 710"/>
                <a:gd name="T14" fmla="*/ 2147483647 w 710"/>
                <a:gd name="T15" fmla="*/ 0 h 710"/>
                <a:gd name="T16" fmla="*/ 2147483647 w 710"/>
                <a:gd name="T17" fmla="*/ 2147483647 h 710"/>
                <a:gd name="T18" fmla="*/ 2147483647 w 710"/>
                <a:gd name="T19" fmla="*/ 0 h 710"/>
                <a:gd name="T20" fmla="*/ 2147483647 w 710"/>
                <a:gd name="T21" fmla="*/ 0 h 710"/>
                <a:gd name="T22" fmla="*/ 2147483647 w 710"/>
                <a:gd name="T23" fmla="*/ 2147483647 h 710"/>
                <a:gd name="T24" fmla="*/ 2147483647 w 710"/>
                <a:gd name="T25" fmla="*/ 0 h 710"/>
                <a:gd name="T26" fmla="*/ 2147483647 w 710"/>
                <a:gd name="T27" fmla="*/ 2147483647 h 710"/>
                <a:gd name="T28" fmla="*/ 2147483647 w 710"/>
                <a:gd name="T29" fmla="*/ 0 h 710"/>
                <a:gd name="T30" fmla="*/ 2147483647 w 710"/>
                <a:gd name="T31" fmla="*/ 2147483647 h 710"/>
                <a:gd name="T32" fmla="*/ 2147483647 w 710"/>
                <a:gd name="T33" fmla="*/ 2147483647 h 710"/>
                <a:gd name="T34" fmla="*/ 2147483647 w 710"/>
                <a:gd name="T35" fmla="*/ 2147483647 h 710"/>
                <a:gd name="T36" fmla="*/ 2147483647 w 710"/>
                <a:gd name="T37" fmla="*/ 2147483647 h 710"/>
                <a:gd name="T38" fmla="*/ 2147483647 w 710"/>
                <a:gd name="T39" fmla="*/ 2147483647 h 710"/>
                <a:gd name="T40" fmla="*/ 2147483647 w 710"/>
                <a:gd name="T41" fmla="*/ 2147483647 h 710"/>
                <a:gd name="T42" fmla="*/ 2147483647 w 710"/>
                <a:gd name="T43" fmla="*/ 2147483647 h 710"/>
                <a:gd name="T44" fmla="*/ 2147483647 w 710"/>
                <a:gd name="T45" fmla="*/ 2147483647 h 710"/>
                <a:gd name="T46" fmla="*/ 2147483647 w 710"/>
                <a:gd name="T47" fmla="*/ 2147483647 h 710"/>
                <a:gd name="T48" fmla="*/ 2147483647 w 710"/>
                <a:gd name="T49" fmla="*/ 2147483647 h 710"/>
                <a:gd name="T50" fmla="*/ 2147483647 w 710"/>
                <a:gd name="T51" fmla="*/ 2147483647 h 710"/>
                <a:gd name="T52" fmla="*/ 2147483647 w 710"/>
                <a:gd name="T53" fmla="*/ 2147483647 h 710"/>
                <a:gd name="T54" fmla="*/ 2147483647 w 710"/>
                <a:gd name="T55" fmla="*/ 2147483647 h 710"/>
                <a:gd name="T56" fmla="*/ 2147483647 w 710"/>
                <a:gd name="T57" fmla="*/ 2147483647 h 710"/>
                <a:gd name="T58" fmla="*/ 2147483647 w 710"/>
                <a:gd name="T59" fmla="*/ 2147483647 h 710"/>
                <a:gd name="T60" fmla="*/ 2147483647 w 710"/>
                <a:gd name="T61" fmla="*/ 2147483647 h 710"/>
                <a:gd name="T62" fmla="*/ 2147483647 w 710"/>
                <a:gd name="T63" fmla="*/ 2147483647 h 710"/>
                <a:gd name="T64" fmla="*/ 2147483647 w 710"/>
                <a:gd name="T65" fmla="*/ 2147483647 h 710"/>
                <a:gd name="T66" fmla="*/ 2147483647 w 710"/>
                <a:gd name="T67" fmla="*/ 2147483647 h 710"/>
                <a:gd name="T68" fmla="*/ 2147483647 w 710"/>
                <a:gd name="T69" fmla="*/ 2147483647 h 710"/>
                <a:gd name="T70" fmla="*/ 0 w 710"/>
                <a:gd name="T71" fmla="*/ 2147483647 h 710"/>
                <a:gd name="T72" fmla="*/ 2147483647 w 710"/>
                <a:gd name="T73" fmla="*/ 2147483647 h 710"/>
                <a:gd name="T74" fmla="*/ 0 w 710"/>
                <a:gd name="T75" fmla="*/ 2147483647 h 710"/>
                <a:gd name="T76" fmla="*/ 2147483647 w 710"/>
                <a:gd name="T77" fmla="*/ 2147483647 h 710"/>
                <a:gd name="T78" fmla="*/ 0 w 710"/>
                <a:gd name="T79" fmla="*/ 2147483647 h 7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10"/>
                <a:gd name="T121" fmla="*/ 0 h 710"/>
                <a:gd name="T122" fmla="*/ 710 w 710"/>
                <a:gd name="T123" fmla="*/ 710 h 7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10" h="710"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  <a:moveTo>
                    <a:pt x="0" y="355"/>
                  </a:moveTo>
                  <a:cubicBezTo>
                    <a:pt x="0" y="257"/>
                    <a:pt x="40" y="168"/>
                    <a:pt x="104" y="104"/>
                  </a:cubicBezTo>
                  <a:lnTo>
                    <a:pt x="106" y="106"/>
                  </a:lnTo>
                  <a:cubicBezTo>
                    <a:pt x="42" y="170"/>
                    <a:pt x="2" y="258"/>
                    <a:pt x="2" y="355"/>
                  </a:cubicBezTo>
                  <a:lnTo>
                    <a:pt x="0" y="355"/>
                  </a:lnTo>
                  <a:close/>
                  <a:moveTo>
                    <a:pt x="104" y="104"/>
                  </a:moveTo>
                  <a:cubicBezTo>
                    <a:pt x="168" y="40"/>
                    <a:pt x="257" y="0"/>
                    <a:pt x="355" y="0"/>
                  </a:cubicBezTo>
                  <a:lnTo>
                    <a:pt x="355" y="2"/>
                  </a:lnTo>
                  <a:cubicBezTo>
                    <a:pt x="258" y="2"/>
                    <a:pt x="170" y="42"/>
                    <a:pt x="106" y="106"/>
                  </a:cubicBezTo>
                  <a:lnTo>
                    <a:pt x="104" y="104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cubicBezTo>
                    <a:pt x="453" y="0"/>
                    <a:pt x="542" y="40"/>
                    <a:pt x="606" y="104"/>
                  </a:cubicBezTo>
                  <a:lnTo>
                    <a:pt x="604" y="106"/>
                  </a:lnTo>
                  <a:cubicBezTo>
                    <a:pt x="540" y="42"/>
                    <a:pt x="452" y="2"/>
                    <a:pt x="355" y="2"/>
                  </a:cubicBezTo>
                  <a:lnTo>
                    <a:pt x="355" y="0"/>
                  </a:lnTo>
                  <a:close/>
                  <a:moveTo>
                    <a:pt x="606" y="104"/>
                  </a:moveTo>
                  <a:cubicBezTo>
                    <a:pt x="670" y="168"/>
                    <a:pt x="710" y="257"/>
                    <a:pt x="710" y="355"/>
                  </a:cubicBezTo>
                  <a:lnTo>
                    <a:pt x="708" y="355"/>
                  </a:lnTo>
                  <a:cubicBezTo>
                    <a:pt x="708" y="258"/>
                    <a:pt x="668" y="170"/>
                    <a:pt x="604" y="106"/>
                  </a:cubicBezTo>
                  <a:lnTo>
                    <a:pt x="606" y="104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cubicBezTo>
                    <a:pt x="710" y="453"/>
                    <a:pt x="670" y="542"/>
                    <a:pt x="606" y="606"/>
                  </a:cubicBezTo>
                  <a:lnTo>
                    <a:pt x="604" y="604"/>
                  </a:lnTo>
                  <a:cubicBezTo>
                    <a:pt x="668" y="540"/>
                    <a:pt x="708" y="452"/>
                    <a:pt x="708" y="355"/>
                  </a:cubicBezTo>
                  <a:lnTo>
                    <a:pt x="710" y="355"/>
                  </a:lnTo>
                  <a:close/>
                  <a:moveTo>
                    <a:pt x="606" y="606"/>
                  </a:moveTo>
                  <a:cubicBezTo>
                    <a:pt x="542" y="670"/>
                    <a:pt x="453" y="710"/>
                    <a:pt x="355" y="710"/>
                  </a:cubicBezTo>
                  <a:lnTo>
                    <a:pt x="355" y="708"/>
                  </a:lnTo>
                  <a:cubicBezTo>
                    <a:pt x="452" y="708"/>
                    <a:pt x="540" y="668"/>
                    <a:pt x="604" y="604"/>
                  </a:cubicBezTo>
                  <a:lnTo>
                    <a:pt x="606" y="606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cubicBezTo>
                    <a:pt x="257" y="710"/>
                    <a:pt x="168" y="670"/>
                    <a:pt x="104" y="606"/>
                  </a:cubicBezTo>
                  <a:lnTo>
                    <a:pt x="106" y="604"/>
                  </a:lnTo>
                  <a:cubicBezTo>
                    <a:pt x="170" y="668"/>
                    <a:pt x="258" y="708"/>
                    <a:pt x="355" y="708"/>
                  </a:cubicBezTo>
                  <a:lnTo>
                    <a:pt x="355" y="710"/>
                  </a:lnTo>
                  <a:close/>
                  <a:moveTo>
                    <a:pt x="104" y="606"/>
                  </a:moveTo>
                  <a:cubicBezTo>
                    <a:pt x="40" y="542"/>
                    <a:pt x="0" y="453"/>
                    <a:pt x="0" y="355"/>
                  </a:cubicBezTo>
                  <a:lnTo>
                    <a:pt x="2" y="355"/>
                  </a:lnTo>
                  <a:cubicBezTo>
                    <a:pt x="2" y="452"/>
                    <a:pt x="42" y="540"/>
                    <a:pt x="106" y="604"/>
                  </a:cubicBezTo>
                  <a:lnTo>
                    <a:pt x="104" y="606"/>
                  </a:lnTo>
                  <a:close/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Freeform 13"/>
            <p:cNvSpPr>
              <a:spLocks noEditPoints="1"/>
            </p:cNvSpPr>
            <p:nvPr/>
          </p:nvSpPr>
          <p:spPr bwMode="auto">
            <a:xfrm>
              <a:off x="2171" y="533"/>
              <a:ext cx="1033" cy="406"/>
            </a:xfrm>
            <a:custGeom>
              <a:avLst/>
              <a:gdLst>
                <a:gd name="T0" fmla="*/ 2147483647 w 170"/>
                <a:gd name="T1" fmla="*/ 2147483647 h 70"/>
                <a:gd name="T2" fmla="*/ 2147483647 w 170"/>
                <a:gd name="T3" fmla="*/ 2147483647 h 70"/>
                <a:gd name="T4" fmla="*/ 2147483647 w 170"/>
                <a:gd name="T5" fmla="*/ 2147483647 h 70"/>
                <a:gd name="T6" fmla="*/ 2147483647 w 170"/>
                <a:gd name="T7" fmla="*/ 2147483647 h 70"/>
                <a:gd name="T8" fmla="*/ 2147483647 w 170"/>
                <a:gd name="T9" fmla="*/ 0 h 70"/>
                <a:gd name="T10" fmla="*/ 2147483647 w 170"/>
                <a:gd name="T11" fmla="*/ 2147483647 h 70"/>
                <a:gd name="T12" fmla="*/ 2147483647 w 170"/>
                <a:gd name="T13" fmla="*/ 2147483647 h 70"/>
                <a:gd name="T14" fmla="*/ 2147483647 w 170"/>
                <a:gd name="T15" fmla="*/ 2147483647 h 70"/>
                <a:gd name="T16" fmla="*/ 2147483647 w 170"/>
                <a:gd name="T17" fmla="*/ 2147483647 h 70"/>
                <a:gd name="T18" fmla="*/ 0 w 170"/>
                <a:gd name="T19" fmla="*/ 2147483647 h 70"/>
                <a:gd name="T20" fmla="*/ 2147483647 w 170"/>
                <a:gd name="T21" fmla="*/ 2147483647 h 70"/>
                <a:gd name="T22" fmla="*/ 2147483647 w 170"/>
                <a:gd name="T23" fmla="*/ 2147483647 h 70"/>
                <a:gd name="T24" fmla="*/ 2147483647 w 170"/>
                <a:gd name="T25" fmla="*/ 2147483647 h 70"/>
                <a:gd name="T26" fmla="*/ 2147483647 w 170"/>
                <a:gd name="T27" fmla="*/ 2147483647 h 70"/>
                <a:gd name="T28" fmla="*/ 2147483647 w 170"/>
                <a:gd name="T29" fmla="*/ 2147483647 h 70"/>
                <a:gd name="T30" fmla="*/ 2147483647 w 170"/>
                <a:gd name="T31" fmla="*/ 2147483647 h 70"/>
                <a:gd name="T32" fmla="*/ 2147483647 w 170"/>
                <a:gd name="T33" fmla="*/ 2147483647 h 70"/>
                <a:gd name="T34" fmla="*/ 2147483647 w 170"/>
                <a:gd name="T35" fmla="*/ 2147483647 h 70"/>
                <a:gd name="T36" fmla="*/ 2147483647 w 170"/>
                <a:gd name="T37" fmla="*/ 2147483647 h 70"/>
                <a:gd name="T38" fmla="*/ 2147483647 w 170"/>
                <a:gd name="T39" fmla="*/ 2147483647 h 70"/>
                <a:gd name="T40" fmla="*/ 2147483647 w 170"/>
                <a:gd name="T41" fmla="*/ 2147483647 h 70"/>
                <a:gd name="T42" fmla="*/ 2147483647 w 170"/>
                <a:gd name="T43" fmla="*/ 2147483647 h 70"/>
                <a:gd name="T44" fmla="*/ 2147483647 w 170"/>
                <a:gd name="T45" fmla="*/ 2147483647 h 70"/>
                <a:gd name="T46" fmla="*/ 2147483647 w 170"/>
                <a:gd name="T47" fmla="*/ 2147483647 h 70"/>
                <a:gd name="T48" fmla="*/ 2147483647 w 170"/>
                <a:gd name="T49" fmla="*/ 2147483647 h 70"/>
                <a:gd name="T50" fmla="*/ 2147483647 w 170"/>
                <a:gd name="T51" fmla="*/ 2147483647 h 70"/>
                <a:gd name="T52" fmla="*/ 2147483647 w 170"/>
                <a:gd name="T53" fmla="*/ 2147483647 h 70"/>
                <a:gd name="T54" fmla="*/ 2147483647 w 170"/>
                <a:gd name="T55" fmla="*/ 2147483647 h 70"/>
                <a:gd name="T56" fmla="*/ 2147483647 w 170"/>
                <a:gd name="T57" fmla="*/ 2147483647 h 70"/>
                <a:gd name="T58" fmla="*/ 2147483647 w 170"/>
                <a:gd name="T59" fmla="*/ 2147483647 h 70"/>
                <a:gd name="T60" fmla="*/ 2147483647 w 170"/>
                <a:gd name="T61" fmla="*/ 2147483647 h 70"/>
                <a:gd name="T62" fmla="*/ 2147483647 w 170"/>
                <a:gd name="T63" fmla="*/ 2147483647 h 70"/>
                <a:gd name="T64" fmla="*/ 2147483647 w 170"/>
                <a:gd name="T65" fmla="*/ 2147483647 h 70"/>
                <a:gd name="T66" fmla="*/ 2147483647 w 170"/>
                <a:gd name="T67" fmla="*/ 2147483647 h 70"/>
                <a:gd name="T68" fmla="*/ 2147483647 w 170"/>
                <a:gd name="T69" fmla="*/ 2147483647 h 70"/>
                <a:gd name="T70" fmla="*/ 2147483647 w 170"/>
                <a:gd name="T71" fmla="*/ 2147483647 h 70"/>
                <a:gd name="T72" fmla="*/ 2147483647 w 170"/>
                <a:gd name="T73" fmla="*/ 2147483647 h 70"/>
                <a:gd name="T74" fmla="*/ 2147483647 w 170"/>
                <a:gd name="T75" fmla="*/ 2147483647 h 70"/>
                <a:gd name="T76" fmla="*/ 2147483647 w 170"/>
                <a:gd name="T77" fmla="*/ 2147483647 h 70"/>
                <a:gd name="T78" fmla="*/ 2147483647 w 170"/>
                <a:gd name="T79" fmla="*/ 2147483647 h 70"/>
                <a:gd name="T80" fmla="*/ 2147483647 w 170"/>
                <a:gd name="T81" fmla="*/ 2147483647 h 70"/>
                <a:gd name="T82" fmla="*/ 2147483647 w 170"/>
                <a:gd name="T83" fmla="*/ 2147483647 h 70"/>
                <a:gd name="T84" fmla="*/ 2147483647 w 170"/>
                <a:gd name="T85" fmla="*/ 2147483647 h 70"/>
                <a:gd name="T86" fmla="*/ 2147483647 w 170"/>
                <a:gd name="T87" fmla="*/ 2147483647 h 70"/>
                <a:gd name="T88" fmla="*/ 2147483647 w 170"/>
                <a:gd name="T89" fmla="*/ 2147483647 h 70"/>
                <a:gd name="T90" fmla="*/ 2147483647 w 170"/>
                <a:gd name="T91" fmla="*/ 2147483647 h 70"/>
                <a:gd name="T92" fmla="*/ 2147483647 w 170"/>
                <a:gd name="T93" fmla="*/ 2147483647 h 70"/>
                <a:gd name="T94" fmla="*/ 2147483647 w 170"/>
                <a:gd name="T95" fmla="*/ 2147483647 h 70"/>
                <a:gd name="T96" fmla="*/ 2147483647 w 170"/>
                <a:gd name="T97" fmla="*/ 2147483647 h 70"/>
                <a:gd name="T98" fmla="*/ 2147483647 w 170"/>
                <a:gd name="T99" fmla="*/ 2147483647 h 70"/>
                <a:gd name="T100" fmla="*/ 2147483647 w 170"/>
                <a:gd name="T101" fmla="*/ 2147483647 h 70"/>
                <a:gd name="T102" fmla="*/ 2147483647 w 170"/>
                <a:gd name="T103" fmla="*/ 2147483647 h 70"/>
                <a:gd name="T104" fmla="*/ 2147483647 w 170"/>
                <a:gd name="T105" fmla="*/ 2147483647 h 70"/>
                <a:gd name="T106" fmla="*/ 2147483647 w 170"/>
                <a:gd name="T107" fmla="*/ 2147483647 h 70"/>
                <a:gd name="T108" fmla="*/ 2147483647 w 170"/>
                <a:gd name="T109" fmla="*/ 2147483647 h 70"/>
                <a:gd name="T110" fmla="*/ 2147483647 w 170"/>
                <a:gd name="T111" fmla="*/ 2147483647 h 70"/>
                <a:gd name="T112" fmla="*/ 2147483647 w 170"/>
                <a:gd name="T113" fmla="*/ 2147483647 h 70"/>
                <a:gd name="T114" fmla="*/ 2147483647 w 170"/>
                <a:gd name="T115" fmla="*/ 2147483647 h 70"/>
                <a:gd name="T116" fmla="*/ 2147483647 w 170"/>
                <a:gd name="T117" fmla="*/ 2147483647 h 70"/>
                <a:gd name="T118" fmla="*/ 2147483647 w 170"/>
                <a:gd name="T119" fmla="*/ 2147483647 h 70"/>
                <a:gd name="T120" fmla="*/ 2147483647 w 170"/>
                <a:gd name="T121" fmla="*/ 2147483647 h 70"/>
                <a:gd name="T122" fmla="*/ 2147483647 w 170"/>
                <a:gd name="T123" fmla="*/ 2147483647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Freeform 14"/>
            <p:cNvSpPr>
              <a:spLocks noEditPoints="1"/>
            </p:cNvSpPr>
            <p:nvPr/>
          </p:nvSpPr>
          <p:spPr bwMode="auto">
            <a:xfrm>
              <a:off x="2171" y="533"/>
              <a:ext cx="1033" cy="406"/>
            </a:xfrm>
            <a:custGeom>
              <a:avLst/>
              <a:gdLst>
                <a:gd name="T0" fmla="*/ 2147483647 w 170"/>
                <a:gd name="T1" fmla="*/ 2147483647 h 70"/>
                <a:gd name="T2" fmla="*/ 2147483647 w 170"/>
                <a:gd name="T3" fmla="*/ 2147483647 h 70"/>
                <a:gd name="T4" fmla="*/ 2147483647 w 170"/>
                <a:gd name="T5" fmla="*/ 2147483647 h 70"/>
                <a:gd name="T6" fmla="*/ 2147483647 w 170"/>
                <a:gd name="T7" fmla="*/ 2147483647 h 70"/>
                <a:gd name="T8" fmla="*/ 2147483647 w 170"/>
                <a:gd name="T9" fmla="*/ 0 h 70"/>
                <a:gd name="T10" fmla="*/ 2147483647 w 170"/>
                <a:gd name="T11" fmla="*/ 2147483647 h 70"/>
                <a:gd name="T12" fmla="*/ 2147483647 w 170"/>
                <a:gd name="T13" fmla="*/ 2147483647 h 70"/>
                <a:gd name="T14" fmla="*/ 2147483647 w 170"/>
                <a:gd name="T15" fmla="*/ 2147483647 h 70"/>
                <a:gd name="T16" fmla="*/ 2147483647 w 170"/>
                <a:gd name="T17" fmla="*/ 2147483647 h 70"/>
                <a:gd name="T18" fmla="*/ 0 w 170"/>
                <a:gd name="T19" fmla="*/ 2147483647 h 70"/>
                <a:gd name="T20" fmla="*/ 2147483647 w 170"/>
                <a:gd name="T21" fmla="*/ 2147483647 h 70"/>
                <a:gd name="T22" fmla="*/ 2147483647 w 170"/>
                <a:gd name="T23" fmla="*/ 2147483647 h 70"/>
                <a:gd name="T24" fmla="*/ 2147483647 w 170"/>
                <a:gd name="T25" fmla="*/ 2147483647 h 70"/>
                <a:gd name="T26" fmla="*/ 2147483647 w 170"/>
                <a:gd name="T27" fmla="*/ 2147483647 h 70"/>
                <a:gd name="T28" fmla="*/ 2147483647 w 170"/>
                <a:gd name="T29" fmla="*/ 2147483647 h 70"/>
                <a:gd name="T30" fmla="*/ 2147483647 w 170"/>
                <a:gd name="T31" fmla="*/ 2147483647 h 70"/>
                <a:gd name="T32" fmla="*/ 2147483647 w 170"/>
                <a:gd name="T33" fmla="*/ 2147483647 h 70"/>
                <a:gd name="T34" fmla="*/ 2147483647 w 170"/>
                <a:gd name="T35" fmla="*/ 2147483647 h 70"/>
                <a:gd name="T36" fmla="*/ 2147483647 w 170"/>
                <a:gd name="T37" fmla="*/ 2147483647 h 70"/>
                <a:gd name="T38" fmla="*/ 2147483647 w 170"/>
                <a:gd name="T39" fmla="*/ 2147483647 h 70"/>
                <a:gd name="T40" fmla="*/ 2147483647 w 170"/>
                <a:gd name="T41" fmla="*/ 2147483647 h 70"/>
                <a:gd name="T42" fmla="*/ 2147483647 w 170"/>
                <a:gd name="T43" fmla="*/ 2147483647 h 70"/>
                <a:gd name="T44" fmla="*/ 2147483647 w 170"/>
                <a:gd name="T45" fmla="*/ 2147483647 h 70"/>
                <a:gd name="T46" fmla="*/ 2147483647 w 170"/>
                <a:gd name="T47" fmla="*/ 2147483647 h 70"/>
                <a:gd name="T48" fmla="*/ 2147483647 w 170"/>
                <a:gd name="T49" fmla="*/ 2147483647 h 70"/>
                <a:gd name="T50" fmla="*/ 2147483647 w 170"/>
                <a:gd name="T51" fmla="*/ 2147483647 h 70"/>
                <a:gd name="T52" fmla="*/ 2147483647 w 170"/>
                <a:gd name="T53" fmla="*/ 2147483647 h 70"/>
                <a:gd name="T54" fmla="*/ 2147483647 w 170"/>
                <a:gd name="T55" fmla="*/ 2147483647 h 70"/>
                <a:gd name="T56" fmla="*/ 2147483647 w 170"/>
                <a:gd name="T57" fmla="*/ 2147483647 h 70"/>
                <a:gd name="T58" fmla="*/ 2147483647 w 170"/>
                <a:gd name="T59" fmla="*/ 2147483647 h 70"/>
                <a:gd name="T60" fmla="*/ 2147483647 w 170"/>
                <a:gd name="T61" fmla="*/ 2147483647 h 70"/>
                <a:gd name="T62" fmla="*/ 2147483647 w 170"/>
                <a:gd name="T63" fmla="*/ 2147483647 h 70"/>
                <a:gd name="T64" fmla="*/ 2147483647 w 170"/>
                <a:gd name="T65" fmla="*/ 2147483647 h 70"/>
                <a:gd name="T66" fmla="*/ 2147483647 w 170"/>
                <a:gd name="T67" fmla="*/ 2147483647 h 70"/>
                <a:gd name="T68" fmla="*/ 2147483647 w 170"/>
                <a:gd name="T69" fmla="*/ 2147483647 h 70"/>
                <a:gd name="T70" fmla="*/ 2147483647 w 170"/>
                <a:gd name="T71" fmla="*/ 2147483647 h 70"/>
                <a:gd name="T72" fmla="*/ 2147483647 w 170"/>
                <a:gd name="T73" fmla="*/ 2147483647 h 70"/>
                <a:gd name="T74" fmla="*/ 2147483647 w 170"/>
                <a:gd name="T75" fmla="*/ 2147483647 h 70"/>
                <a:gd name="T76" fmla="*/ 2147483647 w 170"/>
                <a:gd name="T77" fmla="*/ 2147483647 h 70"/>
                <a:gd name="T78" fmla="*/ 2147483647 w 170"/>
                <a:gd name="T79" fmla="*/ 2147483647 h 70"/>
                <a:gd name="T80" fmla="*/ 2147483647 w 170"/>
                <a:gd name="T81" fmla="*/ 2147483647 h 70"/>
                <a:gd name="T82" fmla="*/ 2147483647 w 170"/>
                <a:gd name="T83" fmla="*/ 2147483647 h 70"/>
                <a:gd name="T84" fmla="*/ 2147483647 w 170"/>
                <a:gd name="T85" fmla="*/ 2147483647 h 70"/>
                <a:gd name="T86" fmla="*/ 2147483647 w 170"/>
                <a:gd name="T87" fmla="*/ 2147483647 h 70"/>
                <a:gd name="T88" fmla="*/ 2147483647 w 170"/>
                <a:gd name="T89" fmla="*/ 2147483647 h 70"/>
                <a:gd name="T90" fmla="*/ 2147483647 w 170"/>
                <a:gd name="T91" fmla="*/ 2147483647 h 70"/>
                <a:gd name="T92" fmla="*/ 2147483647 w 170"/>
                <a:gd name="T93" fmla="*/ 2147483647 h 70"/>
                <a:gd name="T94" fmla="*/ 2147483647 w 170"/>
                <a:gd name="T95" fmla="*/ 2147483647 h 70"/>
                <a:gd name="T96" fmla="*/ 2147483647 w 170"/>
                <a:gd name="T97" fmla="*/ 2147483647 h 70"/>
                <a:gd name="T98" fmla="*/ 2147483647 w 170"/>
                <a:gd name="T99" fmla="*/ 2147483647 h 70"/>
                <a:gd name="T100" fmla="*/ 2147483647 w 170"/>
                <a:gd name="T101" fmla="*/ 2147483647 h 70"/>
                <a:gd name="T102" fmla="*/ 2147483647 w 170"/>
                <a:gd name="T103" fmla="*/ 2147483647 h 70"/>
                <a:gd name="T104" fmla="*/ 2147483647 w 170"/>
                <a:gd name="T105" fmla="*/ 2147483647 h 70"/>
                <a:gd name="T106" fmla="*/ 2147483647 w 170"/>
                <a:gd name="T107" fmla="*/ 2147483647 h 70"/>
                <a:gd name="T108" fmla="*/ 2147483647 w 170"/>
                <a:gd name="T109" fmla="*/ 2147483647 h 70"/>
                <a:gd name="T110" fmla="*/ 2147483647 w 170"/>
                <a:gd name="T111" fmla="*/ 2147483647 h 70"/>
                <a:gd name="T112" fmla="*/ 2147483647 w 170"/>
                <a:gd name="T113" fmla="*/ 2147483647 h 70"/>
                <a:gd name="T114" fmla="*/ 2147483647 w 170"/>
                <a:gd name="T115" fmla="*/ 2147483647 h 70"/>
                <a:gd name="T116" fmla="*/ 2147483647 w 170"/>
                <a:gd name="T117" fmla="*/ 2147483647 h 70"/>
                <a:gd name="T118" fmla="*/ 2147483647 w 170"/>
                <a:gd name="T119" fmla="*/ 2147483647 h 70"/>
                <a:gd name="T120" fmla="*/ 2147483647 w 170"/>
                <a:gd name="T121" fmla="*/ 2147483647 h 70"/>
                <a:gd name="T122" fmla="*/ 2147483647 w 170"/>
                <a:gd name="T123" fmla="*/ 2147483647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Freeform 15"/>
            <p:cNvSpPr>
              <a:spLocks noEditPoints="1"/>
            </p:cNvSpPr>
            <p:nvPr/>
          </p:nvSpPr>
          <p:spPr bwMode="auto">
            <a:xfrm>
              <a:off x="1525" y="672"/>
              <a:ext cx="718" cy="819"/>
            </a:xfrm>
            <a:custGeom>
              <a:avLst/>
              <a:gdLst>
                <a:gd name="T0" fmla="*/ 2147483647 w 118"/>
                <a:gd name="T1" fmla="*/ 0 h 141"/>
                <a:gd name="T2" fmla="*/ 2147483647 w 118"/>
                <a:gd name="T3" fmla="*/ 2147483647 h 141"/>
                <a:gd name="T4" fmla="*/ 2147483647 w 118"/>
                <a:gd name="T5" fmla="*/ 2147483647 h 141"/>
                <a:gd name="T6" fmla="*/ 2147483647 w 118"/>
                <a:gd name="T7" fmla="*/ 2147483647 h 141"/>
                <a:gd name="T8" fmla="*/ 2147483647 w 118"/>
                <a:gd name="T9" fmla="*/ 2147483647 h 141"/>
                <a:gd name="T10" fmla="*/ 2147483647 w 118"/>
                <a:gd name="T11" fmla="*/ 2147483647 h 141"/>
                <a:gd name="T12" fmla="*/ 2147483647 w 118"/>
                <a:gd name="T13" fmla="*/ 2147483647 h 141"/>
                <a:gd name="T14" fmla="*/ 2147483647 w 118"/>
                <a:gd name="T15" fmla="*/ 2147483647 h 141"/>
                <a:gd name="T16" fmla="*/ 2147483647 w 118"/>
                <a:gd name="T17" fmla="*/ 2147483647 h 141"/>
                <a:gd name="T18" fmla="*/ 0 w 118"/>
                <a:gd name="T19" fmla="*/ 2147483647 h 141"/>
                <a:gd name="T20" fmla="*/ 2147483647 w 118"/>
                <a:gd name="T21" fmla="*/ 2147483647 h 141"/>
                <a:gd name="T22" fmla="*/ 2147483647 w 118"/>
                <a:gd name="T23" fmla="*/ 2147483647 h 141"/>
                <a:gd name="T24" fmla="*/ 2147483647 w 118"/>
                <a:gd name="T25" fmla="*/ 2147483647 h 141"/>
                <a:gd name="T26" fmla="*/ 2147483647 w 118"/>
                <a:gd name="T27" fmla="*/ 2147483647 h 141"/>
                <a:gd name="T28" fmla="*/ 2147483647 w 118"/>
                <a:gd name="T29" fmla="*/ 2147483647 h 141"/>
                <a:gd name="T30" fmla="*/ 2147483647 w 118"/>
                <a:gd name="T31" fmla="*/ 2147483647 h 141"/>
                <a:gd name="T32" fmla="*/ 2147483647 w 118"/>
                <a:gd name="T33" fmla="*/ 2147483647 h 141"/>
                <a:gd name="T34" fmla="*/ 2147483647 w 118"/>
                <a:gd name="T35" fmla="*/ 2147483647 h 141"/>
                <a:gd name="T36" fmla="*/ 2147483647 w 118"/>
                <a:gd name="T37" fmla="*/ 2147483647 h 141"/>
                <a:gd name="T38" fmla="*/ 2147483647 w 118"/>
                <a:gd name="T39" fmla="*/ 2147483647 h 141"/>
                <a:gd name="T40" fmla="*/ 2147483647 w 118"/>
                <a:gd name="T41" fmla="*/ 0 h 141"/>
                <a:gd name="T42" fmla="*/ 2147483647 w 118"/>
                <a:gd name="T43" fmla="*/ 2147483647 h 141"/>
                <a:gd name="T44" fmla="*/ 2147483647 w 118"/>
                <a:gd name="T45" fmla="*/ 2147483647 h 141"/>
                <a:gd name="T46" fmla="*/ 2147483647 w 118"/>
                <a:gd name="T47" fmla="*/ 2147483647 h 141"/>
                <a:gd name="T48" fmla="*/ 2147483647 w 118"/>
                <a:gd name="T49" fmla="*/ 2147483647 h 141"/>
                <a:gd name="T50" fmla="*/ 2147483647 w 118"/>
                <a:gd name="T51" fmla="*/ 2147483647 h 141"/>
                <a:gd name="T52" fmla="*/ 2147483647 w 118"/>
                <a:gd name="T53" fmla="*/ 2147483647 h 141"/>
                <a:gd name="T54" fmla="*/ 2147483647 w 118"/>
                <a:gd name="T55" fmla="*/ 2147483647 h 141"/>
                <a:gd name="T56" fmla="*/ 2147483647 w 118"/>
                <a:gd name="T57" fmla="*/ 2147483647 h 141"/>
                <a:gd name="T58" fmla="*/ 2147483647 w 118"/>
                <a:gd name="T59" fmla="*/ 2147483647 h 141"/>
                <a:gd name="T60" fmla="*/ 2147483647 w 118"/>
                <a:gd name="T61" fmla="*/ 2147483647 h 141"/>
                <a:gd name="T62" fmla="*/ 2147483647 w 118"/>
                <a:gd name="T63" fmla="*/ 2147483647 h 141"/>
                <a:gd name="T64" fmla="*/ 2147483647 w 118"/>
                <a:gd name="T65" fmla="*/ 2147483647 h 141"/>
                <a:gd name="T66" fmla="*/ 2147483647 w 118"/>
                <a:gd name="T67" fmla="*/ 2147483647 h 141"/>
                <a:gd name="T68" fmla="*/ 2147483647 w 118"/>
                <a:gd name="T69" fmla="*/ 2147483647 h 141"/>
                <a:gd name="T70" fmla="*/ 2147483647 w 118"/>
                <a:gd name="T71" fmla="*/ 2147483647 h 141"/>
                <a:gd name="T72" fmla="*/ 2147483647 w 118"/>
                <a:gd name="T73" fmla="*/ 2147483647 h 141"/>
                <a:gd name="T74" fmla="*/ 2147483647 w 118"/>
                <a:gd name="T75" fmla="*/ 2147483647 h 141"/>
                <a:gd name="T76" fmla="*/ 2147483647 w 118"/>
                <a:gd name="T77" fmla="*/ 2147483647 h 141"/>
                <a:gd name="T78" fmla="*/ 2147483647 w 118"/>
                <a:gd name="T79" fmla="*/ 2147483647 h 141"/>
                <a:gd name="T80" fmla="*/ 2147483647 w 118"/>
                <a:gd name="T81" fmla="*/ 2147483647 h 141"/>
                <a:gd name="T82" fmla="*/ 2147483647 w 118"/>
                <a:gd name="T83" fmla="*/ 2147483647 h 141"/>
                <a:gd name="T84" fmla="*/ 2147483647 w 118"/>
                <a:gd name="T85" fmla="*/ 2147483647 h 141"/>
                <a:gd name="T86" fmla="*/ 2147483647 w 118"/>
                <a:gd name="T87" fmla="*/ 2147483647 h 141"/>
                <a:gd name="T88" fmla="*/ 2147483647 w 118"/>
                <a:gd name="T89" fmla="*/ 2147483647 h 141"/>
                <a:gd name="T90" fmla="*/ 2147483647 w 118"/>
                <a:gd name="T91" fmla="*/ 2147483647 h 141"/>
                <a:gd name="T92" fmla="*/ 2147483647 w 118"/>
                <a:gd name="T93" fmla="*/ 2147483647 h 141"/>
                <a:gd name="T94" fmla="*/ 2147483647 w 118"/>
                <a:gd name="T95" fmla="*/ 2147483647 h 141"/>
                <a:gd name="T96" fmla="*/ 2147483647 w 118"/>
                <a:gd name="T97" fmla="*/ 2147483647 h 141"/>
                <a:gd name="T98" fmla="*/ 2147483647 w 118"/>
                <a:gd name="T99" fmla="*/ 2147483647 h 141"/>
                <a:gd name="T100" fmla="*/ 2147483647 w 118"/>
                <a:gd name="T101" fmla="*/ 2147483647 h 141"/>
                <a:gd name="T102" fmla="*/ 2147483647 w 118"/>
                <a:gd name="T103" fmla="*/ 2147483647 h 141"/>
                <a:gd name="T104" fmla="*/ 2147483647 w 118"/>
                <a:gd name="T105" fmla="*/ 2147483647 h 141"/>
                <a:gd name="T106" fmla="*/ 2147483647 w 118"/>
                <a:gd name="T107" fmla="*/ 2147483647 h 141"/>
                <a:gd name="T108" fmla="*/ 2147483647 w 118"/>
                <a:gd name="T109" fmla="*/ 2147483647 h 141"/>
                <a:gd name="T110" fmla="*/ 2147483647 w 118"/>
                <a:gd name="T111" fmla="*/ 2147483647 h 141"/>
                <a:gd name="T112" fmla="*/ 2147483647 w 118"/>
                <a:gd name="T113" fmla="*/ 2147483647 h 141"/>
                <a:gd name="T114" fmla="*/ 2147483647 w 118"/>
                <a:gd name="T115" fmla="*/ 2147483647 h 141"/>
                <a:gd name="T116" fmla="*/ 2147483647 w 118"/>
                <a:gd name="T117" fmla="*/ 2147483647 h 141"/>
                <a:gd name="T118" fmla="*/ 2147483647 w 118"/>
                <a:gd name="T119" fmla="*/ 2147483647 h 141"/>
                <a:gd name="T120" fmla="*/ 2147483647 w 118"/>
                <a:gd name="T121" fmla="*/ 2147483647 h 141"/>
                <a:gd name="T122" fmla="*/ 2147483647 w 118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Freeform 16"/>
            <p:cNvSpPr>
              <a:spLocks noEditPoints="1"/>
            </p:cNvSpPr>
            <p:nvPr/>
          </p:nvSpPr>
          <p:spPr bwMode="auto">
            <a:xfrm>
              <a:off x="1525" y="672"/>
              <a:ext cx="718" cy="819"/>
            </a:xfrm>
            <a:custGeom>
              <a:avLst/>
              <a:gdLst>
                <a:gd name="T0" fmla="*/ 2147483647 w 118"/>
                <a:gd name="T1" fmla="*/ 0 h 141"/>
                <a:gd name="T2" fmla="*/ 2147483647 w 118"/>
                <a:gd name="T3" fmla="*/ 2147483647 h 141"/>
                <a:gd name="T4" fmla="*/ 2147483647 w 118"/>
                <a:gd name="T5" fmla="*/ 2147483647 h 141"/>
                <a:gd name="T6" fmla="*/ 2147483647 w 118"/>
                <a:gd name="T7" fmla="*/ 2147483647 h 141"/>
                <a:gd name="T8" fmla="*/ 2147483647 w 118"/>
                <a:gd name="T9" fmla="*/ 2147483647 h 141"/>
                <a:gd name="T10" fmla="*/ 2147483647 w 118"/>
                <a:gd name="T11" fmla="*/ 2147483647 h 141"/>
                <a:gd name="T12" fmla="*/ 2147483647 w 118"/>
                <a:gd name="T13" fmla="*/ 2147483647 h 141"/>
                <a:gd name="T14" fmla="*/ 2147483647 w 118"/>
                <a:gd name="T15" fmla="*/ 2147483647 h 141"/>
                <a:gd name="T16" fmla="*/ 2147483647 w 118"/>
                <a:gd name="T17" fmla="*/ 2147483647 h 141"/>
                <a:gd name="T18" fmla="*/ 0 w 118"/>
                <a:gd name="T19" fmla="*/ 2147483647 h 141"/>
                <a:gd name="T20" fmla="*/ 2147483647 w 118"/>
                <a:gd name="T21" fmla="*/ 2147483647 h 141"/>
                <a:gd name="T22" fmla="*/ 2147483647 w 118"/>
                <a:gd name="T23" fmla="*/ 2147483647 h 141"/>
                <a:gd name="T24" fmla="*/ 2147483647 w 118"/>
                <a:gd name="T25" fmla="*/ 2147483647 h 141"/>
                <a:gd name="T26" fmla="*/ 2147483647 w 118"/>
                <a:gd name="T27" fmla="*/ 2147483647 h 141"/>
                <a:gd name="T28" fmla="*/ 2147483647 w 118"/>
                <a:gd name="T29" fmla="*/ 2147483647 h 141"/>
                <a:gd name="T30" fmla="*/ 2147483647 w 118"/>
                <a:gd name="T31" fmla="*/ 2147483647 h 141"/>
                <a:gd name="T32" fmla="*/ 2147483647 w 118"/>
                <a:gd name="T33" fmla="*/ 2147483647 h 141"/>
                <a:gd name="T34" fmla="*/ 2147483647 w 118"/>
                <a:gd name="T35" fmla="*/ 2147483647 h 141"/>
                <a:gd name="T36" fmla="*/ 2147483647 w 118"/>
                <a:gd name="T37" fmla="*/ 2147483647 h 141"/>
                <a:gd name="T38" fmla="*/ 2147483647 w 118"/>
                <a:gd name="T39" fmla="*/ 2147483647 h 141"/>
                <a:gd name="T40" fmla="*/ 2147483647 w 118"/>
                <a:gd name="T41" fmla="*/ 0 h 141"/>
                <a:gd name="T42" fmla="*/ 2147483647 w 118"/>
                <a:gd name="T43" fmla="*/ 2147483647 h 141"/>
                <a:gd name="T44" fmla="*/ 2147483647 w 118"/>
                <a:gd name="T45" fmla="*/ 2147483647 h 141"/>
                <a:gd name="T46" fmla="*/ 2147483647 w 118"/>
                <a:gd name="T47" fmla="*/ 2147483647 h 141"/>
                <a:gd name="T48" fmla="*/ 2147483647 w 118"/>
                <a:gd name="T49" fmla="*/ 2147483647 h 141"/>
                <a:gd name="T50" fmla="*/ 2147483647 w 118"/>
                <a:gd name="T51" fmla="*/ 2147483647 h 141"/>
                <a:gd name="T52" fmla="*/ 2147483647 w 118"/>
                <a:gd name="T53" fmla="*/ 2147483647 h 141"/>
                <a:gd name="T54" fmla="*/ 2147483647 w 118"/>
                <a:gd name="T55" fmla="*/ 2147483647 h 141"/>
                <a:gd name="T56" fmla="*/ 2147483647 w 118"/>
                <a:gd name="T57" fmla="*/ 2147483647 h 141"/>
                <a:gd name="T58" fmla="*/ 2147483647 w 118"/>
                <a:gd name="T59" fmla="*/ 2147483647 h 141"/>
                <a:gd name="T60" fmla="*/ 2147483647 w 118"/>
                <a:gd name="T61" fmla="*/ 2147483647 h 141"/>
                <a:gd name="T62" fmla="*/ 2147483647 w 118"/>
                <a:gd name="T63" fmla="*/ 2147483647 h 141"/>
                <a:gd name="T64" fmla="*/ 2147483647 w 118"/>
                <a:gd name="T65" fmla="*/ 2147483647 h 141"/>
                <a:gd name="T66" fmla="*/ 2147483647 w 118"/>
                <a:gd name="T67" fmla="*/ 2147483647 h 141"/>
                <a:gd name="T68" fmla="*/ 2147483647 w 118"/>
                <a:gd name="T69" fmla="*/ 2147483647 h 141"/>
                <a:gd name="T70" fmla="*/ 2147483647 w 118"/>
                <a:gd name="T71" fmla="*/ 2147483647 h 141"/>
                <a:gd name="T72" fmla="*/ 2147483647 w 118"/>
                <a:gd name="T73" fmla="*/ 2147483647 h 141"/>
                <a:gd name="T74" fmla="*/ 2147483647 w 118"/>
                <a:gd name="T75" fmla="*/ 2147483647 h 141"/>
                <a:gd name="T76" fmla="*/ 2147483647 w 118"/>
                <a:gd name="T77" fmla="*/ 2147483647 h 141"/>
                <a:gd name="T78" fmla="*/ 2147483647 w 118"/>
                <a:gd name="T79" fmla="*/ 2147483647 h 141"/>
                <a:gd name="T80" fmla="*/ 2147483647 w 118"/>
                <a:gd name="T81" fmla="*/ 2147483647 h 141"/>
                <a:gd name="T82" fmla="*/ 2147483647 w 118"/>
                <a:gd name="T83" fmla="*/ 2147483647 h 141"/>
                <a:gd name="T84" fmla="*/ 2147483647 w 118"/>
                <a:gd name="T85" fmla="*/ 2147483647 h 141"/>
                <a:gd name="T86" fmla="*/ 2147483647 w 118"/>
                <a:gd name="T87" fmla="*/ 2147483647 h 141"/>
                <a:gd name="T88" fmla="*/ 2147483647 w 118"/>
                <a:gd name="T89" fmla="*/ 2147483647 h 141"/>
                <a:gd name="T90" fmla="*/ 2147483647 w 118"/>
                <a:gd name="T91" fmla="*/ 2147483647 h 141"/>
                <a:gd name="T92" fmla="*/ 2147483647 w 118"/>
                <a:gd name="T93" fmla="*/ 2147483647 h 141"/>
                <a:gd name="T94" fmla="*/ 2147483647 w 118"/>
                <a:gd name="T95" fmla="*/ 2147483647 h 141"/>
                <a:gd name="T96" fmla="*/ 2147483647 w 118"/>
                <a:gd name="T97" fmla="*/ 2147483647 h 141"/>
                <a:gd name="T98" fmla="*/ 2147483647 w 118"/>
                <a:gd name="T99" fmla="*/ 2147483647 h 141"/>
                <a:gd name="T100" fmla="*/ 2147483647 w 118"/>
                <a:gd name="T101" fmla="*/ 2147483647 h 141"/>
                <a:gd name="T102" fmla="*/ 2147483647 w 118"/>
                <a:gd name="T103" fmla="*/ 2147483647 h 141"/>
                <a:gd name="T104" fmla="*/ 2147483647 w 118"/>
                <a:gd name="T105" fmla="*/ 2147483647 h 141"/>
                <a:gd name="T106" fmla="*/ 2147483647 w 118"/>
                <a:gd name="T107" fmla="*/ 2147483647 h 141"/>
                <a:gd name="T108" fmla="*/ 2147483647 w 118"/>
                <a:gd name="T109" fmla="*/ 2147483647 h 141"/>
                <a:gd name="T110" fmla="*/ 2147483647 w 118"/>
                <a:gd name="T111" fmla="*/ 2147483647 h 141"/>
                <a:gd name="T112" fmla="*/ 2147483647 w 118"/>
                <a:gd name="T113" fmla="*/ 2147483647 h 141"/>
                <a:gd name="T114" fmla="*/ 2147483647 w 118"/>
                <a:gd name="T115" fmla="*/ 2147483647 h 141"/>
                <a:gd name="T116" fmla="*/ 2147483647 w 118"/>
                <a:gd name="T117" fmla="*/ 2147483647 h 141"/>
                <a:gd name="T118" fmla="*/ 2147483647 w 118"/>
                <a:gd name="T119" fmla="*/ 2147483647 h 141"/>
                <a:gd name="T120" fmla="*/ 2147483647 w 118"/>
                <a:gd name="T121" fmla="*/ 2147483647 h 141"/>
                <a:gd name="T122" fmla="*/ 2147483647 w 118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17"/>
            <p:cNvSpPr>
              <a:spLocks noEditPoints="1"/>
            </p:cNvSpPr>
            <p:nvPr/>
          </p:nvSpPr>
          <p:spPr bwMode="auto">
            <a:xfrm>
              <a:off x="1106" y="1264"/>
              <a:ext cx="432" cy="1035"/>
            </a:xfrm>
            <a:custGeom>
              <a:avLst/>
              <a:gdLst>
                <a:gd name="T0" fmla="*/ 2147483647 w 71"/>
                <a:gd name="T1" fmla="*/ 0 h 178"/>
                <a:gd name="T2" fmla="*/ 2147483647 w 71"/>
                <a:gd name="T3" fmla="*/ 2147483647 h 178"/>
                <a:gd name="T4" fmla="*/ 2147483647 w 71"/>
                <a:gd name="T5" fmla="*/ 2147483647 h 178"/>
                <a:gd name="T6" fmla="*/ 2147483647 w 71"/>
                <a:gd name="T7" fmla="*/ 2147483647 h 178"/>
                <a:gd name="T8" fmla="*/ 0 w 71"/>
                <a:gd name="T9" fmla="*/ 2147483647 h 178"/>
                <a:gd name="T10" fmla="*/ 2147483647 w 71"/>
                <a:gd name="T11" fmla="*/ 2147483647 h 178"/>
                <a:gd name="T12" fmla="*/ 2147483647 w 71"/>
                <a:gd name="T13" fmla="*/ 2147483647 h 178"/>
                <a:gd name="T14" fmla="*/ 2147483647 w 71"/>
                <a:gd name="T15" fmla="*/ 2147483647 h 178"/>
                <a:gd name="T16" fmla="*/ 2147483647 w 71"/>
                <a:gd name="T17" fmla="*/ 2147483647 h 178"/>
                <a:gd name="T18" fmla="*/ 2147483647 w 71"/>
                <a:gd name="T19" fmla="*/ 2147483647 h 178"/>
                <a:gd name="T20" fmla="*/ 2147483647 w 71"/>
                <a:gd name="T21" fmla="*/ 2147483647 h 178"/>
                <a:gd name="T22" fmla="*/ 2147483647 w 71"/>
                <a:gd name="T23" fmla="*/ 2147483647 h 178"/>
                <a:gd name="T24" fmla="*/ 2147483647 w 71"/>
                <a:gd name="T25" fmla="*/ 2147483647 h 178"/>
                <a:gd name="T26" fmla="*/ 2147483647 w 71"/>
                <a:gd name="T27" fmla="*/ 2147483647 h 178"/>
                <a:gd name="T28" fmla="*/ 2147483647 w 71"/>
                <a:gd name="T29" fmla="*/ 2147483647 h 178"/>
                <a:gd name="T30" fmla="*/ 2147483647 w 71"/>
                <a:gd name="T31" fmla="*/ 2147483647 h 178"/>
                <a:gd name="T32" fmla="*/ 2147483647 w 71"/>
                <a:gd name="T33" fmla="*/ 2147483647 h 178"/>
                <a:gd name="T34" fmla="*/ 2147483647 w 71"/>
                <a:gd name="T35" fmla="*/ 2147483647 h 178"/>
                <a:gd name="T36" fmla="*/ 2147483647 w 71"/>
                <a:gd name="T37" fmla="*/ 2147483647 h 178"/>
                <a:gd name="T38" fmla="*/ 2147483647 w 71"/>
                <a:gd name="T39" fmla="*/ 2147483647 h 178"/>
                <a:gd name="T40" fmla="*/ 2147483647 w 71"/>
                <a:gd name="T41" fmla="*/ 0 h 178"/>
                <a:gd name="T42" fmla="*/ 2147483647 w 71"/>
                <a:gd name="T43" fmla="*/ 2147483647 h 178"/>
                <a:gd name="T44" fmla="*/ 2147483647 w 71"/>
                <a:gd name="T45" fmla="*/ 2147483647 h 178"/>
                <a:gd name="T46" fmla="*/ 2147483647 w 71"/>
                <a:gd name="T47" fmla="*/ 2147483647 h 178"/>
                <a:gd name="T48" fmla="*/ 2147483647 w 71"/>
                <a:gd name="T49" fmla="*/ 2147483647 h 178"/>
                <a:gd name="T50" fmla="*/ 2147483647 w 71"/>
                <a:gd name="T51" fmla="*/ 2147483647 h 178"/>
                <a:gd name="T52" fmla="*/ 2147483647 w 71"/>
                <a:gd name="T53" fmla="*/ 2147483647 h 178"/>
                <a:gd name="T54" fmla="*/ 2147483647 w 71"/>
                <a:gd name="T55" fmla="*/ 2147483647 h 178"/>
                <a:gd name="T56" fmla="*/ 2147483647 w 71"/>
                <a:gd name="T57" fmla="*/ 2147483647 h 178"/>
                <a:gd name="T58" fmla="*/ 2147483647 w 71"/>
                <a:gd name="T59" fmla="*/ 2147483647 h 178"/>
                <a:gd name="T60" fmla="*/ 2147483647 w 71"/>
                <a:gd name="T61" fmla="*/ 2147483647 h 178"/>
                <a:gd name="T62" fmla="*/ 2147483647 w 71"/>
                <a:gd name="T63" fmla="*/ 2147483647 h 178"/>
                <a:gd name="T64" fmla="*/ 2147483647 w 71"/>
                <a:gd name="T65" fmla="*/ 2147483647 h 178"/>
                <a:gd name="T66" fmla="*/ 2147483647 w 71"/>
                <a:gd name="T67" fmla="*/ 2147483647 h 178"/>
                <a:gd name="T68" fmla="*/ 2147483647 w 71"/>
                <a:gd name="T69" fmla="*/ 2147483647 h 178"/>
                <a:gd name="T70" fmla="*/ 2147483647 w 71"/>
                <a:gd name="T71" fmla="*/ 2147483647 h 178"/>
                <a:gd name="T72" fmla="*/ 2147483647 w 71"/>
                <a:gd name="T73" fmla="*/ 2147483647 h 178"/>
                <a:gd name="T74" fmla="*/ 2147483647 w 71"/>
                <a:gd name="T75" fmla="*/ 2147483647 h 178"/>
                <a:gd name="T76" fmla="*/ 2147483647 w 71"/>
                <a:gd name="T77" fmla="*/ 2147483647 h 178"/>
                <a:gd name="T78" fmla="*/ 2147483647 w 71"/>
                <a:gd name="T79" fmla="*/ 2147483647 h 178"/>
                <a:gd name="T80" fmla="*/ 2147483647 w 71"/>
                <a:gd name="T81" fmla="*/ 2147483647 h 178"/>
                <a:gd name="T82" fmla="*/ 2147483647 w 71"/>
                <a:gd name="T83" fmla="*/ 2147483647 h 178"/>
                <a:gd name="T84" fmla="*/ 2147483647 w 71"/>
                <a:gd name="T85" fmla="*/ 2147483647 h 178"/>
                <a:gd name="T86" fmla="*/ 2147483647 w 71"/>
                <a:gd name="T87" fmla="*/ 2147483647 h 178"/>
                <a:gd name="T88" fmla="*/ 2147483647 w 71"/>
                <a:gd name="T89" fmla="*/ 2147483647 h 178"/>
                <a:gd name="T90" fmla="*/ 2147483647 w 71"/>
                <a:gd name="T91" fmla="*/ 2147483647 h 178"/>
                <a:gd name="T92" fmla="*/ 2147483647 w 71"/>
                <a:gd name="T93" fmla="*/ 2147483647 h 178"/>
                <a:gd name="T94" fmla="*/ 2147483647 w 71"/>
                <a:gd name="T95" fmla="*/ 2147483647 h 178"/>
                <a:gd name="T96" fmla="*/ 2147483647 w 71"/>
                <a:gd name="T97" fmla="*/ 2147483647 h 178"/>
                <a:gd name="T98" fmla="*/ 2147483647 w 71"/>
                <a:gd name="T99" fmla="*/ 2147483647 h 178"/>
                <a:gd name="T100" fmla="*/ 2147483647 w 71"/>
                <a:gd name="T101" fmla="*/ 2147483647 h 178"/>
                <a:gd name="T102" fmla="*/ 2147483647 w 71"/>
                <a:gd name="T103" fmla="*/ 2147483647 h 178"/>
                <a:gd name="T104" fmla="*/ 2147483647 w 71"/>
                <a:gd name="T105" fmla="*/ 2147483647 h 178"/>
                <a:gd name="T106" fmla="*/ 2147483647 w 71"/>
                <a:gd name="T107" fmla="*/ 2147483647 h 178"/>
                <a:gd name="T108" fmla="*/ 2147483647 w 71"/>
                <a:gd name="T109" fmla="*/ 2147483647 h 178"/>
                <a:gd name="T110" fmla="*/ 2147483647 w 71"/>
                <a:gd name="T111" fmla="*/ 2147483647 h 178"/>
                <a:gd name="T112" fmla="*/ 2147483647 w 71"/>
                <a:gd name="T113" fmla="*/ 2147483647 h 178"/>
                <a:gd name="T114" fmla="*/ 2147483647 w 71"/>
                <a:gd name="T115" fmla="*/ 2147483647 h 178"/>
                <a:gd name="T116" fmla="*/ 2147483647 w 71"/>
                <a:gd name="T117" fmla="*/ 2147483647 h 178"/>
                <a:gd name="T118" fmla="*/ 2147483647 w 71"/>
                <a:gd name="T119" fmla="*/ 2147483647 h 178"/>
                <a:gd name="T120" fmla="*/ 2147483647 w 71"/>
                <a:gd name="T121" fmla="*/ 2147483647 h 178"/>
                <a:gd name="T122" fmla="*/ 2147483647 w 71"/>
                <a:gd name="T123" fmla="*/ 2147483647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178"/>
                <a:gd name="T188" fmla="*/ 71 w 71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178">
                  <a:moveTo>
                    <a:pt x="45" y="0"/>
                  </a:moveTo>
                  <a:lnTo>
                    <a:pt x="23" y="63"/>
                  </a:lnTo>
                  <a:lnTo>
                    <a:pt x="13" y="60"/>
                  </a:lnTo>
                  <a:lnTo>
                    <a:pt x="8" y="51"/>
                  </a:lnTo>
                  <a:lnTo>
                    <a:pt x="0" y="73"/>
                  </a:lnTo>
                  <a:lnTo>
                    <a:pt x="3" y="83"/>
                  </a:lnTo>
                  <a:lnTo>
                    <a:pt x="17" y="89"/>
                  </a:lnTo>
                  <a:cubicBezTo>
                    <a:pt x="17" y="89"/>
                    <a:pt x="14" y="103"/>
                    <a:pt x="19" y="110"/>
                  </a:cubicBezTo>
                  <a:cubicBezTo>
                    <a:pt x="23" y="118"/>
                    <a:pt x="33" y="124"/>
                    <a:pt x="35" y="130"/>
                  </a:cubicBezTo>
                  <a:cubicBezTo>
                    <a:pt x="36" y="135"/>
                    <a:pt x="40" y="178"/>
                    <a:pt x="40" y="178"/>
                  </a:cubicBezTo>
                  <a:lnTo>
                    <a:pt x="51" y="137"/>
                  </a:lnTo>
                  <a:cubicBezTo>
                    <a:pt x="51" y="131"/>
                    <a:pt x="51" y="127"/>
                    <a:pt x="49" y="124"/>
                  </a:cubicBezTo>
                  <a:cubicBezTo>
                    <a:pt x="45" y="118"/>
                    <a:pt x="38" y="109"/>
                    <a:pt x="38" y="106"/>
                  </a:cubicBezTo>
                  <a:cubicBezTo>
                    <a:pt x="38" y="101"/>
                    <a:pt x="40" y="92"/>
                    <a:pt x="40" y="92"/>
                  </a:cubicBezTo>
                  <a:lnTo>
                    <a:pt x="53" y="94"/>
                  </a:lnTo>
                  <a:lnTo>
                    <a:pt x="64" y="89"/>
                  </a:lnTo>
                  <a:lnTo>
                    <a:pt x="71" y="69"/>
                  </a:lnTo>
                  <a:lnTo>
                    <a:pt x="57" y="74"/>
                  </a:lnTo>
                  <a:lnTo>
                    <a:pt x="44" y="71"/>
                  </a:lnTo>
                  <a:lnTo>
                    <a:pt x="69" y="18"/>
                  </a:lnTo>
                  <a:lnTo>
                    <a:pt x="45" y="0"/>
                  </a:lnTo>
                  <a:close/>
                  <a:moveTo>
                    <a:pt x="46" y="9"/>
                  </a:moveTo>
                  <a:lnTo>
                    <a:pt x="62" y="21"/>
                  </a:lnTo>
                  <a:moveTo>
                    <a:pt x="46" y="18"/>
                  </a:moveTo>
                  <a:lnTo>
                    <a:pt x="37" y="50"/>
                  </a:lnTo>
                  <a:moveTo>
                    <a:pt x="52" y="21"/>
                  </a:moveTo>
                  <a:lnTo>
                    <a:pt x="40" y="51"/>
                  </a:lnTo>
                  <a:moveTo>
                    <a:pt x="59" y="27"/>
                  </a:moveTo>
                  <a:lnTo>
                    <a:pt x="43" y="53"/>
                  </a:lnTo>
                  <a:moveTo>
                    <a:pt x="30" y="66"/>
                  </a:moveTo>
                  <a:lnTo>
                    <a:pt x="25" y="91"/>
                  </a:lnTo>
                  <a:moveTo>
                    <a:pt x="35" y="69"/>
                  </a:moveTo>
                  <a:lnTo>
                    <a:pt x="30" y="93"/>
                  </a:lnTo>
                  <a:moveTo>
                    <a:pt x="41" y="72"/>
                  </a:moveTo>
                  <a:lnTo>
                    <a:pt x="33" y="93"/>
                  </a:lnTo>
                  <a:moveTo>
                    <a:pt x="32" y="106"/>
                  </a:moveTo>
                  <a:lnTo>
                    <a:pt x="42" y="126"/>
                  </a:lnTo>
                  <a:moveTo>
                    <a:pt x="40" y="146"/>
                  </a:moveTo>
                  <a:lnTo>
                    <a:pt x="40" y="163"/>
                  </a:lnTo>
                  <a:moveTo>
                    <a:pt x="8" y="64"/>
                  </a:moveTo>
                  <a:lnTo>
                    <a:pt x="5" y="74"/>
                  </a:lnTo>
                  <a:moveTo>
                    <a:pt x="20" y="70"/>
                  </a:moveTo>
                  <a:lnTo>
                    <a:pt x="11" y="69"/>
                  </a:lnTo>
                  <a:moveTo>
                    <a:pt x="15" y="81"/>
                  </a:moveTo>
                  <a:lnTo>
                    <a:pt x="8" y="79"/>
                  </a:lnTo>
                  <a:moveTo>
                    <a:pt x="64" y="79"/>
                  </a:moveTo>
                  <a:lnTo>
                    <a:pt x="57" y="81"/>
                  </a:lnTo>
                  <a:moveTo>
                    <a:pt x="62" y="86"/>
                  </a:moveTo>
                  <a:lnTo>
                    <a:pt x="56" y="88"/>
                  </a:lnTo>
                  <a:moveTo>
                    <a:pt x="52" y="79"/>
                  </a:moveTo>
                  <a:lnTo>
                    <a:pt x="43" y="77"/>
                  </a:lnTo>
                  <a:moveTo>
                    <a:pt x="51" y="86"/>
                  </a:moveTo>
                  <a:lnTo>
                    <a:pt x="42" y="84"/>
                  </a:lnTo>
                  <a:moveTo>
                    <a:pt x="44" y="130"/>
                  </a:moveTo>
                  <a:cubicBezTo>
                    <a:pt x="42" y="130"/>
                    <a:pt x="41" y="131"/>
                    <a:pt x="41" y="132"/>
                  </a:cubicBezTo>
                  <a:cubicBezTo>
                    <a:pt x="40" y="134"/>
                    <a:pt x="41" y="135"/>
                    <a:pt x="43" y="136"/>
                  </a:cubicBezTo>
                  <a:cubicBezTo>
                    <a:pt x="44" y="136"/>
                    <a:pt x="46" y="135"/>
                    <a:pt x="46" y="134"/>
                  </a:cubicBezTo>
                  <a:cubicBezTo>
                    <a:pt x="46" y="132"/>
                    <a:pt x="45" y="131"/>
                    <a:pt x="44" y="130"/>
                  </a:cubicBezTo>
                  <a:close/>
                  <a:moveTo>
                    <a:pt x="41" y="162"/>
                  </a:moveTo>
                  <a:lnTo>
                    <a:pt x="43" y="148"/>
                  </a:lnTo>
                  <a:moveTo>
                    <a:pt x="42" y="126"/>
                  </a:moveTo>
                  <a:lnTo>
                    <a:pt x="25" y="103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Freeform 18"/>
            <p:cNvSpPr>
              <a:spLocks noEditPoints="1"/>
            </p:cNvSpPr>
            <p:nvPr/>
          </p:nvSpPr>
          <p:spPr bwMode="auto">
            <a:xfrm>
              <a:off x="1099" y="1259"/>
              <a:ext cx="444" cy="1040"/>
            </a:xfrm>
            <a:custGeom>
              <a:avLst/>
              <a:gdLst>
                <a:gd name="T0" fmla="*/ 2147483647 w 73"/>
                <a:gd name="T1" fmla="*/ 2147483647 h 179"/>
                <a:gd name="T2" fmla="*/ 2147483647 w 73"/>
                <a:gd name="T3" fmla="*/ 2147483647 h 179"/>
                <a:gd name="T4" fmla="*/ 2147483647 w 73"/>
                <a:gd name="T5" fmla="*/ 2147483647 h 179"/>
                <a:gd name="T6" fmla="*/ 2147483647 w 73"/>
                <a:gd name="T7" fmla="*/ 2147483647 h 179"/>
                <a:gd name="T8" fmla="*/ 0 w 73"/>
                <a:gd name="T9" fmla="*/ 2147483647 h 179"/>
                <a:gd name="T10" fmla="*/ 0 w 73"/>
                <a:gd name="T11" fmla="*/ 2147483647 h 179"/>
                <a:gd name="T12" fmla="*/ 2147483647 w 73"/>
                <a:gd name="T13" fmla="*/ 2147483647 h 179"/>
                <a:gd name="T14" fmla="*/ 2147483647 w 73"/>
                <a:gd name="T15" fmla="*/ 2147483647 h 179"/>
                <a:gd name="T16" fmla="*/ 2147483647 w 73"/>
                <a:gd name="T17" fmla="*/ 2147483647 h 179"/>
                <a:gd name="T18" fmla="*/ 2147483647 w 73"/>
                <a:gd name="T19" fmla="*/ 2147483647 h 179"/>
                <a:gd name="T20" fmla="*/ 2147483647 w 73"/>
                <a:gd name="T21" fmla="*/ 2147483647 h 179"/>
                <a:gd name="T22" fmla="*/ 2147483647 w 73"/>
                <a:gd name="T23" fmla="*/ 2147483647 h 179"/>
                <a:gd name="T24" fmla="*/ 2147483647 w 73"/>
                <a:gd name="T25" fmla="*/ 2147483647 h 179"/>
                <a:gd name="T26" fmla="*/ 2147483647 w 73"/>
                <a:gd name="T27" fmla="*/ 2147483647 h 179"/>
                <a:gd name="T28" fmla="*/ 2147483647 w 73"/>
                <a:gd name="T29" fmla="*/ 2147483647 h 179"/>
                <a:gd name="T30" fmla="*/ 2147483647 w 73"/>
                <a:gd name="T31" fmla="*/ 2147483647 h 179"/>
                <a:gd name="T32" fmla="*/ 2147483647 w 73"/>
                <a:gd name="T33" fmla="*/ 2147483647 h 179"/>
                <a:gd name="T34" fmla="*/ 2147483647 w 73"/>
                <a:gd name="T35" fmla="*/ 2147483647 h 179"/>
                <a:gd name="T36" fmla="*/ 2147483647 w 73"/>
                <a:gd name="T37" fmla="*/ 2147483647 h 179"/>
                <a:gd name="T38" fmla="*/ 2147483647 w 73"/>
                <a:gd name="T39" fmla="*/ 2147483647 h 179"/>
                <a:gd name="T40" fmla="*/ 2147483647 w 73"/>
                <a:gd name="T41" fmla="*/ 2147483647 h 179"/>
                <a:gd name="T42" fmla="*/ 2147483647 w 73"/>
                <a:gd name="T43" fmla="*/ 2147483647 h 179"/>
                <a:gd name="T44" fmla="*/ 2147483647 w 73"/>
                <a:gd name="T45" fmla="*/ 2147483647 h 179"/>
                <a:gd name="T46" fmla="*/ 2147483647 w 73"/>
                <a:gd name="T47" fmla="*/ 2147483647 h 179"/>
                <a:gd name="T48" fmla="*/ 2147483647 w 73"/>
                <a:gd name="T49" fmla="*/ 2147483647 h 179"/>
                <a:gd name="T50" fmla="*/ 2147483647 w 73"/>
                <a:gd name="T51" fmla="*/ 2147483647 h 179"/>
                <a:gd name="T52" fmla="*/ 2147483647 w 73"/>
                <a:gd name="T53" fmla="*/ 2147483647 h 179"/>
                <a:gd name="T54" fmla="*/ 2147483647 w 73"/>
                <a:gd name="T55" fmla="*/ 0 h 179"/>
                <a:gd name="T56" fmla="*/ 2147483647 w 73"/>
                <a:gd name="T57" fmla="*/ 2147483647 h 179"/>
                <a:gd name="T58" fmla="*/ 2147483647 w 73"/>
                <a:gd name="T59" fmla="*/ 2147483647 h 179"/>
                <a:gd name="T60" fmla="*/ 2147483647 w 73"/>
                <a:gd name="T61" fmla="*/ 2147483647 h 179"/>
                <a:gd name="T62" fmla="*/ 2147483647 w 73"/>
                <a:gd name="T63" fmla="*/ 2147483647 h 179"/>
                <a:gd name="T64" fmla="*/ 2147483647 w 73"/>
                <a:gd name="T65" fmla="*/ 2147483647 h 179"/>
                <a:gd name="T66" fmla="*/ 2147483647 w 73"/>
                <a:gd name="T67" fmla="*/ 2147483647 h 179"/>
                <a:gd name="T68" fmla="*/ 2147483647 w 73"/>
                <a:gd name="T69" fmla="*/ 2147483647 h 179"/>
                <a:gd name="T70" fmla="*/ 2147483647 w 73"/>
                <a:gd name="T71" fmla="*/ 2147483647 h 179"/>
                <a:gd name="T72" fmla="*/ 2147483647 w 73"/>
                <a:gd name="T73" fmla="*/ 2147483647 h 179"/>
                <a:gd name="T74" fmla="*/ 2147483647 w 73"/>
                <a:gd name="T75" fmla="*/ 2147483647 h 179"/>
                <a:gd name="T76" fmla="*/ 2147483647 w 73"/>
                <a:gd name="T77" fmla="*/ 2147483647 h 179"/>
                <a:gd name="T78" fmla="*/ 2147483647 w 73"/>
                <a:gd name="T79" fmla="*/ 2147483647 h 179"/>
                <a:gd name="T80" fmla="*/ 2147483647 w 73"/>
                <a:gd name="T81" fmla="*/ 2147483647 h 179"/>
                <a:gd name="T82" fmla="*/ 2147483647 w 73"/>
                <a:gd name="T83" fmla="*/ 2147483647 h 179"/>
                <a:gd name="T84" fmla="*/ 2147483647 w 73"/>
                <a:gd name="T85" fmla="*/ 2147483647 h 179"/>
                <a:gd name="T86" fmla="*/ 2147483647 w 73"/>
                <a:gd name="T87" fmla="*/ 2147483647 h 179"/>
                <a:gd name="T88" fmla="*/ 2147483647 w 73"/>
                <a:gd name="T89" fmla="*/ 2147483647 h 179"/>
                <a:gd name="T90" fmla="*/ 2147483647 w 73"/>
                <a:gd name="T91" fmla="*/ 2147483647 h 179"/>
                <a:gd name="T92" fmla="*/ 2147483647 w 73"/>
                <a:gd name="T93" fmla="*/ 2147483647 h 179"/>
                <a:gd name="T94" fmla="*/ 2147483647 w 73"/>
                <a:gd name="T95" fmla="*/ 2147483647 h 179"/>
                <a:gd name="T96" fmla="*/ 2147483647 w 73"/>
                <a:gd name="T97" fmla="*/ 2147483647 h 179"/>
                <a:gd name="T98" fmla="*/ 2147483647 w 73"/>
                <a:gd name="T99" fmla="*/ 2147483647 h 179"/>
                <a:gd name="T100" fmla="*/ 2147483647 w 73"/>
                <a:gd name="T101" fmla="*/ 2147483647 h 179"/>
                <a:gd name="T102" fmla="*/ 2147483647 w 73"/>
                <a:gd name="T103" fmla="*/ 2147483647 h 179"/>
                <a:gd name="T104" fmla="*/ 2147483647 w 73"/>
                <a:gd name="T105" fmla="*/ 2147483647 h 179"/>
                <a:gd name="T106" fmla="*/ 2147483647 w 73"/>
                <a:gd name="T107" fmla="*/ 2147483647 h 179"/>
                <a:gd name="T108" fmla="*/ 2147483647 w 73"/>
                <a:gd name="T109" fmla="*/ 2147483647 h 179"/>
                <a:gd name="T110" fmla="*/ 2147483647 w 73"/>
                <a:gd name="T111" fmla="*/ 2147483647 h 179"/>
                <a:gd name="T112" fmla="*/ 2147483647 w 73"/>
                <a:gd name="T113" fmla="*/ 2147483647 h 179"/>
                <a:gd name="T114" fmla="*/ 2147483647 w 73"/>
                <a:gd name="T115" fmla="*/ 2147483647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79"/>
                <a:gd name="T176" fmla="*/ 73 w 73"/>
                <a:gd name="T177" fmla="*/ 179 h 1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79">
                  <a:moveTo>
                    <a:pt x="46" y="1"/>
                  </a:moveTo>
                  <a:lnTo>
                    <a:pt x="25" y="65"/>
                  </a:lnTo>
                  <a:lnTo>
                    <a:pt x="23" y="64"/>
                  </a:lnTo>
                  <a:lnTo>
                    <a:pt x="45" y="1"/>
                  </a:lnTo>
                  <a:lnTo>
                    <a:pt x="46" y="1"/>
                  </a:lnTo>
                  <a:close/>
                  <a:moveTo>
                    <a:pt x="25" y="65"/>
                  </a:moveTo>
                  <a:lnTo>
                    <a:pt x="24" y="65"/>
                  </a:lnTo>
                  <a:lnTo>
                    <a:pt x="24" y="64"/>
                  </a:lnTo>
                  <a:lnTo>
                    <a:pt x="25" y="65"/>
                  </a:lnTo>
                  <a:close/>
                  <a:moveTo>
                    <a:pt x="24" y="65"/>
                  </a:moveTo>
                  <a:lnTo>
                    <a:pt x="14" y="62"/>
                  </a:lnTo>
                  <a:lnTo>
                    <a:pt x="14" y="60"/>
                  </a:lnTo>
                  <a:lnTo>
                    <a:pt x="24" y="64"/>
                  </a:lnTo>
                  <a:lnTo>
                    <a:pt x="24" y="65"/>
                  </a:lnTo>
                  <a:close/>
                  <a:moveTo>
                    <a:pt x="14" y="62"/>
                  </a:moveTo>
                  <a:lnTo>
                    <a:pt x="14" y="61"/>
                  </a:lnTo>
                  <a:lnTo>
                    <a:pt x="14" y="62"/>
                  </a:lnTo>
                  <a:close/>
                  <a:moveTo>
                    <a:pt x="14" y="61"/>
                  </a:moveTo>
                  <a:lnTo>
                    <a:pt x="8" y="52"/>
                  </a:lnTo>
                  <a:lnTo>
                    <a:pt x="10" y="51"/>
                  </a:lnTo>
                  <a:lnTo>
                    <a:pt x="15" y="61"/>
                  </a:lnTo>
                  <a:lnTo>
                    <a:pt x="14" y="61"/>
                  </a:lnTo>
                  <a:close/>
                  <a:moveTo>
                    <a:pt x="8" y="52"/>
                  </a:move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10" y="52"/>
                  </a:moveTo>
                  <a:lnTo>
                    <a:pt x="2" y="74"/>
                  </a:lnTo>
                  <a:lnTo>
                    <a:pt x="0" y="74"/>
                  </a:lnTo>
                  <a:lnTo>
                    <a:pt x="8" y="52"/>
                  </a:lnTo>
                  <a:lnTo>
                    <a:pt x="10" y="52"/>
                  </a:lnTo>
                  <a:close/>
                  <a:moveTo>
                    <a:pt x="0" y="74"/>
                  </a:moveTo>
                  <a:lnTo>
                    <a:pt x="0" y="74"/>
                  </a:lnTo>
                  <a:lnTo>
                    <a:pt x="1" y="74"/>
                  </a:lnTo>
                  <a:lnTo>
                    <a:pt x="0" y="74"/>
                  </a:lnTo>
                  <a:close/>
                  <a:moveTo>
                    <a:pt x="2" y="74"/>
                  </a:moveTo>
                  <a:lnTo>
                    <a:pt x="5" y="84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2" y="74"/>
                  </a:lnTo>
                  <a:close/>
                  <a:moveTo>
                    <a:pt x="4" y="85"/>
                  </a:moveTo>
                  <a:lnTo>
                    <a:pt x="4" y="85"/>
                  </a:ln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5" y="84"/>
                  </a:moveTo>
                  <a:lnTo>
                    <a:pt x="18" y="89"/>
                  </a:lnTo>
                  <a:lnTo>
                    <a:pt x="18" y="90"/>
                  </a:lnTo>
                  <a:lnTo>
                    <a:pt x="4" y="85"/>
                  </a:lnTo>
                  <a:lnTo>
                    <a:pt x="5" y="84"/>
                  </a:lnTo>
                  <a:close/>
                  <a:moveTo>
                    <a:pt x="18" y="89"/>
                  </a:moveTo>
                  <a:lnTo>
                    <a:pt x="19" y="89"/>
                  </a:lnTo>
                  <a:lnTo>
                    <a:pt x="18" y="90"/>
                  </a:lnTo>
                  <a:lnTo>
                    <a:pt x="18" y="89"/>
                  </a:lnTo>
                  <a:close/>
                  <a:moveTo>
                    <a:pt x="18" y="90"/>
                  </a:moveTo>
                  <a:cubicBezTo>
                    <a:pt x="18" y="90"/>
                    <a:pt x="16" y="103"/>
                    <a:pt x="20" y="111"/>
                  </a:cubicBezTo>
                  <a:lnTo>
                    <a:pt x="19" y="111"/>
                  </a:lnTo>
                  <a:cubicBezTo>
                    <a:pt x="14" y="104"/>
                    <a:pt x="17" y="90"/>
                    <a:pt x="17" y="90"/>
                  </a:cubicBezTo>
                  <a:lnTo>
                    <a:pt x="18" y="90"/>
                  </a:lnTo>
                  <a:close/>
                  <a:moveTo>
                    <a:pt x="20" y="111"/>
                  </a:moveTo>
                  <a:lnTo>
                    <a:pt x="20" y="111"/>
                  </a:lnTo>
                  <a:lnTo>
                    <a:pt x="19" y="111"/>
                  </a:lnTo>
                  <a:lnTo>
                    <a:pt x="20" y="111"/>
                  </a:lnTo>
                  <a:close/>
                  <a:moveTo>
                    <a:pt x="20" y="111"/>
                  </a:moveTo>
                  <a:cubicBezTo>
                    <a:pt x="22" y="114"/>
                    <a:pt x="25" y="117"/>
                    <a:pt x="28" y="120"/>
                  </a:cubicBezTo>
                  <a:lnTo>
                    <a:pt x="27" y="121"/>
                  </a:lnTo>
                  <a:cubicBezTo>
                    <a:pt x="24" y="118"/>
                    <a:pt x="21" y="115"/>
                    <a:pt x="19" y="111"/>
                  </a:cubicBezTo>
                  <a:lnTo>
                    <a:pt x="20" y="111"/>
                  </a:lnTo>
                  <a:close/>
                  <a:moveTo>
                    <a:pt x="28" y="120"/>
                  </a:moveTo>
                  <a:cubicBezTo>
                    <a:pt x="32" y="124"/>
                    <a:pt x="36" y="127"/>
                    <a:pt x="36" y="130"/>
                  </a:cubicBezTo>
                  <a:lnTo>
                    <a:pt x="35" y="131"/>
                  </a:lnTo>
                  <a:cubicBezTo>
                    <a:pt x="34" y="128"/>
                    <a:pt x="31" y="125"/>
                    <a:pt x="27" y="121"/>
                  </a:cubicBezTo>
                  <a:lnTo>
                    <a:pt x="28" y="120"/>
                  </a:lnTo>
                  <a:close/>
                  <a:moveTo>
                    <a:pt x="36" y="130"/>
                  </a:moveTo>
                  <a:cubicBezTo>
                    <a:pt x="38" y="136"/>
                    <a:pt x="41" y="178"/>
                    <a:pt x="41" y="178"/>
                  </a:cubicBezTo>
                  <a:lnTo>
                    <a:pt x="40" y="179"/>
                  </a:lnTo>
                  <a:cubicBezTo>
                    <a:pt x="40" y="179"/>
                    <a:pt x="36" y="136"/>
                    <a:pt x="35" y="131"/>
                  </a:cubicBezTo>
                  <a:lnTo>
                    <a:pt x="36" y="130"/>
                  </a:lnTo>
                  <a:close/>
                  <a:moveTo>
                    <a:pt x="41" y="179"/>
                  </a:moveTo>
                  <a:lnTo>
                    <a:pt x="40" y="179"/>
                  </a:lnTo>
                  <a:lnTo>
                    <a:pt x="41" y="179"/>
                  </a:lnTo>
                  <a:close/>
                  <a:moveTo>
                    <a:pt x="40" y="178"/>
                  </a:moveTo>
                  <a:lnTo>
                    <a:pt x="51" y="138"/>
                  </a:lnTo>
                  <a:lnTo>
                    <a:pt x="52" y="138"/>
                  </a:lnTo>
                  <a:lnTo>
                    <a:pt x="41" y="179"/>
                  </a:lnTo>
                  <a:lnTo>
                    <a:pt x="40" y="178"/>
                  </a:lnTo>
                  <a:close/>
                  <a:moveTo>
                    <a:pt x="52" y="138"/>
                  </a:moveTo>
                  <a:lnTo>
                    <a:pt x="52" y="138"/>
                  </a:lnTo>
                  <a:close/>
                  <a:moveTo>
                    <a:pt x="51" y="138"/>
                  </a:moveTo>
                  <a:cubicBezTo>
                    <a:pt x="51" y="135"/>
                    <a:pt x="51" y="133"/>
                    <a:pt x="51" y="130"/>
                  </a:cubicBezTo>
                  <a:lnTo>
                    <a:pt x="52" y="130"/>
                  </a:lnTo>
                  <a:cubicBezTo>
                    <a:pt x="53" y="133"/>
                    <a:pt x="53" y="135"/>
                    <a:pt x="52" y="138"/>
                  </a:cubicBezTo>
                  <a:lnTo>
                    <a:pt x="51" y="138"/>
                  </a:lnTo>
                  <a:close/>
                  <a:moveTo>
                    <a:pt x="51" y="130"/>
                  </a:moveTo>
                  <a:cubicBezTo>
                    <a:pt x="51" y="128"/>
                    <a:pt x="50" y="126"/>
                    <a:pt x="49" y="125"/>
                  </a:cubicBezTo>
                  <a:lnTo>
                    <a:pt x="50" y="124"/>
                  </a:lnTo>
                  <a:cubicBezTo>
                    <a:pt x="51" y="126"/>
                    <a:pt x="52" y="128"/>
                    <a:pt x="52" y="130"/>
                  </a:cubicBezTo>
                  <a:lnTo>
                    <a:pt x="51" y="130"/>
                  </a:lnTo>
                  <a:close/>
                  <a:moveTo>
                    <a:pt x="49" y="125"/>
                  </a:moveTo>
                  <a:cubicBezTo>
                    <a:pt x="49" y="125"/>
                    <a:pt x="49" y="125"/>
                    <a:pt x="49" y="125"/>
                  </a:cubicBezTo>
                  <a:lnTo>
                    <a:pt x="50" y="124"/>
                  </a:lnTo>
                  <a:cubicBezTo>
                    <a:pt x="50" y="124"/>
                    <a:pt x="50" y="124"/>
                    <a:pt x="50" y="124"/>
                  </a:cubicBezTo>
                  <a:lnTo>
                    <a:pt x="49" y="125"/>
                  </a:lnTo>
                  <a:close/>
                  <a:moveTo>
                    <a:pt x="50" y="124"/>
                  </a:moveTo>
                  <a:lnTo>
                    <a:pt x="50" y="124"/>
                  </a:lnTo>
                  <a:close/>
                  <a:moveTo>
                    <a:pt x="49" y="125"/>
                  </a:moveTo>
                  <a:cubicBezTo>
                    <a:pt x="48" y="124"/>
                    <a:pt x="47" y="122"/>
                    <a:pt x="46" y="121"/>
                  </a:cubicBezTo>
                  <a:lnTo>
                    <a:pt x="47" y="120"/>
                  </a:lnTo>
                  <a:cubicBezTo>
                    <a:pt x="48" y="121"/>
                    <a:pt x="49" y="123"/>
                    <a:pt x="50" y="124"/>
                  </a:cubicBezTo>
                  <a:lnTo>
                    <a:pt x="49" y="125"/>
                  </a:lnTo>
                  <a:close/>
                  <a:moveTo>
                    <a:pt x="46" y="121"/>
                  </a:moveTo>
                  <a:cubicBezTo>
                    <a:pt x="43" y="116"/>
                    <a:pt x="38" y="110"/>
                    <a:pt x="38" y="107"/>
                  </a:cubicBezTo>
                  <a:lnTo>
                    <a:pt x="39" y="107"/>
                  </a:lnTo>
                  <a:cubicBezTo>
                    <a:pt x="39" y="109"/>
                    <a:pt x="44" y="115"/>
                    <a:pt x="47" y="120"/>
                  </a:cubicBezTo>
                  <a:lnTo>
                    <a:pt x="46" y="121"/>
                  </a:lnTo>
                  <a:close/>
                  <a:moveTo>
                    <a:pt x="38" y="107"/>
                  </a:moveTo>
                  <a:cubicBezTo>
                    <a:pt x="38" y="102"/>
                    <a:pt x="40" y="93"/>
                    <a:pt x="40" y="93"/>
                  </a:cubicBezTo>
                  <a:lnTo>
                    <a:pt x="42" y="93"/>
                  </a:lnTo>
                  <a:cubicBezTo>
                    <a:pt x="42" y="93"/>
                    <a:pt x="39" y="103"/>
                    <a:pt x="39" y="107"/>
                  </a:cubicBezTo>
                  <a:lnTo>
                    <a:pt x="38" y="107"/>
                  </a:lnTo>
                  <a:close/>
                  <a:moveTo>
                    <a:pt x="40" y="93"/>
                  </a:moveTo>
                  <a:lnTo>
                    <a:pt x="41" y="92"/>
                  </a:lnTo>
                  <a:lnTo>
                    <a:pt x="41" y="93"/>
                  </a:lnTo>
                  <a:lnTo>
                    <a:pt x="40" y="93"/>
                  </a:lnTo>
                  <a:close/>
                  <a:moveTo>
                    <a:pt x="41" y="92"/>
                  </a:moveTo>
                  <a:lnTo>
                    <a:pt x="54" y="95"/>
                  </a:lnTo>
                  <a:lnTo>
                    <a:pt x="54" y="96"/>
                  </a:lnTo>
                  <a:lnTo>
                    <a:pt x="41" y="94"/>
                  </a:lnTo>
                  <a:lnTo>
                    <a:pt x="41" y="92"/>
                  </a:lnTo>
                  <a:close/>
                  <a:moveTo>
                    <a:pt x="54" y="96"/>
                  </a:moveTo>
                  <a:lnTo>
                    <a:pt x="54" y="96"/>
                  </a:lnTo>
                  <a:lnTo>
                    <a:pt x="54" y="95"/>
                  </a:lnTo>
                  <a:lnTo>
                    <a:pt x="54" y="96"/>
                  </a:lnTo>
                  <a:close/>
                  <a:moveTo>
                    <a:pt x="53" y="95"/>
                  </a:moveTo>
                  <a:lnTo>
                    <a:pt x="65" y="89"/>
                  </a:lnTo>
                  <a:lnTo>
                    <a:pt x="65" y="90"/>
                  </a:lnTo>
                  <a:lnTo>
                    <a:pt x="54" y="96"/>
                  </a:lnTo>
                  <a:lnTo>
                    <a:pt x="53" y="95"/>
                  </a:lnTo>
                  <a:close/>
                  <a:moveTo>
                    <a:pt x="66" y="90"/>
                  </a:moveTo>
                  <a:lnTo>
                    <a:pt x="65" y="90"/>
                  </a:lnTo>
                  <a:lnTo>
                    <a:pt x="66" y="90"/>
                  </a:lnTo>
                  <a:close/>
                  <a:moveTo>
                    <a:pt x="64" y="89"/>
                  </a:moveTo>
                  <a:lnTo>
                    <a:pt x="71" y="70"/>
                  </a:lnTo>
                  <a:lnTo>
                    <a:pt x="72" y="71"/>
                  </a:lnTo>
                  <a:lnTo>
                    <a:pt x="66" y="90"/>
                  </a:lnTo>
                  <a:lnTo>
                    <a:pt x="64" y="89"/>
                  </a:lnTo>
                  <a:close/>
                  <a:moveTo>
                    <a:pt x="71" y="70"/>
                  </a:moveTo>
                  <a:lnTo>
                    <a:pt x="73" y="69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1" y="70"/>
                  </a:lnTo>
                  <a:close/>
                  <a:moveTo>
                    <a:pt x="72" y="71"/>
                  </a:moveTo>
                  <a:lnTo>
                    <a:pt x="59" y="76"/>
                  </a:lnTo>
                  <a:lnTo>
                    <a:pt x="58" y="74"/>
                  </a:lnTo>
                  <a:lnTo>
                    <a:pt x="71" y="70"/>
                  </a:lnTo>
                  <a:lnTo>
                    <a:pt x="72" y="71"/>
                  </a:lnTo>
                  <a:close/>
                  <a:moveTo>
                    <a:pt x="59" y="76"/>
                  </a:moveTo>
                  <a:lnTo>
                    <a:pt x="58" y="76"/>
                  </a:lnTo>
                  <a:lnTo>
                    <a:pt x="58" y="75"/>
                  </a:lnTo>
                  <a:lnTo>
                    <a:pt x="59" y="76"/>
                  </a:lnTo>
                  <a:close/>
                  <a:moveTo>
                    <a:pt x="58" y="76"/>
                  </a:moveTo>
                  <a:lnTo>
                    <a:pt x="45" y="73"/>
                  </a:lnTo>
                  <a:lnTo>
                    <a:pt x="45" y="71"/>
                  </a:lnTo>
                  <a:lnTo>
                    <a:pt x="59" y="74"/>
                  </a:lnTo>
                  <a:lnTo>
                    <a:pt x="58" y="76"/>
                  </a:lnTo>
                  <a:close/>
                  <a:moveTo>
                    <a:pt x="45" y="73"/>
                  </a:move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close/>
                  <a:moveTo>
                    <a:pt x="44" y="72"/>
                  </a:moveTo>
                  <a:lnTo>
                    <a:pt x="69" y="18"/>
                  </a:lnTo>
                  <a:lnTo>
                    <a:pt x="70" y="19"/>
                  </a:lnTo>
                  <a:lnTo>
                    <a:pt x="46" y="72"/>
                  </a:lnTo>
                  <a:lnTo>
                    <a:pt x="44" y="72"/>
                  </a:lnTo>
                  <a:close/>
                  <a:moveTo>
                    <a:pt x="70" y="18"/>
                  </a:moveTo>
                  <a:lnTo>
                    <a:pt x="71" y="18"/>
                  </a:lnTo>
                  <a:lnTo>
                    <a:pt x="70" y="19"/>
                  </a:lnTo>
                  <a:lnTo>
                    <a:pt x="70" y="18"/>
                  </a:lnTo>
                  <a:close/>
                  <a:moveTo>
                    <a:pt x="69" y="19"/>
                  </a:moveTo>
                  <a:lnTo>
                    <a:pt x="45" y="2"/>
                  </a:lnTo>
                  <a:lnTo>
                    <a:pt x="46" y="1"/>
                  </a:lnTo>
                  <a:lnTo>
                    <a:pt x="70" y="18"/>
                  </a:lnTo>
                  <a:lnTo>
                    <a:pt x="69" y="19"/>
                  </a:lnTo>
                  <a:close/>
                  <a:moveTo>
                    <a:pt x="45" y="1"/>
                  </a:moveTo>
                  <a:lnTo>
                    <a:pt x="45" y="0"/>
                  </a:lnTo>
                  <a:lnTo>
                    <a:pt x="46" y="1"/>
                  </a:lnTo>
                  <a:lnTo>
                    <a:pt x="45" y="1"/>
                  </a:lnTo>
                  <a:close/>
                  <a:moveTo>
                    <a:pt x="47" y="9"/>
                  </a:moveTo>
                  <a:lnTo>
                    <a:pt x="64" y="21"/>
                  </a:lnTo>
                  <a:lnTo>
                    <a:pt x="63" y="22"/>
                  </a:lnTo>
                  <a:lnTo>
                    <a:pt x="46" y="11"/>
                  </a:lnTo>
                  <a:lnTo>
                    <a:pt x="47" y="9"/>
                  </a:lnTo>
                  <a:close/>
                  <a:moveTo>
                    <a:pt x="48" y="19"/>
                  </a:moveTo>
                  <a:lnTo>
                    <a:pt x="39" y="51"/>
                  </a:lnTo>
                  <a:lnTo>
                    <a:pt x="38" y="51"/>
                  </a:lnTo>
                  <a:lnTo>
                    <a:pt x="46" y="18"/>
                  </a:lnTo>
                  <a:lnTo>
                    <a:pt x="48" y="19"/>
                  </a:lnTo>
                  <a:close/>
                  <a:moveTo>
                    <a:pt x="54" y="22"/>
                  </a:moveTo>
                  <a:lnTo>
                    <a:pt x="42" y="52"/>
                  </a:lnTo>
                  <a:lnTo>
                    <a:pt x="41" y="52"/>
                  </a:lnTo>
                  <a:lnTo>
                    <a:pt x="53" y="22"/>
                  </a:lnTo>
                  <a:lnTo>
                    <a:pt x="54" y="22"/>
                  </a:lnTo>
                  <a:close/>
                  <a:moveTo>
                    <a:pt x="61" y="28"/>
                  </a:moveTo>
                  <a:lnTo>
                    <a:pt x="45" y="54"/>
                  </a:lnTo>
                  <a:lnTo>
                    <a:pt x="44" y="54"/>
                  </a:lnTo>
                  <a:lnTo>
                    <a:pt x="59" y="27"/>
                  </a:lnTo>
                  <a:lnTo>
                    <a:pt x="61" y="28"/>
                  </a:lnTo>
                  <a:close/>
                  <a:moveTo>
                    <a:pt x="32" y="67"/>
                  </a:moveTo>
                  <a:lnTo>
                    <a:pt x="26" y="92"/>
                  </a:lnTo>
                  <a:lnTo>
                    <a:pt x="25" y="92"/>
                  </a:lnTo>
                  <a:lnTo>
                    <a:pt x="31" y="66"/>
                  </a:lnTo>
                  <a:lnTo>
                    <a:pt x="32" y="67"/>
                  </a:lnTo>
                  <a:close/>
                  <a:moveTo>
                    <a:pt x="37" y="71"/>
                  </a:moveTo>
                  <a:lnTo>
                    <a:pt x="32" y="94"/>
                  </a:lnTo>
                  <a:lnTo>
                    <a:pt x="30" y="94"/>
                  </a:lnTo>
                  <a:lnTo>
                    <a:pt x="35" y="70"/>
                  </a:lnTo>
                  <a:lnTo>
                    <a:pt x="37" y="71"/>
                  </a:lnTo>
                  <a:close/>
                  <a:moveTo>
                    <a:pt x="42" y="73"/>
                  </a:moveTo>
                  <a:lnTo>
                    <a:pt x="34" y="94"/>
                  </a:lnTo>
                  <a:lnTo>
                    <a:pt x="33" y="94"/>
                  </a:lnTo>
                  <a:lnTo>
                    <a:pt x="41" y="72"/>
                  </a:lnTo>
                  <a:lnTo>
                    <a:pt x="42" y="73"/>
                  </a:lnTo>
                  <a:close/>
                  <a:moveTo>
                    <a:pt x="33" y="107"/>
                  </a:moveTo>
                  <a:lnTo>
                    <a:pt x="44" y="126"/>
                  </a:lnTo>
                  <a:lnTo>
                    <a:pt x="43" y="127"/>
                  </a:lnTo>
                  <a:lnTo>
                    <a:pt x="32" y="108"/>
                  </a:lnTo>
                  <a:lnTo>
                    <a:pt x="33" y="107"/>
                  </a:lnTo>
                  <a:close/>
                  <a:moveTo>
                    <a:pt x="42" y="147"/>
                  </a:moveTo>
                  <a:lnTo>
                    <a:pt x="42" y="164"/>
                  </a:lnTo>
                  <a:lnTo>
                    <a:pt x="41" y="164"/>
                  </a:lnTo>
                  <a:lnTo>
                    <a:pt x="41" y="147"/>
                  </a:lnTo>
                  <a:lnTo>
                    <a:pt x="42" y="147"/>
                  </a:lnTo>
                  <a:close/>
                  <a:moveTo>
                    <a:pt x="9" y="65"/>
                  </a:moveTo>
                  <a:lnTo>
                    <a:pt x="6" y="75"/>
                  </a:lnTo>
                  <a:lnTo>
                    <a:pt x="5" y="75"/>
                  </a:lnTo>
                  <a:lnTo>
                    <a:pt x="8" y="65"/>
                  </a:lnTo>
                  <a:lnTo>
                    <a:pt x="9" y="65"/>
                  </a:lnTo>
                  <a:close/>
                  <a:moveTo>
                    <a:pt x="21" y="72"/>
                  </a:moveTo>
                  <a:lnTo>
                    <a:pt x="12" y="71"/>
                  </a:lnTo>
                  <a:lnTo>
                    <a:pt x="13" y="69"/>
                  </a:lnTo>
                  <a:lnTo>
                    <a:pt x="21" y="70"/>
                  </a:lnTo>
                  <a:lnTo>
                    <a:pt x="21" y="72"/>
                  </a:lnTo>
                  <a:close/>
                  <a:moveTo>
                    <a:pt x="16" y="83"/>
                  </a:moveTo>
                  <a:lnTo>
                    <a:pt x="8" y="80"/>
                  </a:lnTo>
                  <a:lnTo>
                    <a:pt x="9" y="79"/>
                  </a:lnTo>
                  <a:lnTo>
                    <a:pt x="17" y="81"/>
                  </a:lnTo>
                  <a:lnTo>
                    <a:pt x="16" y="83"/>
                  </a:lnTo>
                  <a:close/>
                  <a:moveTo>
                    <a:pt x="65" y="80"/>
                  </a:moveTo>
                  <a:lnTo>
                    <a:pt x="59" y="83"/>
                  </a:lnTo>
                  <a:lnTo>
                    <a:pt x="58" y="82"/>
                  </a:lnTo>
                  <a:lnTo>
                    <a:pt x="65" y="79"/>
                  </a:lnTo>
                  <a:lnTo>
                    <a:pt x="65" y="80"/>
                  </a:lnTo>
                  <a:close/>
                  <a:moveTo>
                    <a:pt x="63" y="88"/>
                  </a:moveTo>
                  <a:lnTo>
                    <a:pt x="58" y="90"/>
                  </a:lnTo>
                  <a:lnTo>
                    <a:pt x="57" y="89"/>
                  </a:lnTo>
                  <a:lnTo>
                    <a:pt x="63" y="86"/>
                  </a:lnTo>
                  <a:lnTo>
                    <a:pt x="63" y="88"/>
                  </a:lnTo>
                  <a:close/>
                  <a:moveTo>
                    <a:pt x="53" y="81"/>
                  </a:moveTo>
                  <a:lnTo>
                    <a:pt x="44" y="79"/>
                  </a:lnTo>
                  <a:lnTo>
                    <a:pt x="44" y="78"/>
                  </a:lnTo>
                  <a:lnTo>
                    <a:pt x="53" y="80"/>
                  </a:lnTo>
                  <a:lnTo>
                    <a:pt x="53" y="81"/>
                  </a:lnTo>
                  <a:close/>
                  <a:moveTo>
                    <a:pt x="52" y="88"/>
                  </a:moveTo>
                  <a:lnTo>
                    <a:pt x="42" y="86"/>
                  </a:lnTo>
                  <a:lnTo>
                    <a:pt x="43" y="85"/>
                  </a:lnTo>
                  <a:lnTo>
                    <a:pt x="52" y="86"/>
                  </a:lnTo>
                  <a:lnTo>
                    <a:pt x="52" y="88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cubicBezTo>
                    <a:pt x="45" y="132"/>
                    <a:pt x="44" y="132"/>
                    <a:pt x="44" y="132"/>
                  </a:cubicBezTo>
                  <a:lnTo>
                    <a:pt x="44" y="130"/>
                  </a:lnTo>
                  <a:cubicBezTo>
                    <a:pt x="45" y="130"/>
                    <a:pt x="45" y="130"/>
                    <a:pt x="45" y="130"/>
                  </a:cubicBezTo>
                  <a:lnTo>
                    <a:pt x="45" y="132"/>
                  </a:lnTo>
                  <a:close/>
                  <a:moveTo>
                    <a:pt x="44" y="132"/>
                  </a:moveTo>
                  <a:lnTo>
                    <a:pt x="44" y="132"/>
                  </a:lnTo>
                  <a:lnTo>
                    <a:pt x="44" y="131"/>
                  </a:ln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4" y="132"/>
                    <a:pt x="44" y="132"/>
                    <a:pt x="44" y="132"/>
                  </a:cubicBezTo>
                  <a:lnTo>
                    <a:pt x="43" y="131"/>
                  </a:lnTo>
                  <a:cubicBezTo>
                    <a:pt x="44" y="130"/>
                    <a:pt x="44" y="130"/>
                    <a:pt x="44" y="130"/>
                  </a:cubicBez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3" y="132"/>
                    <a:pt x="42" y="133"/>
                    <a:pt x="42" y="134"/>
                  </a:cubicBezTo>
                  <a:lnTo>
                    <a:pt x="41" y="133"/>
                  </a:lnTo>
                  <a:cubicBezTo>
                    <a:pt x="41" y="132"/>
                    <a:pt x="42" y="131"/>
                    <a:pt x="43" y="131"/>
                  </a:cubicBezTo>
                  <a:lnTo>
                    <a:pt x="44" y="132"/>
                  </a:lnTo>
                  <a:close/>
                  <a:moveTo>
                    <a:pt x="42" y="134"/>
                  </a:moveTo>
                  <a:lnTo>
                    <a:pt x="42" y="134"/>
                  </a:lnTo>
                  <a:lnTo>
                    <a:pt x="41" y="133"/>
                  </a:lnTo>
                  <a:lnTo>
                    <a:pt x="42" y="134"/>
                  </a:lnTo>
                  <a:close/>
                  <a:moveTo>
                    <a:pt x="41" y="133"/>
                  </a:moveTo>
                  <a:lnTo>
                    <a:pt x="41" y="133"/>
                  </a:lnTo>
                  <a:lnTo>
                    <a:pt x="42" y="133"/>
                  </a:lnTo>
                  <a:lnTo>
                    <a:pt x="41" y="133"/>
                  </a:lnTo>
                  <a:close/>
                  <a:moveTo>
                    <a:pt x="42" y="134"/>
                  </a:moveTo>
                  <a:cubicBezTo>
                    <a:pt x="42" y="134"/>
                    <a:pt x="42" y="135"/>
                    <a:pt x="43" y="135"/>
                  </a:cubicBezTo>
                  <a:lnTo>
                    <a:pt x="41" y="136"/>
                  </a:lnTo>
                  <a:cubicBezTo>
                    <a:pt x="41" y="135"/>
                    <a:pt x="41" y="134"/>
                    <a:pt x="41" y="133"/>
                  </a:cubicBezTo>
                  <a:lnTo>
                    <a:pt x="42" y="134"/>
                  </a:lnTo>
                  <a:close/>
                  <a:moveTo>
                    <a:pt x="43" y="135"/>
                  </a:moveTo>
                  <a:cubicBezTo>
                    <a:pt x="43" y="136"/>
                    <a:pt x="43" y="136"/>
                    <a:pt x="44" y="136"/>
                  </a:cubicBezTo>
                  <a:lnTo>
                    <a:pt x="44" y="138"/>
                  </a:lnTo>
                  <a:cubicBezTo>
                    <a:pt x="43" y="137"/>
                    <a:pt x="42" y="137"/>
                    <a:pt x="41" y="136"/>
                  </a:cubicBezTo>
                  <a:lnTo>
                    <a:pt x="43" y="135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close/>
                  <a:moveTo>
                    <a:pt x="44" y="138"/>
                  </a:moveTo>
                  <a:lnTo>
                    <a:pt x="44" y="138"/>
                  </a:lnTo>
                  <a:lnTo>
                    <a:pt x="44" y="137"/>
                  </a:lnTo>
                  <a:lnTo>
                    <a:pt x="44" y="138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5" y="136"/>
                    <a:pt x="45" y="136"/>
                    <a:pt x="45" y="136"/>
                  </a:cubicBezTo>
                  <a:lnTo>
                    <a:pt x="45" y="137"/>
                  </a:lnTo>
                  <a:cubicBezTo>
                    <a:pt x="45" y="138"/>
                    <a:pt x="45" y="138"/>
                    <a:pt x="44" y="138"/>
                  </a:cubicBezTo>
                  <a:lnTo>
                    <a:pt x="44" y="136"/>
                  </a:lnTo>
                  <a:close/>
                  <a:moveTo>
                    <a:pt x="45" y="136"/>
                  </a:moveTo>
                  <a:cubicBezTo>
                    <a:pt x="46" y="136"/>
                    <a:pt x="46" y="135"/>
                    <a:pt x="46" y="134"/>
                  </a:cubicBezTo>
                  <a:lnTo>
                    <a:pt x="48" y="135"/>
                  </a:lnTo>
                  <a:cubicBezTo>
                    <a:pt x="47" y="136"/>
                    <a:pt x="46" y="137"/>
                    <a:pt x="45" y="137"/>
                  </a:cubicBezTo>
                  <a:lnTo>
                    <a:pt x="45" y="136"/>
                  </a:lnTo>
                  <a:close/>
                  <a:moveTo>
                    <a:pt x="46" y="134"/>
                  </a:moveTo>
                  <a:lnTo>
                    <a:pt x="46" y="134"/>
                  </a:lnTo>
                  <a:lnTo>
                    <a:pt x="47" y="135"/>
                  </a:lnTo>
                  <a:lnTo>
                    <a:pt x="46" y="134"/>
                  </a:lnTo>
                  <a:close/>
                  <a:moveTo>
                    <a:pt x="46" y="134"/>
                  </a:moveTo>
                  <a:cubicBezTo>
                    <a:pt x="46" y="134"/>
                    <a:pt x="46" y="134"/>
                    <a:pt x="46" y="134"/>
                  </a:cubicBezTo>
                  <a:lnTo>
                    <a:pt x="48" y="135"/>
                  </a:lnTo>
                  <a:cubicBezTo>
                    <a:pt x="48" y="135"/>
                    <a:pt x="48" y="135"/>
                    <a:pt x="48" y="135"/>
                  </a:cubicBezTo>
                  <a:lnTo>
                    <a:pt x="46" y="134"/>
                  </a:lnTo>
                  <a:close/>
                  <a:moveTo>
                    <a:pt x="48" y="135"/>
                  </a:moveTo>
                  <a:lnTo>
                    <a:pt x="48" y="135"/>
                  </a:lnTo>
                  <a:lnTo>
                    <a:pt x="47" y="135"/>
                  </a:lnTo>
                  <a:lnTo>
                    <a:pt x="48" y="135"/>
                  </a:lnTo>
                  <a:close/>
                  <a:moveTo>
                    <a:pt x="46" y="134"/>
                  </a:moveTo>
                  <a:cubicBezTo>
                    <a:pt x="46" y="134"/>
                    <a:pt x="46" y="133"/>
                    <a:pt x="46" y="133"/>
                  </a:cubicBezTo>
                  <a:lnTo>
                    <a:pt x="47" y="132"/>
                  </a:lnTo>
                  <a:cubicBezTo>
                    <a:pt x="48" y="133"/>
                    <a:pt x="48" y="134"/>
                    <a:pt x="48" y="135"/>
                  </a:cubicBezTo>
                  <a:lnTo>
                    <a:pt x="46" y="134"/>
                  </a:lnTo>
                  <a:close/>
                  <a:moveTo>
                    <a:pt x="47" y="132"/>
                  </a:moveTo>
                  <a:lnTo>
                    <a:pt x="47" y="132"/>
                  </a:lnTo>
                  <a:close/>
                  <a:moveTo>
                    <a:pt x="46" y="133"/>
                  </a:moveTo>
                  <a:cubicBezTo>
                    <a:pt x="46" y="132"/>
                    <a:pt x="45" y="132"/>
                    <a:pt x="45" y="132"/>
                  </a:cubicBezTo>
                  <a:lnTo>
                    <a:pt x="45" y="130"/>
                  </a:lnTo>
                  <a:cubicBezTo>
                    <a:pt x="46" y="131"/>
                    <a:pt x="47" y="131"/>
                    <a:pt x="47" y="132"/>
                  </a:cubicBezTo>
                  <a:lnTo>
                    <a:pt x="46" y="133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1" y="163"/>
                  </a:moveTo>
                  <a:lnTo>
                    <a:pt x="43" y="149"/>
                  </a:lnTo>
                  <a:lnTo>
                    <a:pt x="45" y="149"/>
                  </a:lnTo>
                  <a:lnTo>
                    <a:pt x="42" y="164"/>
                  </a:lnTo>
                  <a:lnTo>
                    <a:pt x="41" y="163"/>
                  </a:lnTo>
                  <a:close/>
                  <a:moveTo>
                    <a:pt x="43" y="127"/>
                  </a:moveTo>
                  <a:lnTo>
                    <a:pt x="25" y="104"/>
                  </a:lnTo>
                  <a:lnTo>
                    <a:pt x="26" y="103"/>
                  </a:lnTo>
                  <a:lnTo>
                    <a:pt x="44" y="126"/>
                  </a:lnTo>
                  <a:lnTo>
                    <a:pt x="43" y="12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Freeform 19"/>
            <p:cNvSpPr>
              <a:spLocks noEditPoints="1"/>
            </p:cNvSpPr>
            <p:nvPr/>
          </p:nvSpPr>
          <p:spPr bwMode="auto">
            <a:xfrm>
              <a:off x="1088" y="2200"/>
              <a:ext cx="608" cy="849"/>
            </a:xfrm>
            <a:custGeom>
              <a:avLst/>
              <a:gdLst>
                <a:gd name="T0" fmla="*/ 0 w 100"/>
                <a:gd name="T1" fmla="*/ 0 h 146"/>
                <a:gd name="T2" fmla="*/ 2147483647 w 100"/>
                <a:gd name="T3" fmla="*/ 2147483647 h 146"/>
                <a:gd name="T4" fmla="*/ 2147483647 w 100"/>
                <a:gd name="T5" fmla="*/ 2147483647 h 146"/>
                <a:gd name="T6" fmla="*/ 0 w 100"/>
                <a:gd name="T7" fmla="*/ 2147483647 h 146"/>
                <a:gd name="T8" fmla="*/ 2147483647 w 100"/>
                <a:gd name="T9" fmla="*/ 2147483647 h 146"/>
                <a:gd name="T10" fmla="*/ 2147483647 w 100"/>
                <a:gd name="T11" fmla="*/ 2147483647 h 146"/>
                <a:gd name="T12" fmla="*/ 2147483647 w 100"/>
                <a:gd name="T13" fmla="*/ 2147483647 h 146"/>
                <a:gd name="T14" fmla="*/ 2147483647 w 100"/>
                <a:gd name="T15" fmla="*/ 2147483647 h 146"/>
                <a:gd name="T16" fmla="*/ 2147483647 w 100"/>
                <a:gd name="T17" fmla="*/ 2147483647 h 146"/>
                <a:gd name="T18" fmla="*/ 2147483647 w 100"/>
                <a:gd name="T19" fmla="*/ 2147483647 h 146"/>
                <a:gd name="T20" fmla="*/ 2147483647 w 100"/>
                <a:gd name="T21" fmla="*/ 2147483647 h 146"/>
                <a:gd name="T22" fmla="*/ 2147483647 w 100"/>
                <a:gd name="T23" fmla="*/ 2147483647 h 146"/>
                <a:gd name="T24" fmla="*/ 2147483647 w 100"/>
                <a:gd name="T25" fmla="*/ 2147483647 h 146"/>
                <a:gd name="T26" fmla="*/ 2147483647 w 100"/>
                <a:gd name="T27" fmla="*/ 2147483647 h 146"/>
                <a:gd name="T28" fmla="*/ 2147483647 w 100"/>
                <a:gd name="T29" fmla="*/ 2147483647 h 146"/>
                <a:gd name="T30" fmla="*/ 2147483647 w 100"/>
                <a:gd name="T31" fmla="*/ 2147483647 h 146"/>
                <a:gd name="T32" fmla="*/ 2147483647 w 100"/>
                <a:gd name="T33" fmla="*/ 2147483647 h 146"/>
                <a:gd name="T34" fmla="*/ 2147483647 w 100"/>
                <a:gd name="T35" fmla="*/ 2147483647 h 146"/>
                <a:gd name="T36" fmla="*/ 2147483647 w 100"/>
                <a:gd name="T37" fmla="*/ 2147483647 h 146"/>
                <a:gd name="T38" fmla="*/ 2147483647 w 100"/>
                <a:gd name="T39" fmla="*/ 0 h 146"/>
                <a:gd name="T40" fmla="*/ 0 w 100"/>
                <a:gd name="T41" fmla="*/ 0 h 146"/>
                <a:gd name="T42" fmla="*/ 2147483647 w 100"/>
                <a:gd name="T43" fmla="*/ 2147483647 h 146"/>
                <a:gd name="T44" fmla="*/ 2147483647 w 100"/>
                <a:gd name="T45" fmla="*/ 2147483647 h 146"/>
                <a:gd name="T46" fmla="*/ 2147483647 w 100"/>
                <a:gd name="T47" fmla="*/ 2147483647 h 146"/>
                <a:gd name="T48" fmla="*/ 2147483647 w 100"/>
                <a:gd name="T49" fmla="*/ 2147483647 h 146"/>
                <a:gd name="T50" fmla="*/ 2147483647 w 100"/>
                <a:gd name="T51" fmla="*/ 2147483647 h 146"/>
                <a:gd name="T52" fmla="*/ 2147483647 w 100"/>
                <a:gd name="T53" fmla="*/ 2147483647 h 146"/>
                <a:gd name="T54" fmla="*/ 2147483647 w 100"/>
                <a:gd name="T55" fmla="*/ 2147483647 h 146"/>
                <a:gd name="T56" fmla="*/ 2147483647 w 100"/>
                <a:gd name="T57" fmla="*/ 2147483647 h 146"/>
                <a:gd name="T58" fmla="*/ 2147483647 w 100"/>
                <a:gd name="T59" fmla="*/ 2147483647 h 146"/>
                <a:gd name="T60" fmla="*/ 2147483647 w 100"/>
                <a:gd name="T61" fmla="*/ 2147483647 h 146"/>
                <a:gd name="T62" fmla="*/ 2147483647 w 100"/>
                <a:gd name="T63" fmla="*/ 2147483647 h 146"/>
                <a:gd name="T64" fmla="*/ 2147483647 w 100"/>
                <a:gd name="T65" fmla="*/ 2147483647 h 146"/>
                <a:gd name="T66" fmla="*/ 2147483647 w 100"/>
                <a:gd name="T67" fmla="*/ 2147483647 h 146"/>
                <a:gd name="T68" fmla="*/ 2147483647 w 100"/>
                <a:gd name="T69" fmla="*/ 2147483647 h 146"/>
                <a:gd name="T70" fmla="*/ 2147483647 w 100"/>
                <a:gd name="T71" fmla="*/ 2147483647 h 146"/>
                <a:gd name="T72" fmla="*/ 2147483647 w 100"/>
                <a:gd name="T73" fmla="*/ 2147483647 h 146"/>
                <a:gd name="T74" fmla="*/ 2147483647 w 100"/>
                <a:gd name="T75" fmla="*/ 2147483647 h 146"/>
                <a:gd name="T76" fmla="*/ 2147483647 w 100"/>
                <a:gd name="T77" fmla="*/ 2147483647 h 146"/>
                <a:gd name="T78" fmla="*/ 2147483647 w 100"/>
                <a:gd name="T79" fmla="*/ 2147483647 h 146"/>
                <a:gd name="T80" fmla="*/ 2147483647 w 100"/>
                <a:gd name="T81" fmla="*/ 2147483647 h 146"/>
                <a:gd name="T82" fmla="*/ 2147483647 w 100"/>
                <a:gd name="T83" fmla="*/ 2147483647 h 146"/>
                <a:gd name="T84" fmla="*/ 2147483647 w 100"/>
                <a:gd name="T85" fmla="*/ 2147483647 h 146"/>
                <a:gd name="T86" fmla="*/ 2147483647 w 100"/>
                <a:gd name="T87" fmla="*/ 2147483647 h 146"/>
                <a:gd name="T88" fmla="*/ 2147483647 w 100"/>
                <a:gd name="T89" fmla="*/ 2147483647 h 146"/>
                <a:gd name="T90" fmla="*/ 2147483647 w 100"/>
                <a:gd name="T91" fmla="*/ 2147483647 h 146"/>
                <a:gd name="T92" fmla="*/ 2147483647 w 100"/>
                <a:gd name="T93" fmla="*/ 2147483647 h 146"/>
                <a:gd name="T94" fmla="*/ 2147483647 w 100"/>
                <a:gd name="T95" fmla="*/ 2147483647 h 146"/>
                <a:gd name="T96" fmla="*/ 2147483647 w 100"/>
                <a:gd name="T97" fmla="*/ 2147483647 h 146"/>
                <a:gd name="T98" fmla="*/ 2147483647 w 100"/>
                <a:gd name="T99" fmla="*/ 2147483647 h 146"/>
                <a:gd name="T100" fmla="*/ 2147483647 w 100"/>
                <a:gd name="T101" fmla="*/ 2147483647 h 146"/>
                <a:gd name="T102" fmla="*/ 2147483647 w 100"/>
                <a:gd name="T103" fmla="*/ 2147483647 h 146"/>
                <a:gd name="T104" fmla="*/ 2147483647 w 100"/>
                <a:gd name="T105" fmla="*/ 2147483647 h 146"/>
                <a:gd name="T106" fmla="*/ 2147483647 w 100"/>
                <a:gd name="T107" fmla="*/ 2147483647 h 146"/>
                <a:gd name="T108" fmla="*/ 2147483647 w 100"/>
                <a:gd name="T109" fmla="*/ 2147483647 h 146"/>
                <a:gd name="T110" fmla="*/ 2147483647 w 100"/>
                <a:gd name="T111" fmla="*/ 2147483647 h 146"/>
                <a:gd name="T112" fmla="*/ 2147483647 w 100"/>
                <a:gd name="T113" fmla="*/ 2147483647 h 146"/>
                <a:gd name="T114" fmla="*/ 2147483647 w 100"/>
                <a:gd name="T115" fmla="*/ 2147483647 h 146"/>
                <a:gd name="T116" fmla="*/ 2147483647 w 100"/>
                <a:gd name="T117" fmla="*/ 2147483647 h 146"/>
                <a:gd name="T118" fmla="*/ 2147483647 w 100"/>
                <a:gd name="T119" fmla="*/ 2147483647 h 146"/>
                <a:gd name="T120" fmla="*/ 2147483647 w 100"/>
                <a:gd name="T121" fmla="*/ 2147483647 h 146"/>
                <a:gd name="T122" fmla="*/ 2147483647 w 100"/>
                <a:gd name="T123" fmla="*/ 2147483647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46"/>
                <a:gd name="T188" fmla="*/ 100 w 100"/>
                <a:gd name="T189" fmla="*/ 146 h 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46">
                  <a:moveTo>
                    <a:pt x="0" y="0"/>
                  </a:moveTo>
                  <a:lnTo>
                    <a:pt x="19" y="64"/>
                  </a:lnTo>
                  <a:lnTo>
                    <a:pt x="10" y="67"/>
                  </a:lnTo>
                  <a:lnTo>
                    <a:pt x="0" y="62"/>
                  </a:lnTo>
                  <a:lnTo>
                    <a:pt x="6" y="85"/>
                  </a:lnTo>
                  <a:lnTo>
                    <a:pt x="15" y="91"/>
                  </a:lnTo>
                  <a:lnTo>
                    <a:pt x="29" y="88"/>
                  </a:lnTo>
                  <a:cubicBezTo>
                    <a:pt x="29" y="88"/>
                    <a:pt x="35" y="101"/>
                    <a:pt x="43" y="104"/>
                  </a:cubicBezTo>
                  <a:cubicBezTo>
                    <a:pt x="52" y="107"/>
                    <a:pt x="64" y="107"/>
                    <a:pt x="68" y="110"/>
                  </a:cubicBezTo>
                  <a:cubicBezTo>
                    <a:pt x="72" y="114"/>
                    <a:pt x="100" y="146"/>
                    <a:pt x="100" y="146"/>
                  </a:cubicBezTo>
                  <a:lnTo>
                    <a:pt x="85" y="107"/>
                  </a:lnTo>
                  <a:cubicBezTo>
                    <a:pt x="82" y="102"/>
                    <a:pt x="79" y="99"/>
                    <a:pt x="76" y="97"/>
                  </a:cubicBezTo>
                  <a:cubicBezTo>
                    <a:pt x="70" y="95"/>
                    <a:pt x="58" y="92"/>
                    <a:pt x="56" y="89"/>
                  </a:cubicBezTo>
                  <a:cubicBezTo>
                    <a:pt x="54" y="86"/>
                    <a:pt x="50" y="77"/>
                    <a:pt x="50" y="77"/>
                  </a:cubicBezTo>
                  <a:lnTo>
                    <a:pt x="62" y="71"/>
                  </a:lnTo>
                  <a:lnTo>
                    <a:pt x="68" y="60"/>
                  </a:lnTo>
                  <a:lnTo>
                    <a:pt x="62" y="41"/>
                  </a:lnTo>
                  <a:lnTo>
                    <a:pt x="54" y="52"/>
                  </a:lnTo>
                  <a:lnTo>
                    <a:pt x="41" y="57"/>
                  </a:lnTo>
                  <a:lnTo>
                    <a:pt x="30" y="0"/>
                  </a:lnTo>
                  <a:lnTo>
                    <a:pt x="0" y="0"/>
                  </a:lnTo>
                  <a:close/>
                  <a:moveTo>
                    <a:pt x="6" y="6"/>
                  </a:moveTo>
                  <a:lnTo>
                    <a:pt x="26" y="6"/>
                  </a:lnTo>
                  <a:moveTo>
                    <a:pt x="11" y="13"/>
                  </a:moveTo>
                  <a:lnTo>
                    <a:pt x="23" y="45"/>
                  </a:lnTo>
                  <a:moveTo>
                    <a:pt x="18" y="12"/>
                  </a:moveTo>
                  <a:lnTo>
                    <a:pt x="26" y="43"/>
                  </a:lnTo>
                  <a:moveTo>
                    <a:pt x="27" y="13"/>
                  </a:moveTo>
                  <a:lnTo>
                    <a:pt x="30" y="43"/>
                  </a:lnTo>
                  <a:moveTo>
                    <a:pt x="27" y="61"/>
                  </a:moveTo>
                  <a:lnTo>
                    <a:pt x="37" y="85"/>
                  </a:lnTo>
                  <a:moveTo>
                    <a:pt x="33" y="61"/>
                  </a:moveTo>
                  <a:lnTo>
                    <a:pt x="42" y="83"/>
                  </a:lnTo>
                  <a:moveTo>
                    <a:pt x="38" y="60"/>
                  </a:moveTo>
                  <a:lnTo>
                    <a:pt x="45" y="82"/>
                  </a:lnTo>
                  <a:moveTo>
                    <a:pt x="52" y="93"/>
                  </a:moveTo>
                  <a:lnTo>
                    <a:pt x="72" y="103"/>
                  </a:lnTo>
                  <a:moveTo>
                    <a:pt x="82" y="121"/>
                  </a:moveTo>
                  <a:lnTo>
                    <a:pt x="92" y="134"/>
                  </a:lnTo>
                  <a:moveTo>
                    <a:pt x="8" y="73"/>
                  </a:moveTo>
                  <a:lnTo>
                    <a:pt x="11" y="83"/>
                  </a:lnTo>
                  <a:moveTo>
                    <a:pt x="21" y="71"/>
                  </a:moveTo>
                  <a:lnTo>
                    <a:pt x="13" y="75"/>
                  </a:lnTo>
                  <a:moveTo>
                    <a:pt x="24" y="83"/>
                  </a:moveTo>
                  <a:lnTo>
                    <a:pt x="16" y="85"/>
                  </a:lnTo>
                  <a:moveTo>
                    <a:pt x="62" y="52"/>
                  </a:moveTo>
                  <a:lnTo>
                    <a:pt x="58" y="58"/>
                  </a:lnTo>
                  <a:moveTo>
                    <a:pt x="64" y="59"/>
                  </a:moveTo>
                  <a:lnTo>
                    <a:pt x="61" y="64"/>
                  </a:lnTo>
                  <a:moveTo>
                    <a:pt x="52" y="59"/>
                  </a:moveTo>
                  <a:lnTo>
                    <a:pt x="44" y="63"/>
                  </a:lnTo>
                  <a:moveTo>
                    <a:pt x="55" y="66"/>
                  </a:moveTo>
                  <a:lnTo>
                    <a:pt x="47" y="70"/>
                  </a:lnTo>
                  <a:moveTo>
                    <a:pt x="76" y="106"/>
                  </a:moveTo>
                  <a:cubicBezTo>
                    <a:pt x="74" y="106"/>
                    <a:pt x="74" y="108"/>
                    <a:pt x="74" y="109"/>
                  </a:cubicBezTo>
                  <a:cubicBezTo>
                    <a:pt x="75" y="111"/>
                    <a:pt x="77" y="111"/>
                    <a:pt x="78" y="111"/>
                  </a:cubicBezTo>
                  <a:cubicBezTo>
                    <a:pt x="79" y="110"/>
                    <a:pt x="80" y="108"/>
                    <a:pt x="79" y="107"/>
                  </a:cubicBezTo>
                  <a:cubicBezTo>
                    <a:pt x="79" y="106"/>
                    <a:pt x="77" y="105"/>
                    <a:pt x="76" y="106"/>
                  </a:cubicBezTo>
                  <a:close/>
                  <a:moveTo>
                    <a:pt x="92" y="133"/>
                  </a:moveTo>
                  <a:lnTo>
                    <a:pt x="86" y="120"/>
                  </a:lnTo>
                  <a:moveTo>
                    <a:pt x="72" y="103"/>
                  </a:moveTo>
                  <a:lnTo>
                    <a:pt x="44" y="95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Freeform 20"/>
            <p:cNvSpPr>
              <a:spLocks noEditPoints="1"/>
            </p:cNvSpPr>
            <p:nvPr/>
          </p:nvSpPr>
          <p:spPr bwMode="auto">
            <a:xfrm>
              <a:off x="1081" y="2195"/>
              <a:ext cx="620" cy="861"/>
            </a:xfrm>
            <a:custGeom>
              <a:avLst/>
              <a:gdLst>
                <a:gd name="T0" fmla="*/ 2147483647 w 102"/>
                <a:gd name="T1" fmla="*/ 2147483647 h 148"/>
                <a:gd name="T2" fmla="*/ 2147483647 w 102"/>
                <a:gd name="T3" fmla="*/ 2147483647 h 148"/>
                <a:gd name="T4" fmla="*/ 2147483647 w 102"/>
                <a:gd name="T5" fmla="*/ 2147483647 h 148"/>
                <a:gd name="T6" fmla="*/ 0 w 102"/>
                <a:gd name="T7" fmla="*/ 2147483647 h 148"/>
                <a:gd name="T8" fmla="*/ 2147483647 w 102"/>
                <a:gd name="T9" fmla="*/ 2147483647 h 148"/>
                <a:gd name="T10" fmla="*/ 2147483647 w 102"/>
                <a:gd name="T11" fmla="*/ 2147483647 h 148"/>
                <a:gd name="T12" fmla="*/ 2147483647 w 102"/>
                <a:gd name="T13" fmla="*/ 2147483647 h 148"/>
                <a:gd name="T14" fmla="*/ 2147483647 w 102"/>
                <a:gd name="T15" fmla="*/ 2147483647 h 148"/>
                <a:gd name="T16" fmla="*/ 2147483647 w 102"/>
                <a:gd name="T17" fmla="*/ 2147483647 h 148"/>
                <a:gd name="T18" fmla="*/ 2147483647 w 102"/>
                <a:gd name="T19" fmla="*/ 2147483647 h 148"/>
                <a:gd name="T20" fmla="*/ 2147483647 w 102"/>
                <a:gd name="T21" fmla="*/ 2147483647 h 148"/>
                <a:gd name="T22" fmla="*/ 2147483647 w 102"/>
                <a:gd name="T23" fmla="*/ 2147483647 h 148"/>
                <a:gd name="T24" fmla="*/ 2147483647 w 102"/>
                <a:gd name="T25" fmla="*/ 2147483647 h 148"/>
                <a:gd name="T26" fmla="*/ 2147483647 w 102"/>
                <a:gd name="T27" fmla="*/ 2147483647 h 148"/>
                <a:gd name="T28" fmla="*/ 2147483647 w 102"/>
                <a:gd name="T29" fmla="*/ 2147483647 h 148"/>
                <a:gd name="T30" fmla="*/ 2147483647 w 102"/>
                <a:gd name="T31" fmla="*/ 2147483647 h 148"/>
                <a:gd name="T32" fmla="*/ 2147483647 w 102"/>
                <a:gd name="T33" fmla="*/ 2147483647 h 148"/>
                <a:gd name="T34" fmla="*/ 2147483647 w 102"/>
                <a:gd name="T35" fmla="*/ 2147483647 h 148"/>
                <a:gd name="T36" fmla="*/ 2147483647 w 102"/>
                <a:gd name="T37" fmla="*/ 2147483647 h 148"/>
                <a:gd name="T38" fmla="*/ 2147483647 w 102"/>
                <a:gd name="T39" fmla="*/ 2147483647 h 148"/>
                <a:gd name="T40" fmla="*/ 2147483647 w 102"/>
                <a:gd name="T41" fmla="*/ 2147483647 h 148"/>
                <a:gd name="T42" fmla="*/ 2147483647 w 102"/>
                <a:gd name="T43" fmla="*/ 2147483647 h 148"/>
                <a:gd name="T44" fmla="*/ 2147483647 w 102"/>
                <a:gd name="T45" fmla="*/ 2147483647 h 148"/>
                <a:gd name="T46" fmla="*/ 2147483647 w 102"/>
                <a:gd name="T47" fmla="*/ 2147483647 h 148"/>
                <a:gd name="T48" fmla="*/ 2147483647 w 102"/>
                <a:gd name="T49" fmla="*/ 2147483647 h 148"/>
                <a:gd name="T50" fmla="*/ 2147483647 w 102"/>
                <a:gd name="T51" fmla="*/ 2147483647 h 148"/>
                <a:gd name="T52" fmla="*/ 2147483647 w 102"/>
                <a:gd name="T53" fmla="*/ 0 h 148"/>
                <a:gd name="T54" fmla="*/ 2147483647 w 102"/>
                <a:gd name="T55" fmla="*/ 0 h 148"/>
                <a:gd name="T56" fmla="*/ 2147483647 w 102"/>
                <a:gd name="T57" fmla="*/ 2147483647 h 148"/>
                <a:gd name="T58" fmla="*/ 2147483647 w 102"/>
                <a:gd name="T59" fmla="*/ 2147483647 h 148"/>
                <a:gd name="T60" fmla="*/ 2147483647 w 102"/>
                <a:gd name="T61" fmla="*/ 2147483647 h 148"/>
                <a:gd name="T62" fmla="*/ 2147483647 w 102"/>
                <a:gd name="T63" fmla="*/ 2147483647 h 148"/>
                <a:gd name="T64" fmla="*/ 2147483647 w 102"/>
                <a:gd name="T65" fmla="*/ 2147483647 h 148"/>
                <a:gd name="T66" fmla="*/ 2147483647 w 102"/>
                <a:gd name="T67" fmla="*/ 2147483647 h 148"/>
                <a:gd name="T68" fmla="*/ 2147483647 w 102"/>
                <a:gd name="T69" fmla="*/ 2147483647 h 148"/>
                <a:gd name="T70" fmla="*/ 2147483647 w 102"/>
                <a:gd name="T71" fmla="*/ 2147483647 h 148"/>
                <a:gd name="T72" fmla="*/ 2147483647 w 102"/>
                <a:gd name="T73" fmla="*/ 2147483647 h 148"/>
                <a:gd name="T74" fmla="*/ 2147483647 w 102"/>
                <a:gd name="T75" fmla="*/ 2147483647 h 148"/>
                <a:gd name="T76" fmla="*/ 2147483647 w 102"/>
                <a:gd name="T77" fmla="*/ 2147483647 h 148"/>
                <a:gd name="T78" fmla="*/ 2147483647 w 102"/>
                <a:gd name="T79" fmla="*/ 2147483647 h 148"/>
                <a:gd name="T80" fmla="*/ 2147483647 w 102"/>
                <a:gd name="T81" fmla="*/ 2147483647 h 148"/>
                <a:gd name="T82" fmla="*/ 2147483647 w 102"/>
                <a:gd name="T83" fmla="*/ 2147483647 h 148"/>
                <a:gd name="T84" fmla="*/ 2147483647 w 102"/>
                <a:gd name="T85" fmla="*/ 2147483647 h 148"/>
                <a:gd name="T86" fmla="*/ 2147483647 w 102"/>
                <a:gd name="T87" fmla="*/ 2147483647 h 148"/>
                <a:gd name="T88" fmla="*/ 2147483647 w 102"/>
                <a:gd name="T89" fmla="*/ 2147483647 h 148"/>
                <a:gd name="T90" fmla="*/ 2147483647 w 102"/>
                <a:gd name="T91" fmla="*/ 2147483647 h 148"/>
                <a:gd name="T92" fmla="*/ 2147483647 w 102"/>
                <a:gd name="T93" fmla="*/ 2147483647 h 148"/>
                <a:gd name="T94" fmla="*/ 2147483647 w 102"/>
                <a:gd name="T95" fmla="*/ 2147483647 h 148"/>
                <a:gd name="T96" fmla="*/ 2147483647 w 102"/>
                <a:gd name="T97" fmla="*/ 2147483647 h 148"/>
                <a:gd name="T98" fmla="*/ 2147483647 w 102"/>
                <a:gd name="T99" fmla="*/ 2147483647 h 148"/>
                <a:gd name="T100" fmla="*/ 2147483647 w 102"/>
                <a:gd name="T101" fmla="*/ 2147483647 h 148"/>
                <a:gd name="T102" fmla="*/ 2147483647 w 102"/>
                <a:gd name="T103" fmla="*/ 2147483647 h 148"/>
                <a:gd name="T104" fmla="*/ 2147483647 w 102"/>
                <a:gd name="T105" fmla="*/ 2147483647 h 148"/>
                <a:gd name="T106" fmla="*/ 2147483647 w 102"/>
                <a:gd name="T107" fmla="*/ 2147483647 h 148"/>
                <a:gd name="T108" fmla="*/ 2147483647 w 102"/>
                <a:gd name="T109" fmla="*/ 2147483647 h 148"/>
                <a:gd name="T110" fmla="*/ 2147483647 w 102"/>
                <a:gd name="T111" fmla="*/ 2147483647 h 148"/>
                <a:gd name="T112" fmla="*/ 2147483647 w 102"/>
                <a:gd name="T113" fmla="*/ 2147483647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48"/>
                <a:gd name="T173" fmla="*/ 102 w 102"/>
                <a:gd name="T174" fmla="*/ 148 h 1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48">
                  <a:moveTo>
                    <a:pt x="2" y="1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0" y="1"/>
                  </a:lnTo>
                  <a:lnTo>
                    <a:pt x="2" y="1"/>
                  </a:lnTo>
                  <a:close/>
                  <a:moveTo>
                    <a:pt x="21" y="65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21" y="65"/>
                  </a:lnTo>
                  <a:close/>
                  <a:moveTo>
                    <a:pt x="21" y="65"/>
                  </a:moveTo>
                  <a:lnTo>
                    <a:pt x="11" y="68"/>
                  </a:lnTo>
                  <a:lnTo>
                    <a:pt x="10" y="67"/>
                  </a:lnTo>
                  <a:lnTo>
                    <a:pt x="20" y="64"/>
                  </a:lnTo>
                  <a:lnTo>
                    <a:pt x="21" y="65"/>
                  </a:lnTo>
                  <a:close/>
                  <a:moveTo>
                    <a:pt x="11" y="68"/>
                  </a:moveTo>
                  <a:lnTo>
                    <a:pt x="10" y="68"/>
                  </a:lnTo>
                  <a:lnTo>
                    <a:pt x="11" y="68"/>
                  </a:lnTo>
                  <a:close/>
                  <a:moveTo>
                    <a:pt x="10" y="68"/>
                  </a:moveTo>
                  <a:lnTo>
                    <a:pt x="1" y="64"/>
                  </a:lnTo>
                  <a:lnTo>
                    <a:pt x="1" y="63"/>
                  </a:lnTo>
                  <a:lnTo>
                    <a:pt x="11" y="67"/>
                  </a:lnTo>
                  <a:lnTo>
                    <a:pt x="10" y="68"/>
                  </a:lnTo>
                  <a:close/>
                  <a:moveTo>
                    <a:pt x="0" y="63"/>
                  </a:moveTo>
                  <a:lnTo>
                    <a:pt x="0" y="62"/>
                  </a:lnTo>
                  <a:lnTo>
                    <a:pt x="1" y="63"/>
                  </a:lnTo>
                  <a:lnTo>
                    <a:pt x="0" y="63"/>
                  </a:lnTo>
                  <a:close/>
                  <a:moveTo>
                    <a:pt x="2" y="63"/>
                  </a:moveTo>
                  <a:lnTo>
                    <a:pt x="8" y="86"/>
                  </a:lnTo>
                  <a:lnTo>
                    <a:pt x="7" y="86"/>
                  </a:lnTo>
                  <a:lnTo>
                    <a:pt x="0" y="63"/>
                  </a:lnTo>
                  <a:lnTo>
                    <a:pt x="2" y="63"/>
                  </a:lnTo>
                  <a:close/>
                  <a:moveTo>
                    <a:pt x="7" y="87"/>
                  </a:moveTo>
                  <a:lnTo>
                    <a:pt x="7" y="86"/>
                  </a:lnTo>
                  <a:lnTo>
                    <a:pt x="7" y="87"/>
                  </a:lnTo>
                  <a:close/>
                  <a:moveTo>
                    <a:pt x="8" y="85"/>
                  </a:moveTo>
                  <a:lnTo>
                    <a:pt x="17" y="92"/>
                  </a:lnTo>
                  <a:lnTo>
                    <a:pt x="16" y="93"/>
                  </a:lnTo>
                  <a:lnTo>
                    <a:pt x="7" y="87"/>
                  </a:lnTo>
                  <a:lnTo>
                    <a:pt x="8" y="85"/>
                  </a:lnTo>
                  <a:close/>
                  <a:moveTo>
                    <a:pt x="17" y="93"/>
                  </a:moveTo>
                  <a:lnTo>
                    <a:pt x="16" y="93"/>
                  </a:lnTo>
                  <a:lnTo>
                    <a:pt x="16" y="92"/>
                  </a:lnTo>
                  <a:lnTo>
                    <a:pt x="17" y="93"/>
                  </a:lnTo>
                  <a:close/>
                  <a:moveTo>
                    <a:pt x="16" y="92"/>
                  </a:moveTo>
                  <a:lnTo>
                    <a:pt x="30" y="88"/>
                  </a:lnTo>
                  <a:lnTo>
                    <a:pt x="31" y="90"/>
                  </a:lnTo>
                  <a:lnTo>
                    <a:pt x="17" y="93"/>
                  </a:lnTo>
                  <a:lnTo>
                    <a:pt x="16" y="92"/>
                  </a:lnTo>
                  <a:close/>
                  <a:moveTo>
                    <a:pt x="30" y="88"/>
                  </a:moveTo>
                  <a:lnTo>
                    <a:pt x="31" y="88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0" y="88"/>
                  </a:lnTo>
                  <a:close/>
                  <a:moveTo>
                    <a:pt x="31" y="89"/>
                  </a:moveTo>
                  <a:cubicBezTo>
                    <a:pt x="31" y="89"/>
                    <a:pt x="37" y="101"/>
                    <a:pt x="45" y="104"/>
                  </a:cubicBezTo>
                  <a:lnTo>
                    <a:pt x="44" y="106"/>
                  </a:lnTo>
                  <a:cubicBezTo>
                    <a:pt x="36" y="102"/>
                    <a:pt x="30" y="89"/>
                    <a:pt x="30" y="89"/>
                  </a:cubicBezTo>
                  <a:lnTo>
                    <a:pt x="31" y="89"/>
                  </a:lnTo>
                  <a:close/>
                  <a:moveTo>
                    <a:pt x="45" y="104"/>
                  </a:moveTo>
                  <a:lnTo>
                    <a:pt x="45" y="104"/>
                  </a:lnTo>
                  <a:lnTo>
                    <a:pt x="44" y="106"/>
                  </a:lnTo>
                  <a:lnTo>
                    <a:pt x="45" y="104"/>
                  </a:lnTo>
                  <a:close/>
                  <a:moveTo>
                    <a:pt x="45" y="104"/>
                  </a:moveTo>
                  <a:cubicBezTo>
                    <a:pt x="48" y="106"/>
                    <a:pt x="53" y="107"/>
                    <a:pt x="57" y="107"/>
                  </a:cubicBezTo>
                  <a:lnTo>
                    <a:pt x="57" y="109"/>
                  </a:lnTo>
                  <a:cubicBezTo>
                    <a:pt x="53" y="108"/>
                    <a:pt x="48" y="107"/>
                    <a:pt x="44" y="106"/>
                  </a:cubicBezTo>
                  <a:lnTo>
                    <a:pt x="45" y="104"/>
                  </a:lnTo>
                  <a:close/>
                  <a:moveTo>
                    <a:pt x="57" y="107"/>
                  </a:moveTo>
                  <a:cubicBezTo>
                    <a:pt x="62" y="108"/>
                    <a:pt x="67" y="109"/>
                    <a:pt x="69" y="111"/>
                  </a:cubicBezTo>
                  <a:lnTo>
                    <a:pt x="68" y="112"/>
                  </a:lnTo>
                  <a:cubicBezTo>
                    <a:pt x="66" y="110"/>
                    <a:pt x="62" y="109"/>
                    <a:pt x="57" y="109"/>
                  </a:cubicBezTo>
                  <a:lnTo>
                    <a:pt x="57" y="107"/>
                  </a:lnTo>
                  <a:close/>
                  <a:moveTo>
                    <a:pt x="69" y="111"/>
                  </a:moveTo>
                  <a:cubicBezTo>
                    <a:pt x="74" y="114"/>
                    <a:pt x="101" y="147"/>
                    <a:pt x="102" y="147"/>
                  </a:cubicBezTo>
                  <a:lnTo>
                    <a:pt x="100" y="148"/>
                  </a:lnTo>
                  <a:cubicBezTo>
                    <a:pt x="100" y="148"/>
                    <a:pt x="73" y="116"/>
                    <a:pt x="68" y="112"/>
                  </a:cubicBezTo>
                  <a:lnTo>
                    <a:pt x="69" y="111"/>
                  </a:lnTo>
                  <a:close/>
                  <a:moveTo>
                    <a:pt x="102" y="147"/>
                  </a:moveTo>
                  <a:lnTo>
                    <a:pt x="100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100" y="148"/>
                  </a:moveTo>
                  <a:lnTo>
                    <a:pt x="85" y="108"/>
                  </a:lnTo>
                  <a:lnTo>
                    <a:pt x="87" y="108"/>
                  </a:lnTo>
                  <a:lnTo>
                    <a:pt x="102" y="147"/>
                  </a:lnTo>
                  <a:lnTo>
                    <a:pt x="100" y="148"/>
                  </a:lnTo>
                  <a:close/>
                  <a:moveTo>
                    <a:pt x="87" y="108"/>
                  </a:moveTo>
                  <a:lnTo>
                    <a:pt x="87" y="108"/>
                  </a:lnTo>
                  <a:lnTo>
                    <a:pt x="86" y="108"/>
                  </a:lnTo>
                  <a:lnTo>
                    <a:pt x="87" y="108"/>
                  </a:lnTo>
                  <a:close/>
                  <a:moveTo>
                    <a:pt x="86" y="108"/>
                  </a:moveTo>
                  <a:cubicBezTo>
                    <a:pt x="84" y="106"/>
                    <a:pt x="83" y="104"/>
                    <a:pt x="81" y="102"/>
                  </a:cubicBezTo>
                  <a:lnTo>
                    <a:pt x="82" y="101"/>
                  </a:lnTo>
                  <a:cubicBezTo>
                    <a:pt x="84" y="103"/>
                    <a:pt x="85" y="105"/>
                    <a:pt x="87" y="108"/>
                  </a:cubicBezTo>
                  <a:lnTo>
                    <a:pt x="86" y="108"/>
                  </a:lnTo>
                  <a:close/>
                  <a:moveTo>
                    <a:pt x="81" y="102"/>
                  </a:moveTo>
                  <a:cubicBezTo>
                    <a:pt x="80" y="101"/>
                    <a:pt x="78" y="100"/>
                    <a:pt x="76" y="99"/>
                  </a:cubicBezTo>
                  <a:lnTo>
                    <a:pt x="77" y="98"/>
                  </a:lnTo>
                  <a:cubicBezTo>
                    <a:pt x="79" y="98"/>
                    <a:pt x="81" y="100"/>
                    <a:pt x="82" y="101"/>
                  </a:cubicBezTo>
                  <a:lnTo>
                    <a:pt x="81" y="102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7" y="98"/>
                  </a:moveTo>
                  <a:lnTo>
                    <a:pt x="77" y="98"/>
                  </a:lnTo>
                  <a:close/>
                  <a:moveTo>
                    <a:pt x="76" y="99"/>
                  </a:moveTo>
                  <a:cubicBezTo>
                    <a:pt x="75" y="98"/>
                    <a:pt x="73" y="98"/>
                    <a:pt x="72" y="97"/>
                  </a:cubicBezTo>
                  <a:lnTo>
                    <a:pt x="72" y="96"/>
                  </a:lnTo>
                  <a:cubicBezTo>
                    <a:pt x="74" y="97"/>
                    <a:pt x="76" y="97"/>
                    <a:pt x="77" y="98"/>
                  </a:cubicBezTo>
                  <a:lnTo>
                    <a:pt x="76" y="99"/>
                  </a:lnTo>
                  <a:close/>
                  <a:moveTo>
                    <a:pt x="72" y="97"/>
                  </a:moveTo>
                  <a:cubicBezTo>
                    <a:pt x="66" y="95"/>
                    <a:pt x="58" y="93"/>
                    <a:pt x="57" y="91"/>
                  </a:cubicBezTo>
                  <a:lnTo>
                    <a:pt x="58" y="90"/>
                  </a:lnTo>
                  <a:cubicBezTo>
                    <a:pt x="59" y="92"/>
                    <a:pt x="66" y="94"/>
                    <a:pt x="72" y="96"/>
                  </a:cubicBezTo>
                  <a:lnTo>
                    <a:pt x="72" y="97"/>
                  </a:lnTo>
                  <a:close/>
                  <a:moveTo>
                    <a:pt x="57" y="91"/>
                  </a:moveTo>
                  <a:cubicBezTo>
                    <a:pt x="54" y="87"/>
                    <a:pt x="50" y="78"/>
                    <a:pt x="50" y="78"/>
                  </a:cubicBezTo>
                  <a:lnTo>
                    <a:pt x="52" y="77"/>
                  </a:lnTo>
                  <a:cubicBezTo>
                    <a:pt x="52" y="77"/>
                    <a:pt x="55" y="87"/>
                    <a:pt x="58" y="90"/>
                  </a:cubicBezTo>
                  <a:lnTo>
                    <a:pt x="57" y="91"/>
                  </a:lnTo>
                  <a:close/>
                  <a:moveTo>
                    <a:pt x="50" y="78"/>
                  </a:moveTo>
                  <a:lnTo>
                    <a:pt x="50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0" y="78"/>
                  </a:lnTo>
                  <a:close/>
                  <a:moveTo>
                    <a:pt x="51" y="77"/>
                  </a:moveTo>
                  <a:lnTo>
                    <a:pt x="63" y="72"/>
                  </a:lnTo>
                  <a:lnTo>
                    <a:pt x="63" y="73"/>
                  </a:lnTo>
                  <a:lnTo>
                    <a:pt x="51" y="78"/>
                  </a:lnTo>
                  <a:lnTo>
                    <a:pt x="51" y="77"/>
                  </a:lnTo>
                  <a:close/>
                  <a:moveTo>
                    <a:pt x="63" y="73"/>
                  </a:moveTo>
                  <a:lnTo>
                    <a:pt x="63" y="73"/>
                  </a:lnTo>
                  <a:lnTo>
                    <a:pt x="63" y="72"/>
                  </a:lnTo>
                  <a:lnTo>
                    <a:pt x="63" y="73"/>
                  </a:lnTo>
                  <a:close/>
                  <a:moveTo>
                    <a:pt x="62" y="72"/>
                  </a:moveTo>
                  <a:lnTo>
                    <a:pt x="68" y="61"/>
                  </a:lnTo>
                  <a:lnTo>
                    <a:pt x="69" y="61"/>
                  </a:lnTo>
                  <a:lnTo>
                    <a:pt x="63" y="73"/>
                  </a:lnTo>
                  <a:lnTo>
                    <a:pt x="62" y="72"/>
                  </a:lnTo>
                  <a:close/>
                  <a:moveTo>
                    <a:pt x="69" y="61"/>
                  </a:moveTo>
                  <a:lnTo>
                    <a:pt x="69" y="61"/>
                  </a:lnTo>
                  <a:close/>
                  <a:moveTo>
                    <a:pt x="68" y="61"/>
                  </a:moveTo>
                  <a:lnTo>
                    <a:pt x="62" y="42"/>
                  </a:lnTo>
                  <a:lnTo>
                    <a:pt x="63" y="41"/>
                  </a:lnTo>
                  <a:lnTo>
                    <a:pt x="69" y="61"/>
                  </a:lnTo>
                  <a:lnTo>
                    <a:pt x="68" y="61"/>
                  </a:lnTo>
                  <a:close/>
                  <a:moveTo>
                    <a:pt x="62" y="41"/>
                  </a:moveTo>
                  <a:lnTo>
                    <a:pt x="63" y="40"/>
                  </a:lnTo>
                  <a:lnTo>
                    <a:pt x="63" y="41"/>
                  </a:lnTo>
                  <a:lnTo>
                    <a:pt x="63" y="42"/>
                  </a:lnTo>
                  <a:lnTo>
                    <a:pt x="62" y="41"/>
                  </a:lnTo>
                  <a:close/>
                  <a:moveTo>
                    <a:pt x="63" y="42"/>
                  </a:moveTo>
                  <a:lnTo>
                    <a:pt x="55" y="53"/>
                  </a:lnTo>
                  <a:lnTo>
                    <a:pt x="54" y="53"/>
                  </a:lnTo>
                  <a:lnTo>
                    <a:pt x="62" y="41"/>
                  </a:lnTo>
                  <a:lnTo>
                    <a:pt x="63" y="42"/>
                  </a:lnTo>
                  <a:close/>
                  <a:moveTo>
                    <a:pt x="55" y="53"/>
                  </a:moveTo>
                  <a:lnTo>
                    <a:pt x="55" y="54"/>
                  </a:lnTo>
                  <a:lnTo>
                    <a:pt x="55" y="53"/>
                  </a:lnTo>
                  <a:close/>
                  <a:moveTo>
                    <a:pt x="55" y="54"/>
                  </a:moveTo>
                  <a:lnTo>
                    <a:pt x="42" y="59"/>
                  </a:lnTo>
                  <a:lnTo>
                    <a:pt x="42" y="58"/>
                  </a:lnTo>
                  <a:lnTo>
                    <a:pt x="54" y="52"/>
                  </a:lnTo>
                  <a:lnTo>
                    <a:pt x="55" y="54"/>
                  </a:lnTo>
                  <a:close/>
                  <a:moveTo>
                    <a:pt x="42" y="59"/>
                  </a:moveTo>
                  <a:lnTo>
                    <a:pt x="41" y="60"/>
                  </a:lnTo>
                  <a:lnTo>
                    <a:pt x="41" y="59"/>
                  </a:lnTo>
                  <a:lnTo>
                    <a:pt x="42" y="58"/>
                  </a:lnTo>
                  <a:lnTo>
                    <a:pt x="42" y="59"/>
                  </a:lnTo>
                  <a:close/>
                  <a:moveTo>
                    <a:pt x="41" y="59"/>
                  </a:moveTo>
                  <a:lnTo>
                    <a:pt x="30" y="1"/>
                  </a:lnTo>
                  <a:lnTo>
                    <a:pt x="31" y="1"/>
                  </a:lnTo>
                  <a:lnTo>
                    <a:pt x="43" y="58"/>
                  </a:lnTo>
                  <a:lnTo>
                    <a:pt x="41" y="59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0"/>
                  </a:lnTo>
                  <a:close/>
                  <a:moveTo>
                    <a:pt x="31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31" y="0"/>
                  </a:lnTo>
                  <a:lnTo>
                    <a:pt x="31" y="2"/>
                  </a:lnTo>
                  <a:close/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7" y="7"/>
                  </a:moveTo>
                  <a:lnTo>
                    <a:pt x="27" y="6"/>
                  </a:lnTo>
                  <a:lnTo>
                    <a:pt x="27" y="8"/>
                  </a:lnTo>
                  <a:lnTo>
                    <a:pt x="7" y="8"/>
                  </a:lnTo>
                  <a:lnTo>
                    <a:pt x="7" y="7"/>
                  </a:lnTo>
                  <a:close/>
                  <a:moveTo>
                    <a:pt x="13" y="14"/>
                  </a:moveTo>
                  <a:lnTo>
                    <a:pt x="25" y="45"/>
                  </a:lnTo>
                  <a:lnTo>
                    <a:pt x="24" y="46"/>
                  </a:lnTo>
                  <a:lnTo>
                    <a:pt x="12" y="14"/>
                  </a:lnTo>
                  <a:lnTo>
                    <a:pt x="13" y="14"/>
                  </a:lnTo>
                  <a:close/>
                  <a:moveTo>
                    <a:pt x="20" y="13"/>
                  </a:moveTo>
                  <a:lnTo>
                    <a:pt x="28" y="44"/>
                  </a:lnTo>
                  <a:lnTo>
                    <a:pt x="27" y="45"/>
                  </a:lnTo>
                  <a:lnTo>
                    <a:pt x="19" y="13"/>
                  </a:lnTo>
                  <a:lnTo>
                    <a:pt x="20" y="13"/>
                  </a:lnTo>
                  <a:close/>
                  <a:moveTo>
                    <a:pt x="29" y="14"/>
                  </a:moveTo>
                  <a:lnTo>
                    <a:pt x="32" y="44"/>
                  </a:lnTo>
                  <a:lnTo>
                    <a:pt x="30" y="44"/>
                  </a:lnTo>
                  <a:lnTo>
                    <a:pt x="27" y="14"/>
                  </a:lnTo>
                  <a:lnTo>
                    <a:pt x="29" y="14"/>
                  </a:lnTo>
                  <a:close/>
                  <a:moveTo>
                    <a:pt x="28" y="62"/>
                  </a:moveTo>
                  <a:lnTo>
                    <a:pt x="39" y="86"/>
                  </a:lnTo>
                  <a:lnTo>
                    <a:pt x="37" y="86"/>
                  </a:lnTo>
                  <a:lnTo>
                    <a:pt x="27" y="62"/>
                  </a:lnTo>
                  <a:lnTo>
                    <a:pt x="28" y="62"/>
                  </a:lnTo>
                  <a:close/>
                  <a:moveTo>
                    <a:pt x="35" y="62"/>
                  </a:moveTo>
                  <a:lnTo>
                    <a:pt x="44" y="84"/>
                  </a:lnTo>
                  <a:lnTo>
                    <a:pt x="43" y="85"/>
                  </a:lnTo>
                  <a:lnTo>
                    <a:pt x="33" y="63"/>
                  </a:lnTo>
                  <a:lnTo>
                    <a:pt x="35" y="62"/>
                  </a:lnTo>
                  <a:close/>
                  <a:moveTo>
                    <a:pt x="40" y="61"/>
                  </a:moveTo>
                  <a:lnTo>
                    <a:pt x="46" y="83"/>
                  </a:lnTo>
                  <a:lnTo>
                    <a:pt x="45" y="83"/>
                  </a:lnTo>
                  <a:lnTo>
                    <a:pt x="39" y="61"/>
                  </a:lnTo>
                  <a:lnTo>
                    <a:pt x="40" y="61"/>
                  </a:lnTo>
                  <a:close/>
                  <a:moveTo>
                    <a:pt x="53" y="94"/>
                  </a:moveTo>
                  <a:lnTo>
                    <a:pt x="73" y="103"/>
                  </a:lnTo>
                  <a:lnTo>
                    <a:pt x="73" y="105"/>
                  </a:lnTo>
                  <a:lnTo>
                    <a:pt x="52" y="95"/>
                  </a:lnTo>
                  <a:lnTo>
                    <a:pt x="53" y="94"/>
                  </a:lnTo>
                  <a:close/>
                  <a:moveTo>
                    <a:pt x="84" y="121"/>
                  </a:moveTo>
                  <a:lnTo>
                    <a:pt x="94" y="134"/>
                  </a:lnTo>
                  <a:lnTo>
                    <a:pt x="92" y="135"/>
                  </a:lnTo>
                  <a:lnTo>
                    <a:pt x="83" y="122"/>
                  </a:lnTo>
                  <a:lnTo>
                    <a:pt x="84" y="121"/>
                  </a:lnTo>
                  <a:close/>
                  <a:moveTo>
                    <a:pt x="9" y="74"/>
                  </a:moveTo>
                  <a:lnTo>
                    <a:pt x="13" y="84"/>
                  </a:lnTo>
                  <a:lnTo>
                    <a:pt x="11" y="84"/>
                  </a:lnTo>
                  <a:lnTo>
                    <a:pt x="8" y="75"/>
                  </a:lnTo>
                  <a:lnTo>
                    <a:pt x="9" y="74"/>
                  </a:lnTo>
                  <a:close/>
                  <a:moveTo>
                    <a:pt x="22" y="72"/>
                  </a:moveTo>
                  <a:lnTo>
                    <a:pt x="15" y="77"/>
                  </a:lnTo>
                  <a:lnTo>
                    <a:pt x="14" y="75"/>
                  </a:lnTo>
                  <a:lnTo>
                    <a:pt x="22" y="71"/>
                  </a:lnTo>
                  <a:lnTo>
                    <a:pt x="22" y="72"/>
                  </a:lnTo>
                  <a:close/>
                  <a:moveTo>
                    <a:pt x="25" y="84"/>
                  </a:moveTo>
                  <a:lnTo>
                    <a:pt x="17" y="87"/>
                  </a:lnTo>
                  <a:lnTo>
                    <a:pt x="17" y="85"/>
                  </a:lnTo>
                  <a:lnTo>
                    <a:pt x="25" y="83"/>
                  </a:lnTo>
                  <a:lnTo>
                    <a:pt x="25" y="84"/>
                  </a:lnTo>
                  <a:close/>
                  <a:moveTo>
                    <a:pt x="63" y="53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66" y="61"/>
                  </a:moveTo>
                  <a:lnTo>
                    <a:pt x="63" y="66"/>
                  </a:lnTo>
                  <a:lnTo>
                    <a:pt x="62" y="65"/>
                  </a:lnTo>
                  <a:lnTo>
                    <a:pt x="65" y="60"/>
                  </a:lnTo>
                  <a:lnTo>
                    <a:pt x="66" y="61"/>
                  </a:lnTo>
                  <a:close/>
                  <a:moveTo>
                    <a:pt x="54" y="61"/>
                  </a:moveTo>
                  <a:lnTo>
                    <a:pt x="45" y="65"/>
                  </a:lnTo>
                  <a:lnTo>
                    <a:pt x="45" y="64"/>
                  </a:lnTo>
                  <a:lnTo>
                    <a:pt x="53" y="60"/>
                  </a:lnTo>
                  <a:lnTo>
                    <a:pt x="54" y="61"/>
                  </a:lnTo>
                  <a:close/>
                  <a:moveTo>
                    <a:pt x="57" y="68"/>
                  </a:moveTo>
                  <a:lnTo>
                    <a:pt x="48" y="71"/>
                  </a:lnTo>
                  <a:lnTo>
                    <a:pt x="48" y="70"/>
                  </a:lnTo>
                  <a:lnTo>
                    <a:pt x="56" y="66"/>
                  </a:lnTo>
                  <a:lnTo>
                    <a:pt x="57" y="68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lnTo>
                    <a:pt x="76" y="106"/>
                  </a:lnTo>
                  <a:lnTo>
                    <a:pt x="77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7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cubicBezTo>
                    <a:pt x="77" y="108"/>
                    <a:pt x="76" y="108"/>
                    <a:pt x="76" y="108"/>
                  </a:cubicBezTo>
                  <a:lnTo>
                    <a:pt x="75" y="107"/>
                  </a:lnTo>
                  <a:cubicBezTo>
                    <a:pt x="75" y="107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6" y="108"/>
                  </a:moveTo>
                  <a:cubicBezTo>
                    <a:pt x="76" y="108"/>
                    <a:pt x="76" y="109"/>
                    <a:pt x="76" y="110"/>
                  </a:cubicBezTo>
                  <a:lnTo>
                    <a:pt x="75" y="111"/>
                  </a:lnTo>
                  <a:cubicBezTo>
                    <a:pt x="74" y="109"/>
                    <a:pt x="74" y="108"/>
                    <a:pt x="75" y="107"/>
                  </a:cubicBezTo>
                  <a:lnTo>
                    <a:pt x="76" y="108"/>
                  </a:lnTo>
                  <a:close/>
                  <a:moveTo>
                    <a:pt x="75" y="111"/>
                  </a:moveTo>
                  <a:lnTo>
                    <a:pt x="75" y="111"/>
                  </a:lnTo>
                  <a:lnTo>
                    <a:pt x="75" y="110"/>
                  </a:lnTo>
                  <a:lnTo>
                    <a:pt x="75" y="111"/>
                  </a:lnTo>
                  <a:close/>
                  <a:moveTo>
                    <a:pt x="76" y="110"/>
                  </a:moveTo>
                  <a:lnTo>
                    <a:pt x="76" y="110"/>
                  </a:lnTo>
                  <a:lnTo>
                    <a:pt x="75" y="111"/>
                  </a:lnTo>
                  <a:lnTo>
                    <a:pt x="76" y="110"/>
                  </a:lnTo>
                  <a:close/>
                  <a:moveTo>
                    <a:pt x="76" y="110"/>
                  </a:moveTo>
                  <a:cubicBezTo>
                    <a:pt x="76" y="110"/>
                    <a:pt x="77" y="111"/>
                    <a:pt x="77" y="111"/>
                  </a:cubicBezTo>
                  <a:lnTo>
                    <a:pt x="77" y="112"/>
                  </a:lnTo>
                  <a:cubicBezTo>
                    <a:pt x="76" y="112"/>
                    <a:pt x="75" y="111"/>
                    <a:pt x="75" y="111"/>
                  </a:cubicBezTo>
                  <a:lnTo>
                    <a:pt x="76" y="110"/>
                  </a:lnTo>
                  <a:close/>
                  <a:moveTo>
                    <a:pt x="77" y="111"/>
                  </a:moveTo>
                  <a:cubicBezTo>
                    <a:pt x="78" y="111"/>
                    <a:pt x="78" y="111"/>
                    <a:pt x="79" y="111"/>
                  </a:cubicBezTo>
                  <a:lnTo>
                    <a:pt x="79" y="112"/>
                  </a:lnTo>
                  <a:cubicBezTo>
                    <a:pt x="78" y="113"/>
                    <a:pt x="78" y="113"/>
                    <a:pt x="77" y="112"/>
                  </a:cubicBezTo>
                  <a:lnTo>
                    <a:pt x="77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1"/>
                  </a:cubicBezTo>
                  <a:lnTo>
                    <a:pt x="80" y="112"/>
                  </a:lnTo>
                  <a:cubicBezTo>
                    <a:pt x="80" y="112"/>
                    <a:pt x="80" y="112"/>
                    <a:pt x="79" y="112"/>
                  </a:cubicBezTo>
                  <a:lnTo>
                    <a:pt x="79" y="111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0"/>
                  </a:cubicBezTo>
                  <a:lnTo>
                    <a:pt x="81" y="111"/>
                  </a:lnTo>
                  <a:cubicBezTo>
                    <a:pt x="80" y="112"/>
                    <a:pt x="80" y="112"/>
                    <a:pt x="80" y="112"/>
                  </a:cubicBezTo>
                  <a:lnTo>
                    <a:pt x="79" y="111"/>
                  </a:lnTo>
                  <a:close/>
                  <a:moveTo>
                    <a:pt x="81" y="111"/>
                  </a:moveTo>
                  <a:lnTo>
                    <a:pt x="81" y="111"/>
                  </a:lnTo>
                  <a:lnTo>
                    <a:pt x="80" y="111"/>
                  </a:lnTo>
                  <a:lnTo>
                    <a:pt x="81" y="111"/>
                  </a:lnTo>
                  <a:close/>
                  <a:moveTo>
                    <a:pt x="79" y="110"/>
                  </a:moveTo>
                  <a:cubicBezTo>
                    <a:pt x="80" y="110"/>
                    <a:pt x="80" y="109"/>
                    <a:pt x="80" y="108"/>
                  </a:cubicBezTo>
                  <a:lnTo>
                    <a:pt x="81" y="108"/>
                  </a:lnTo>
                  <a:cubicBezTo>
                    <a:pt x="82" y="109"/>
                    <a:pt x="81" y="110"/>
                    <a:pt x="81" y="111"/>
                  </a:cubicBezTo>
                  <a:lnTo>
                    <a:pt x="79" y="110"/>
                  </a:lnTo>
                  <a:close/>
                  <a:moveTo>
                    <a:pt x="80" y="108"/>
                  </a:moveTo>
                  <a:cubicBezTo>
                    <a:pt x="80" y="108"/>
                    <a:pt x="80" y="108"/>
                    <a:pt x="80" y="108"/>
                  </a:cubicBezTo>
                  <a:lnTo>
                    <a:pt x="81" y="108"/>
                  </a:lnTo>
                  <a:cubicBezTo>
                    <a:pt x="81" y="108"/>
                    <a:pt x="81" y="108"/>
                    <a:pt x="81" y="108"/>
                  </a:cubicBezTo>
                  <a:lnTo>
                    <a:pt x="80" y="108"/>
                  </a:lnTo>
                  <a:close/>
                  <a:moveTo>
                    <a:pt x="80" y="108"/>
                  </a:moveTo>
                  <a:lnTo>
                    <a:pt x="80" y="108"/>
                  </a:lnTo>
                  <a:close/>
                  <a:moveTo>
                    <a:pt x="80" y="108"/>
                  </a:moveTo>
                  <a:cubicBezTo>
                    <a:pt x="79" y="108"/>
                    <a:pt x="79" y="107"/>
                    <a:pt x="79" y="107"/>
                  </a:cubicBezTo>
                  <a:lnTo>
                    <a:pt x="79" y="106"/>
                  </a:lnTo>
                  <a:cubicBezTo>
                    <a:pt x="80" y="106"/>
                    <a:pt x="81" y="107"/>
                    <a:pt x="81" y="108"/>
                  </a:cubicBezTo>
                  <a:lnTo>
                    <a:pt x="80" y="108"/>
                  </a:lnTo>
                  <a:close/>
                  <a:moveTo>
                    <a:pt x="79" y="107"/>
                  </a:moveTo>
                  <a:cubicBezTo>
                    <a:pt x="78" y="107"/>
                    <a:pt x="78" y="107"/>
                    <a:pt x="77" y="107"/>
                  </a:cubicBezTo>
                  <a:lnTo>
                    <a:pt x="76" y="106"/>
                  </a:lnTo>
                  <a:cubicBezTo>
                    <a:pt x="77" y="105"/>
                    <a:pt x="78" y="105"/>
                    <a:pt x="79" y="106"/>
                  </a:cubicBezTo>
                  <a:lnTo>
                    <a:pt x="79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6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close/>
                  <a:moveTo>
                    <a:pt x="92" y="135"/>
                  </a:moveTo>
                  <a:lnTo>
                    <a:pt x="86" y="122"/>
                  </a:lnTo>
                  <a:lnTo>
                    <a:pt x="87" y="121"/>
                  </a:lnTo>
                  <a:lnTo>
                    <a:pt x="94" y="134"/>
                  </a:lnTo>
                  <a:lnTo>
                    <a:pt x="92" y="135"/>
                  </a:lnTo>
                  <a:close/>
                  <a:moveTo>
                    <a:pt x="73" y="105"/>
                  </a:moveTo>
                  <a:lnTo>
                    <a:pt x="45" y="96"/>
                  </a:lnTo>
                  <a:lnTo>
                    <a:pt x="45" y="95"/>
                  </a:lnTo>
                  <a:lnTo>
                    <a:pt x="73" y="103"/>
                  </a:lnTo>
                  <a:lnTo>
                    <a:pt x="73" y="10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Freeform 21"/>
            <p:cNvSpPr>
              <a:spLocks noEditPoints="1"/>
            </p:cNvSpPr>
            <p:nvPr/>
          </p:nvSpPr>
          <p:spPr bwMode="auto">
            <a:xfrm>
              <a:off x="1428" y="3015"/>
              <a:ext cx="1016" cy="483"/>
            </a:xfrm>
            <a:custGeom>
              <a:avLst/>
              <a:gdLst>
                <a:gd name="T0" fmla="*/ 0 w 167"/>
                <a:gd name="T1" fmla="*/ 2147483647 h 83"/>
                <a:gd name="T2" fmla="*/ 2147483647 w 167"/>
                <a:gd name="T3" fmla="*/ 2147483647 h 83"/>
                <a:gd name="T4" fmla="*/ 2147483647 w 167"/>
                <a:gd name="T5" fmla="*/ 2147483647 h 83"/>
                <a:gd name="T6" fmla="*/ 2147483647 w 167"/>
                <a:gd name="T7" fmla="*/ 2147483647 h 83"/>
                <a:gd name="T8" fmla="*/ 2147483647 w 167"/>
                <a:gd name="T9" fmla="*/ 2147483647 h 83"/>
                <a:gd name="T10" fmla="*/ 2147483647 w 167"/>
                <a:gd name="T11" fmla="*/ 2147483647 h 83"/>
                <a:gd name="T12" fmla="*/ 2147483647 w 167"/>
                <a:gd name="T13" fmla="*/ 2147483647 h 83"/>
                <a:gd name="T14" fmla="*/ 2147483647 w 167"/>
                <a:gd name="T15" fmla="*/ 2147483647 h 83"/>
                <a:gd name="T16" fmla="*/ 2147483647 w 167"/>
                <a:gd name="T17" fmla="*/ 2147483647 h 83"/>
                <a:gd name="T18" fmla="*/ 2147483647 w 167"/>
                <a:gd name="T19" fmla="*/ 2147483647 h 83"/>
                <a:gd name="T20" fmla="*/ 2147483647 w 167"/>
                <a:gd name="T21" fmla="*/ 2147483647 h 83"/>
                <a:gd name="T22" fmla="*/ 2147483647 w 167"/>
                <a:gd name="T23" fmla="*/ 2147483647 h 83"/>
                <a:gd name="T24" fmla="*/ 2147483647 w 167"/>
                <a:gd name="T25" fmla="*/ 2147483647 h 83"/>
                <a:gd name="T26" fmla="*/ 2147483647 w 167"/>
                <a:gd name="T27" fmla="*/ 2147483647 h 83"/>
                <a:gd name="T28" fmla="*/ 2147483647 w 167"/>
                <a:gd name="T29" fmla="*/ 2147483647 h 83"/>
                <a:gd name="T30" fmla="*/ 2147483647 w 167"/>
                <a:gd name="T31" fmla="*/ 2147483647 h 83"/>
                <a:gd name="T32" fmla="*/ 2147483647 w 167"/>
                <a:gd name="T33" fmla="*/ 2147483647 h 83"/>
                <a:gd name="T34" fmla="*/ 2147483647 w 167"/>
                <a:gd name="T35" fmla="*/ 2147483647 h 83"/>
                <a:gd name="T36" fmla="*/ 2147483647 w 167"/>
                <a:gd name="T37" fmla="*/ 2147483647 h 83"/>
                <a:gd name="T38" fmla="*/ 2147483647 w 167"/>
                <a:gd name="T39" fmla="*/ 0 h 83"/>
                <a:gd name="T40" fmla="*/ 0 w 167"/>
                <a:gd name="T41" fmla="*/ 2147483647 h 83"/>
                <a:gd name="T42" fmla="*/ 2147483647 w 167"/>
                <a:gd name="T43" fmla="*/ 2147483647 h 83"/>
                <a:gd name="T44" fmla="*/ 2147483647 w 167"/>
                <a:gd name="T45" fmla="*/ 2147483647 h 83"/>
                <a:gd name="T46" fmla="*/ 2147483647 w 167"/>
                <a:gd name="T47" fmla="*/ 2147483647 h 83"/>
                <a:gd name="T48" fmla="*/ 2147483647 w 167"/>
                <a:gd name="T49" fmla="*/ 2147483647 h 83"/>
                <a:gd name="T50" fmla="*/ 2147483647 w 167"/>
                <a:gd name="T51" fmla="*/ 2147483647 h 83"/>
                <a:gd name="T52" fmla="*/ 2147483647 w 167"/>
                <a:gd name="T53" fmla="*/ 2147483647 h 83"/>
                <a:gd name="T54" fmla="*/ 2147483647 w 167"/>
                <a:gd name="T55" fmla="*/ 2147483647 h 83"/>
                <a:gd name="T56" fmla="*/ 2147483647 w 167"/>
                <a:gd name="T57" fmla="*/ 2147483647 h 83"/>
                <a:gd name="T58" fmla="*/ 2147483647 w 167"/>
                <a:gd name="T59" fmla="*/ 2147483647 h 83"/>
                <a:gd name="T60" fmla="*/ 2147483647 w 167"/>
                <a:gd name="T61" fmla="*/ 2147483647 h 83"/>
                <a:gd name="T62" fmla="*/ 2147483647 w 167"/>
                <a:gd name="T63" fmla="*/ 2147483647 h 83"/>
                <a:gd name="T64" fmla="*/ 2147483647 w 167"/>
                <a:gd name="T65" fmla="*/ 2147483647 h 83"/>
                <a:gd name="T66" fmla="*/ 2147483647 w 167"/>
                <a:gd name="T67" fmla="*/ 2147483647 h 83"/>
                <a:gd name="T68" fmla="*/ 2147483647 w 167"/>
                <a:gd name="T69" fmla="*/ 2147483647 h 83"/>
                <a:gd name="T70" fmla="*/ 2147483647 w 167"/>
                <a:gd name="T71" fmla="*/ 2147483647 h 83"/>
                <a:gd name="T72" fmla="*/ 2147483647 w 167"/>
                <a:gd name="T73" fmla="*/ 2147483647 h 83"/>
                <a:gd name="T74" fmla="*/ 2147483647 w 167"/>
                <a:gd name="T75" fmla="*/ 2147483647 h 83"/>
                <a:gd name="T76" fmla="*/ 2147483647 w 167"/>
                <a:gd name="T77" fmla="*/ 2147483647 h 83"/>
                <a:gd name="T78" fmla="*/ 2147483647 w 167"/>
                <a:gd name="T79" fmla="*/ 2147483647 h 83"/>
                <a:gd name="T80" fmla="*/ 2147483647 w 167"/>
                <a:gd name="T81" fmla="*/ 2147483647 h 83"/>
                <a:gd name="T82" fmla="*/ 2147483647 w 167"/>
                <a:gd name="T83" fmla="*/ 2147483647 h 83"/>
                <a:gd name="T84" fmla="*/ 2147483647 w 167"/>
                <a:gd name="T85" fmla="*/ 2147483647 h 83"/>
                <a:gd name="T86" fmla="*/ 2147483647 w 167"/>
                <a:gd name="T87" fmla="*/ 2147483647 h 83"/>
                <a:gd name="T88" fmla="*/ 2147483647 w 167"/>
                <a:gd name="T89" fmla="*/ 2147483647 h 83"/>
                <a:gd name="T90" fmla="*/ 2147483647 w 167"/>
                <a:gd name="T91" fmla="*/ 2147483647 h 83"/>
                <a:gd name="T92" fmla="*/ 2147483647 w 167"/>
                <a:gd name="T93" fmla="*/ 2147483647 h 83"/>
                <a:gd name="T94" fmla="*/ 2147483647 w 167"/>
                <a:gd name="T95" fmla="*/ 2147483647 h 83"/>
                <a:gd name="T96" fmla="*/ 2147483647 w 167"/>
                <a:gd name="T97" fmla="*/ 2147483647 h 83"/>
                <a:gd name="T98" fmla="*/ 2147483647 w 167"/>
                <a:gd name="T99" fmla="*/ 2147483647 h 83"/>
                <a:gd name="T100" fmla="*/ 2147483647 w 167"/>
                <a:gd name="T101" fmla="*/ 2147483647 h 83"/>
                <a:gd name="T102" fmla="*/ 2147483647 w 167"/>
                <a:gd name="T103" fmla="*/ 2147483647 h 83"/>
                <a:gd name="T104" fmla="*/ 2147483647 w 167"/>
                <a:gd name="T105" fmla="*/ 2147483647 h 83"/>
                <a:gd name="T106" fmla="*/ 2147483647 w 167"/>
                <a:gd name="T107" fmla="*/ 2147483647 h 83"/>
                <a:gd name="T108" fmla="*/ 2147483647 w 167"/>
                <a:gd name="T109" fmla="*/ 2147483647 h 83"/>
                <a:gd name="T110" fmla="*/ 2147483647 w 167"/>
                <a:gd name="T111" fmla="*/ 2147483647 h 83"/>
                <a:gd name="T112" fmla="*/ 2147483647 w 167"/>
                <a:gd name="T113" fmla="*/ 2147483647 h 83"/>
                <a:gd name="T114" fmla="*/ 2147483647 w 167"/>
                <a:gd name="T115" fmla="*/ 2147483647 h 83"/>
                <a:gd name="T116" fmla="*/ 2147483647 w 167"/>
                <a:gd name="T117" fmla="*/ 2147483647 h 83"/>
                <a:gd name="T118" fmla="*/ 2147483647 w 167"/>
                <a:gd name="T119" fmla="*/ 2147483647 h 83"/>
                <a:gd name="T120" fmla="*/ 2147483647 w 167"/>
                <a:gd name="T121" fmla="*/ 2147483647 h 83"/>
                <a:gd name="T122" fmla="*/ 2147483647 w 167"/>
                <a:gd name="T123" fmla="*/ 214748364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Freeform 22"/>
            <p:cNvSpPr>
              <a:spLocks noEditPoints="1"/>
            </p:cNvSpPr>
            <p:nvPr/>
          </p:nvSpPr>
          <p:spPr bwMode="auto">
            <a:xfrm>
              <a:off x="1428" y="3015"/>
              <a:ext cx="1016" cy="483"/>
            </a:xfrm>
            <a:custGeom>
              <a:avLst/>
              <a:gdLst>
                <a:gd name="T0" fmla="*/ 0 w 167"/>
                <a:gd name="T1" fmla="*/ 2147483647 h 83"/>
                <a:gd name="T2" fmla="*/ 2147483647 w 167"/>
                <a:gd name="T3" fmla="*/ 2147483647 h 83"/>
                <a:gd name="T4" fmla="*/ 2147483647 w 167"/>
                <a:gd name="T5" fmla="*/ 2147483647 h 83"/>
                <a:gd name="T6" fmla="*/ 2147483647 w 167"/>
                <a:gd name="T7" fmla="*/ 2147483647 h 83"/>
                <a:gd name="T8" fmla="*/ 2147483647 w 167"/>
                <a:gd name="T9" fmla="*/ 2147483647 h 83"/>
                <a:gd name="T10" fmla="*/ 2147483647 w 167"/>
                <a:gd name="T11" fmla="*/ 2147483647 h 83"/>
                <a:gd name="T12" fmla="*/ 2147483647 w 167"/>
                <a:gd name="T13" fmla="*/ 2147483647 h 83"/>
                <a:gd name="T14" fmla="*/ 2147483647 w 167"/>
                <a:gd name="T15" fmla="*/ 2147483647 h 83"/>
                <a:gd name="T16" fmla="*/ 2147483647 w 167"/>
                <a:gd name="T17" fmla="*/ 2147483647 h 83"/>
                <a:gd name="T18" fmla="*/ 2147483647 w 167"/>
                <a:gd name="T19" fmla="*/ 2147483647 h 83"/>
                <a:gd name="T20" fmla="*/ 2147483647 w 167"/>
                <a:gd name="T21" fmla="*/ 2147483647 h 83"/>
                <a:gd name="T22" fmla="*/ 2147483647 w 167"/>
                <a:gd name="T23" fmla="*/ 2147483647 h 83"/>
                <a:gd name="T24" fmla="*/ 2147483647 w 167"/>
                <a:gd name="T25" fmla="*/ 2147483647 h 83"/>
                <a:gd name="T26" fmla="*/ 2147483647 w 167"/>
                <a:gd name="T27" fmla="*/ 2147483647 h 83"/>
                <a:gd name="T28" fmla="*/ 2147483647 w 167"/>
                <a:gd name="T29" fmla="*/ 2147483647 h 83"/>
                <a:gd name="T30" fmla="*/ 2147483647 w 167"/>
                <a:gd name="T31" fmla="*/ 2147483647 h 83"/>
                <a:gd name="T32" fmla="*/ 2147483647 w 167"/>
                <a:gd name="T33" fmla="*/ 2147483647 h 83"/>
                <a:gd name="T34" fmla="*/ 2147483647 w 167"/>
                <a:gd name="T35" fmla="*/ 2147483647 h 83"/>
                <a:gd name="T36" fmla="*/ 2147483647 w 167"/>
                <a:gd name="T37" fmla="*/ 2147483647 h 83"/>
                <a:gd name="T38" fmla="*/ 2147483647 w 167"/>
                <a:gd name="T39" fmla="*/ 0 h 83"/>
                <a:gd name="T40" fmla="*/ 0 w 167"/>
                <a:gd name="T41" fmla="*/ 2147483647 h 83"/>
                <a:gd name="T42" fmla="*/ 2147483647 w 167"/>
                <a:gd name="T43" fmla="*/ 2147483647 h 83"/>
                <a:gd name="T44" fmla="*/ 2147483647 w 167"/>
                <a:gd name="T45" fmla="*/ 2147483647 h 83"/>
                <a:gd name="T46" fmla="*/ 2147483647 w 167"/>
                <a:gd name="T47" fmla="*/ 2147483647 h 83"/>
                <a:gd name="T48" fmla="*/ 2147483647 w 167"/>
                <a:gd name="T49" fmla="*/ 2147483647 h 83"/>
                <a:gd name="T50" fmla="*/ 2147483647 w 167"/>
                <a:gd name="T51" fmla="*/ 2147483647 h 83"/>
                <a:gd name="T52" fmla="*/ 2147483647 w 167"/>
                <a:gd name="T53" fmla="*/ 2147483647 h 83"/>
                <a:gd name="T54" fmla="*/ 2147483647 w 167"/>
                <a:gd name="T55" fmla="*/ 2147483647 h 83"/>
                <a:gd name="T56" fmla="*/ 2147483647 w 167"/>
                <a:gd name="T57" fmla="*/ 2147483647 h 83"/>
                <a:gd name="T58" fmla="*/ 2147483647 w 167"/>
                <a:gd name="T59" fmla="*/ 2147483647 h 83"/>
                <a:gd name="T60" fmla="*/ 2147483647 w 167"/>
                <a:gd name="T61" fmla="*/ 2147483647 h 83"/>
                <a:gd name="T62" fmla="*/ 2147483647 w 167"/>
                <a:gd name="T63" fmla="*/ 2147483647 h 83"/>
                <a:gd name="T64" fmla="*/ 2147483647 w 167"/>
                <a:gd name="T65" fmla="*/ 2147483647 h 83"/>
                <a:gd name="T66" fmla="*/ 2147483647 w 167"/>
                <a:gd name="T67" fmla="*/ 2147483647 h 83"/>
                <a:gd name="T68" fmla="*/ 2147483647 w 167"/>
                <a:gd name="T69" fmla="*/ 2147483647 h 83"/>
                <a:gd name="T70" fmla="*/ 2147483647 w 167"/>
                <a:gd name="T71" fmla="*/ 2147483647 h 83"/>
                <a:gd name="T72" fmla="*/ 2147483647 w 167"/>
                <a:gd name="T73" fmla="*/ 2147483647 h 83"/>
                <a:gd name="T74" fmla="*/ 2147483647 w 167"/>
                <a:gd name="T75" fmla="*/ 2147483647 h 83"/>
                <a:gd name="T76" fmla="*/ 2147483647 w 167"/>
                <a:gd name="T77" fmla="*/ 2147483647 h 83"/>
                <a:gd name="T78" fmla="*/ 2147483647 w 167"/>
                <a:gd name="T79" fmla="*/ 2147483647 h 83"/>
                <a:gd name="T80" fmla="*/ 2147483647 w 167"/>
                <a:gd name="T81" fmla="*/ 2147483647 h 83"/>
                <a:gd name="T82" fmla="*/ 2147483647 w 167"/>
                <a:gd name="T83" fmla="*/ 2147483647 h 83"/>
                <a:gd name="T84" fmla="*/ 2147483647 w 167"/>
                <a:gd name="T85" fmla="*/ 2147483647 h 83"/>
                <a:gd name="T86" fmla="*/ 2147483647 w 167"/>
                <a:gd name="T87" fmla="*/ 2147483647 h 83"/>
                <a:gd name="T88" fmla="*/ 2147483647 w 167"/>
                <a:gd name="T89" fmla="*/ 2147483647 h 83"/>
                <a:gd name="T90" fmla="*/ 2147483647 w 167"/>
                <a:gd name="T91" fmla="*/ 2147483647 h 83"/>
                <a:gd name="T92" fmla="*/ 2147483647 w 167"/>
                <a:gd name="T93" fmla="*/ 2147483647 h 83"/>
                <a:gd name="T94" fmla="*/ 2147483647 w 167"/>
                <a:gd name="T95" fmla="*/ 2147483647 h 83"/>
                <a:gd name="T96" fmla="*/ 2147483647 w 167"/>
                <a:gd name="T97" fmla="*/ 2147483647 h 83"/>
                <a:gd name="T98" fmla="*/ 2147483647 w 167"/>
                <a:gd name="T99" fmla="*/ 2147483647 h 83"/>
                <a:gd name="T100" fmla="*/ 2147483647 w 167"/>
                <a:gd name="T101" fmla="*/ 2147483647 h 83"/>
                <a:gd name="T102" fmla="*/ 2147483647 w 167"/>
                <a:gd name="T103" fmla="*/ 2147483647 h 83"/>
                <a:gd name="T104" fmla="*/ 2147483647 w 167"/>
                <a:gd name="T105" fmla="*/ 2147483647 h 83"/>
                <a:gd name="T106" fmla="*/ 2147483647 w 167"/>
                <a:gd name="T107" fmla="*/ 2147483647 h 83"/>
                <a:gd name="T108" fmla="*/ 2147483647 w 167"/>
                <a:gd name="T109" fmla="*/ 2147483647 h 83"/>
                <a:gd name="T110" fmla="*/ 2147483647 w 167"/>
                <a:gd name="T111" fmla="*/ 2147483647 h 83"/>
                <a:gd name="T112" fmla="*/ 2147483647 w 167"/>
                <a:gd name="T113" fmla="*/ 2147483647 h 83"/>
                <a:gd name="T114" fmla="*/ 2147483647 w 167"/>
                <a:gd name="T115" fmla="*/ 2147483647 h 83"/>
                <a:gd name="T116" fmla="*/ 2147483647 w 167"/>
                <a:gd name="T117" fmla="*/ 2147483647 h 83"/>
                <a:gd name="T118" fmla="*/ 2147483647 w 167"/>
                <a:gd name="T119" fmla="*/ 2147483647 h 83"/>
                <a:gd name="T120" fmla="*/ 2147483647 w 167"/>
                <a:gd name="T121" fmla="*/ 2147483647 h 83"/>
                <a:gd name="T122" fmla="*/ 2147483647 w 167"/>
                <a:gd name="T123" fmla="*/ 214748364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Freeform 23"/>
            <p:cNvSpPr>
              <a:spLocks noEditPoints="1"/>
            </p:cNvSpPr>
            <p:nvPr/>
          </p:nvSpPr>
          <p:spPr bwMode="auto">
            <a:xfrm>
              <a:off x="2268" y="3381"/>
              <a:ext cx="1033" cy="406"/>
            </a:xfrm>
            <a:custGeom>
              <a:avLst/>
              <a:gdLst>
                <a:gd name="T0" fmla="*/ 0 w 170"/>
                <a:gd name="T1" fmla="*/ 2147483647 h 70"/>
                <a:gd name="T2" fmla="*/ 2147483647 w 170"/>
                <a:gd name="T3" fmla="*/ 2147483647 h 70"/>
                <a:gd name="T4" fmla="*/ 2147483647 w 170"/>
                <a:gd name="T5" fmla="*/ 2147483647 h 70"/>
                <a:gd name="T6" fmla="*/ 2147483647 w 170"/>
                <a:gd name="T7" fmla="*/ 2147483647 h 70"/>
                <a:gd name="T8" fmla="*/ 2147483647 w 170"/>
                <a:gd name="T9" fmla="*/ 2147483647 h 70"/>
                <a:gd name="T10" fmla="*/ 2147483647 w 170"/>
                <a:gd name="T11" fmla="*/ 2147483647 h 70"/>
                <a:gd name="T12" fmla="*/ 2147483647 w 170"/>
                <a:gd name="T13" fmla="*/ 2147483647 h 70"/>
                <a:gd name="T14" fmla="*/ 2147483647 w 170"/>
                <a:gd name="T15" fmla="*/ 2147483647 h 70"/>
                <a:gd name="T16" fmla="*/ 2147483647 w 170"/>
                <a:gd name="T17" fmla="*/ 2147483647 h 70"/>
                <a:gd name="T18" fmla="*/ 2147483647 w 170"/>
                <a:gd name="T19" fmla="*/ 0 h 70"/>
                <a:gd name="T20" fmla="*/ 2147483647 w 170"/>
                <a:gd name="T21" fmla="*/ 2147483647 h 70"/>
                <a:gd name="T22" fmla="*/ 2147483647 w 170"/>
                <a:gd name="T23" fmla="*/ 2147483647 h 70"/>
                <a:gd name="T24" fmla="*/ 2147483647 w 170"/>
                <a:gd name="T25" fmla="*/ 2147483647 h 70"/>
                <a:gd name="T26" fmla="*/ 2147483647 w 170"/>
                <a:gd name="T27" fmla="*/ 2147483647 h 70"/>
                <a:gd name="T28" fmla="*/ 2147483647 w 170"/>
                <a:gd name="T29" fmla="*/ 2147483647 h 70"/>
                <a:gd name="T30" fmla="*/ 2147483647 w 170"/>
                <a:gd name="T31" fmla="*/ 2147483647 h 70"/>
                <a:gd name="T32" fmla="*/ 2147483647 w 170"/>
                <a:gd name="T33" fmla="*/ 2147483647 h 70"/>
                <a:gd name="T34" fmla="*/ 2147483647 w 170"/>
                <a:gd name="T35" fmla="*/ 2147483647 h 70"/>
                <a:gd name="T36" fmla="*/ 2147483647 w 170"/>
                <a:gd name="T37" fmla="*/ 2147483647 h 70"/>
                <a:gd name="T38" fmla="*/ 2147483647 w 170"/>
                <a:gd name="T39" fmla="*/ 2147483647 h 70"/>
                <a:gd name="T40" fmla="*/ 0 w 170"/>
                <a:gd name="T41" fmla="*/ 2147483647 h 70"/>
                <a:gd name="T42" fmla="*/ 2147483647 w 170"/>
                <a:gd name="T43" fmla="*/ 2147483647 h 70"/>
                <a:gd name="T44" fmla="*/ 2147483647 w 170"/>
                <a:gd name="T45" fmla="*/ 2147483647 h 70"/>
                <a:gd name="T46" fmla="*/ 2147483647 w 170"/>
                <a:gd name="T47" fmla="*/ 2147483647 h 70"/>
                <a:gd name="T48" fmla="*/ 2147483647 w 170"/>
                <a:gd name="T49" fmla="*/ 2147483647 h 70"/>
                <a:gd name="T50" fmla="*/ 2147483647 w 170"/>
                <a:gd name="T51" fmla="*/ 2147483647 h 70"/>
                <a:gd name="T52" fmla="*/ 2147483647 w 170"/>
                <a:gd name="T53" fmla="*/ 2147483647 h 70"/>
                <a:gd name="T54" fmla="*/ 2147483647 w 170"/>
                <a:gd name="T55" fmla="*/ 2147483647 h 70"/>
                <a:gd name="T56" fmla="*/ 2147483647 w 170"/>
                <a:gd name="T57" fmla="*/ 2147483647 h 70"/>
                <a:gd name="T58" fmla="*/ 2147483647 w 170"/>
                <a:gd name="T59" fmla="*/ 2147483647 h 70"/>
                <a:gd name="T60" fmla="*/ 2147483647 w 170"/>
                <a:gd name="T61" fmla="*/ 2147483647 h 70"/>
                <a:gd name="T62" fmla="*/ 2147483647 w 170"/>
                <a:gd name="T63" fmla="*/ 2147483647 h 70"/>
                <a:gd name="T64" fmla="*/ 2147483647 w 170"/>
                <a:gd name="T65" fmla="*/ 2147483647 h 70"/>
                <a:gd name="T66" fmla="*/ 2147483647 w 170"/>
                <a:gd name="T67" fmla="*/ 2147483647 h 70"/>
                <a:gd name="T68" fmla="*/ 2147483647 w 170"/>
                <a:gd name="T69" fmla="*/ 2147483647 h 70"/>
                <a:gd name="T70" fmla="*/ 2147483647 w 170"/>
                <a:gd name="T71" fmla="*/ 2147483647 h 70"/>
                <a:gd name="T72" fmla="*/ 2147483647 w 170"/>
                <a:gd name="T73" fmla="*/ 2147483647 h 70"/>
                <a:gd name="T74" fmla="*/ 2147483647 w 170"/>
                <a:gd name="T75" fmla="*/ 2147483647 h 70"/>
                <a:gd name="T76" fmla="*/ 2147483647 w 170"/>
                <a:gd name="T77" fmla="*/ 2147483647 h 70"/>
                <a:gd name="T78" fmla="*/ 2147483647 w 170"/>
                <a:gd name="T79" fmla="*/ 2147483647 h 70"/>
                <a:gd name="T80" fmla="*/ 2147483647 w 170"/>
                <a:gd name="T81" fmla="*/ 2147483647 h 70"/>
                <a:gd name="T82" fmla="*/ 2147483647 w 170"/>
                <a:gd name="T83" fmla="*/ 2147483647 h 70"/>
                <a:gd name="T84" fmla="*/ 2147483647 w 170"/>
                <a:gd name="T85" fmla="*/ 2147483647 h 70"/>
                <a:gd name="T86" fmla="*/ 2147483647 w 170"/>
                <a:gd name="T87" fmla="*/ 2147483647 h 70"/>
                <a:gd name="T88" fmla="*/ 2147483647 w 170"/>
                <a:gd name="T89" fmla="*/ 2147483647 h 70"/>
                <a:gd name="T90" fmla="*/ 2147483647 w 170"/>
                <a:gd name="T91" fmla="*/ 2147483647 h 70"/>
                <a:gd name="T92" fmla="*/ 2147483647 w 170"/>
                <a:gd name="T93" fmla="*/ 2147483647 h 70"/>
                <a:gd name="T94" fmla="*/ 2147483647 w 170"/>
                <a:gd name="T95" fmla="*/ 2147483647 h 70"/>
                <a:gd name="T96" fmla="*/ 2147483647 w 170"/>
                <a:gd name="T97" fmla="*/ 2147483647 h 70"/>
                <a:gd name="T98" fmla="*/ 2147483647 w 170"/>
                <a:gd name="T99" fmla="*/ 2147483647 h 70"/>
                <a:gd name="T100" fmla="*/ 2147483647 w 170"/>
                <a:gd name="T101" fmla="*/ 2147483647 h 70"/>
                <a:gd name="T102" fmla="*/ 2147483647 w 170"/>
                <a:gd name="T103" fmla="*/ 2147483647 h 70"/>
                <a:gd name="T104" fmla="*/ 2147483647 w 170"/>
                <a:gd name="T105" fmla="*/ 2147483647 h 70"/>
                <a:gd name="T106" fmla="*/ 2147483647 w 170"/>
                <a:gd name="T107" fmla="*/ 2147483647 h 70"/>
                <a:gd name="T108" fmla="*/ 2147483647 w 170"/>
                <a:gd name="T109" fmla="*/ 2147483647 h 70"/>
                <a:gd name="T110" fmla="*/ 2147483647 w 170"/>
                <a:gd name="T111" fmla="*/ 2147483647 h 70"/>
                <a:gd name="T112" fmla="*/ 2147483647 w 170"/>
                <a:gd name="T113" fmla="*/ 2147483647 h 70"/>
                <a:gd name="T114" fmla="*/ 2147483647 w 170"/>
                <a:gd name="T115" fmla="*/ 2147483647 h 70"/>
                <a:gd name="T116" fmla="*/ 2147483647 w 170"/>
                <a:gd name="T117" fmla="*/ 2147483647 h 70"/>
                <a:gd name="T118" fmla="*/ 2147483647 w 170"/>
                <a:gd name="T119" fmla="*/ 2147483647 h 70"/>
                <a:gd name="T120" fmla="*/ 2147483647 w 170"/>
                <a:gd name="T121" fmla="*/ 2147483647 h 70"/>
                <a:gd name="T122" fmla="*/ 2147483647 w 170"/>
                <a:gd name="T123" fmla="*/ 2147483647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0" y="50"/>
                  </a:moveTo>
                  <a:lnTo>
                    <a:pt x="67" y="51"/>
                  </a:lnTo>
                  <a:lnTo>
                    <a:pt x="66" y="61"/>
                  </a:lnTo>
                  <a:lnTo>
                    <a:pt x="59" y="69"/>
                  </a:lnTo>
                  <a:lnTo>
                    <a:pt x="83" y="70"/>
                  </a:lnTo>
                  <a:lnTo>
                    <a:pt x="92" y="63"/>
                  </a:lnTo>
                  <a:lnTo>
                    <a:pt x="92" y="49"/>
                  </a:lnTo>
                  <a:cubicBezTo>
                    <a:pt x="92" y="49"/>
                    <a:pt x="107" y="48"/>
                    <a:pt x="112" y="41"/>
                  </a:cubicBezTo>
                  <a:cubicBezTo>
                    <a:pt x="118" y="34"/>
                    <a:pt x="121" y="22"/>
                    <a:pt x="126" y="20"/>
                  </a:cubicBezTo>
                  <a:cubicBezTo>
                    <a:pt x="131" y="17"/>
                    <a:pt x="170" y="0"/>
                    <a:pt x="170" y="0"/>
                  </a:cubicBezTo>
                  <a:lnTo>
                    <a:pt x="128" y="2"/>
                  </a:lnTo>
                  <a:cubicBezTo>
                    <a:pt x="123" y="3"/>
                    <a:pt x="118" y="5"/>
                    <a:pt x="116" y="8"/>
                  </a:cubicBezTo>
                  <a:cubicBezTo>
                    <a:pt x="112" y="13"/>
                    <a:pt x="105" y="23"/>
                    <a:pt x="102" y="24"/>
                  </a:cubicBezTo>
                  <a:cubicBezTo>
                    <a:pt x="98" y="25"/>
                    <a:pt x="88" y="26"/>
                    <a:pt x="88" y="26"/>
                  </a:cubicBezTo>
                  <a:lnTo>
                    <a:pt x="87" y="13"/>
                  </a:lnTo>
                  <a:lnTo>
                    <a:pt x="78" y="4"/>
                  </a:lnTo>
                  <a:lnTo>
                    <a:pt x="58" y="4"/>
                  </a:lnTo>
                  <a:lnTo>
                    <a:pt x="66" y="15"/>
                  </a:lnTo>
                  <a:lnTo>
                    <a:pt x="67" y="29"/>
                  </a:lnTo>
                  <a:lnTo>
                    <a:pt x="9" y="22"/>
                  </a:lnTo>
                  <a:lnTo>
                    <a:pt x="0" y="50"/>
                  </a:lnTo>
                  <a:close/>
                  <a:moveTo>
                    <a:pt x="8" y="46"/>
                  </a:moveTo>
                  <a:lnTo>
                    <a:pt x="14" y="27"/>
                  </a:lnTo>
                  <a:moveTo>
                    <a:pt x="16" y="43"/>
                  </a:moveTo>
                  <a:lnTo>
                    <a:pt x="50" y="41"/>
                  </a:lnTo>
                  <a:moveTo>
                    <a:pt x="17" y="36"/>
                  </a:moveTo>
                  <a:lnTo>
                    <a:pt x="49" y="38"/>
                  </a:lnTo>
                  <a:moveTo>
                    <a:pt x="20" y="28"/>
                  </a:moveTo>
                  <a:lnTo>
                    <a:pt x="50" y="35"/>
                  </a:lnTo>
                  <a:moveTo>
                    <a:pt x="66" y="43"/>
                  </a:moveTo>
                  <a:lnTo>
                    <a:pt x="92" y="41"/>
                  </a:lnTo>
                  <a:moveTo>
                    <a:pt x="68" y="38"/>
                  </a:moveTo>
                  <a:lnTo>
                    <a:pt x="92" y="35"/>
                  </a:lnTo>
                  <a:moveTo>
                    <a:pt x="69" y="32"/>
                  </a:moveTo>
                  <a:lnTo>
                    <a:pt x="92" y="33"/>
                  </a:lnTo>
                  <a:moveTo>
                    <a:pt x="105" y="30"/>
                  </a:moveTo>
                  <a:lnTo>
                    <a:pt x="120" y="13"/>
                  </a:lnTo>
                  <a:moveTo>
                    <a:pt x="140" y="9"/>
                  </a:moveTo>
                  <a:lnTo>
                    <a:pt x="156" y="4"/>
                  </a:lnTo>
                  <a:moveTo>
                    <a:pt x="72" y="65"/>
                  </a:moveTo>
                  <a:lnTo>
                    <a:pt x="82" y="65"/>
                  </a:lnTo>
                  <a:moveTo>
                    <a:pt x="74" y="52"/>
                  </a:moveTo>
                  <a:lnTo>
                    <a:pt x="75" y="60"/>
                  </a:lnTo>
                  <a:moveTo>
                    <a:pt x="86" y="53"/>
                  </a:moveTo>
                  <a:lnTo>
                    <a:pt x="86" y="61"/>
                  </a:lnTo>
                  <a:moveTo>
                    <a:pt x="68" y="7"/>
                  </a:moveTo>
                  <a:lnTo>
                    <a:pt x="73" y="13"/>
                  </a:lnTo>
                  <a:moveTo>
                    <a:pt x="76" y="7"/>
                  </a:moveTo>
                  <a:lnTo>
                    <a:pt x="80" y="12"/>
                  </a:lnTo>
                  <a:moveTo>
                    <a:pt x="73" y="18"/>
                  </a:moveTo>
                  <a:lnTo>
                    <a:pt x="74" y="28"/>
                  </a:lnTo>
                  <a:moveTo>
                    <a:pt x="80" y="18"/>
                  </a:moveTo>
                  <a:lnTo>
                    <a:pt x="81" y="27"/>
                  </a:lnTo>
                  <a:moveTo>
                    <a:pt x="124" y="10"/>
                  </a:moveTo>
                  <a:cubicBezTo>
                    <a:pt x="124" y="12"/>
                    <a:pt x="125" y="13"/>
                    <a:pt x="127" y="13"/>
                  </a:cubicBezTo>
                  <a:cubicBezTo>
                    <a:pt x="128" y="13"/>
                    <a:pt x="129" y="11"/>
                    <a:pt x="129" y="10"/>
                  </a:cubicBezTo>
                  <a:cubicBezTo>
                    <a:pt x="129" y="8"/>
                    <a:pt x="128" y="7"/>
                    <a:pt x="126" y="7"/>
                  </a:cubicBezTo>
                  <a:cubicBezTo>
                    <a:pt x="125" y="8"/>
                    <a:pt x="123" y="9"/>
                    <a:pt x="124" y="10"/>
                  </a:cubicBezTo>
                  <a:close/>
                  <a:moveTo>
                    <a:pt x="155" y="4"/>
                  </a:moveTo>
                  <a:lnTo>
                    <a:pt x="141" y="6"/>
                  </a:lnTo>
                  <a:moveTo>
                    <a:pt x="120" y="13"/>
                  </a:moveTo>
                  <a:lnTo>
                    <a:pt x="103" y="37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Freeform 24"/>
            <p:cNvSpPr>
              <a:spLocks noEditPoints="1"/>
            </p:cNvSpPr>
            <p:nvPr/>
          </p:nvSpPr>
          <p:spPr bwMode="auto">
            <a:xfrm>
              <a:off x="2262" y="3376"/>
              <a:ext cx="1039" cy="417"/>
            </a:xfrm>
            <a:custGeom>
              <a:avLst/>
              <a:gdLst>
                <a:gd name="T0" fmla="*/ 2147483647 w 171"/>
                <a:gd name="T1" fmla="*/ 2147483647 h 72"/>
                <a:gd name="T2" fmla="*/ 2147483647 w 171"/>
                <a:gd name="T3" fmla="*/ 2147483647 h 72"/>
                <a:gd name="T4" fmla="*/ 2147483647 w 171"/>
                <a:gd name="T5" fmla="*/ 2147483647 h 72"/>
                <a:gd name="T6" fmla="*/ 2147483647 w 171"/>
                <a:gd name="T7" fmla="*/ 2147483647 h 72"/>
                <a:gd name="T8" fmla="*/ 2147483647 w 171"/>
                <a:gd name="T9" fmla="*/ 2147483647 h 72"/>
                <a:gd name="T10" fmla="*/ 2147483647 w 171"/>
                <a:gd name="T11" fmla="*/ 2147483647 h 72"/>
                <a:gd name="T12" fmla="*/ 2147483647 w 171"/>
                <a:gd name="T13" fmla="*/ 2147483647 h 72"/>
                <a:gd name="T14" fmla="*/ 2147483647 w 171"/>
                <a:gd name="T15" fmla="*/ 2147483647 h 72"/>
                <a:gd name="T16" fmla="*/ 2147483647 w 171"/>
                <a:gd name="T17" fmla="*/ 2147483647 h 72"/>
                <a:gd name="T18" fmla="*/ 2147483647 w 171"/>
                <a:gd name="T19" fmla="*/ 2147483647 h 72"/>
                <a:gd name="T20" fmla="*/ 2147483647 w 171"/>
                <a:gd name="T21" fmla="*/ 2147483647 h 72"/>
                <a:gd name="T22" fmla="*/ 2147483647 w 171"/>
                <a:gd name="T23" fmla="*/ 2147483647 h 72"/>
                <a:gd name="T24" fmla="*/ 2147483647 w 171"/>
                <a:gd name="T25" fmla="*/ 0 h 72"/>
                <a:gd name="T26" fmla="*/ 2147483647 w 171"/>
                <a:gd name="T27" fmla="*/ 0 h 72"/>
                <a:gd name="T28" fmla="*/ 2147483647 w 171"/>
                <a:gd name="T29" fmla="*/ 2147483647 h 72"/>
                <a:gd name="T30" fmla="*/ 2147483647 w 171"/>
                <a:gd name="T31" fmla="*/ 2147483647 h 72"/>
                <a:gd name="T32" fmla="*/ 2147483647 w 171"/>
                <a:gd name="T33" fmla="*/ 2147483647 h 72"/>
                <a:gd name="T34" fmla="*/ 2147483647 w 171"/>
                <a:gd name="T35" fmla="*/ 2147483647 h 72"/>
                <a:gd name="T36" fmla="*/ 2147483647 w 171"/>
                <a:gd name="T37" fmla="*/ 2147483647 h 72"/>
                <a:gd name="T38" fmla="*/ 2147483647 w 171"/>
                <a:gd name="T39" fmla="*/ 2147483647 h 72"/>
                <a:gd name="T40" fmla="*/ 2147483647 w 171"/>
                <a:gd name="T41" fmla="*/ 2147483647 h 72"/>
                <a:gd name="T42" fmla="*/ 2147483647 w 171"/>
                <a:gd name="T43" fmla="*/ 2147483647 h 72"/>
                <a:gd name="T44" fmla="*/ 2147483647 w 171"/>
                <a:gd name="T45" fmla="*/ 2147483647 h 72"/>
                <a:gd name="T46" fmla="*/ 2147483647 w 171"/>
                <a:gd name="T47" fmla="*/ 2147483647 h 72"/>
                <a:gd name="T48" fmla="*/ 2147483647 w 171"/>
                <a:gd name="T49" fmla="*/ 2147483647 h 72"/>
                <a:gd name="T50" fmla="*/ 2147483647 w 171"/>
                <a:gd name="T51" fmla="*/ 2147483647 h 72"/>
                <a:gd name="T52" fmla="*/ 2147483647 w 171"/>
                <a:gd name="T53" fmla="*/ 2147483647 h 72"/>
                <a:gd name="T54" fmla="*/ 2147483647 w 171"/>
                <a:gd name="T55" fmla="*/ 2147483647 h 72"/>
                <a:gd name="T56" fmla="*/ 0 w 171"/>
                <a:gd name="T57" fmla="*/ 2147483647 h 72"/>
                <a:gd name="T58" fmla="*/ 2147483647 w 171"/>
                <a:gd name="T59" fmla="*/ 2147483647 h 72"/>
                <a:gd name="T60" fmla="*/ 2147483647 w 171"/>
                <a:gd name="T61" fmla="*/ 2147483647 h 72"/>
                <a:gd name="T62" fmla="*/ 2147483647 w 171"/>
                <a:gd name="T63" fmla="*/ 2147483647 h 72"/>
                <a:gd name="T64" fmla="*/ 2147483647 w 171"/>
                <a:gd name="T65" fmla="*/ 2147483647 h 72"/>
                <a:gd name="T66" fmla="*/ 2147483647 w 171"/>
                <a:gd name="T67" fmla="*/ 2147483647 h 72"/>
                <a:gd name="T68" fmla="*/ 2147483647 w 171"/>
                <a:gd name="T69" fmla="*/ 2147483647 h 72"/>
                <a:gd name="T70" fmla="*/ 2147483647 w 171"/>
                <a:gd name="T71" fmla="*/ 2147483647 h 72"/>
                <a:gd name="T72" fmla="*/ 2147483647 w 171"/>
                <a:gd name="T73" fmla="*/ 2147483647 h 72"/>
                <a:gd name="T74" fmla="*/ 2147483647 w 171"/>
                <a:gd name="T75" fmla="*/ 2147483647 h 72"/>
                <a:gd name="T76" fmla="*/ 2147483647 w 171"/>
                <a:gd name="T77" fmla="*/ 2147483647 h 72"/>
                <a:gd name="T78" fmla="*/ 2147483647 w 171"/>
                <a:gd name="T79" fmla="*/ 2147483647 h 72"/>
                <a:gd name="T80" fmla="*/ 2147483647 w 171"/>
                <a:gd name="T81" fmla="*/ 2147483647 h 72"/>
                <a:gd name="T82" fmla="*/ 2147483647 w 171"/>
                <a:gd name="T83" fmla="*/ 2147483647 h 72"/>
                <a:gd name="T84" fmla="*/ 2147483647 w 171"/>
                <a:gd name="T85" fmla="*/ 2147483647 h 72"/>
                <a:gd name="T86" fmla="*/ 2147483647 w 171"/>
                <a:gd name="T87" fmla="*/ 2147483647 h 72"/>
                <a:gd name="T88" fmla="*/ 2147483647 w 171"/>
                <a:gd name="T89" fmla="*/ 2147483647 h 72"/>
                <a:gd name="T90" fmla="*/ 2147483647 w 171"/>
                <a:gd name="T91" fmla="*/ 2147483647 h 72"/>
                <a:gd name="T92" fmla="*/ 2147483647 w 171"/>
                <a:gd name="T93" fmla="*/ 2147483647 h 72"/>
                <a:gd name="T94" fmla="*/ 2147483647 w 171"/>
                <a:gd name="T95" fmla="*/ 2147483647 h 72"/>
                <a:gd name="T96" fmla="*/ 2147483647 w 171"/>
                <a:gd name="T97" fmla="*/ 2147483647 h 72"/>
                <a:gd name="T98" fmla="*/ 2147483647 w 171"/>
                <a:gd name="T99" fmla="*/ 2147483647 h 72"/>
                <a:gd name="T100" fmla="*/ 2147483647 w 171"/>
                <a:gd name="T101" fmla="*/ 2147483647 h 72"/>
                <a:gd name="T102" fmla="*/ 2147483647 w 171"/>
                <a:gd name="T103" fmla="*/ 2147483647 h 72"/>
                <a:gd name="T104" fmla="*/ 2147483647 w 171"/>
                <a:gd name="T105" fmla="*/ 2147483647 h 72"/>
                <a:gd name="T106" fmla="*/ 2147483647 w 171"/>
                <a:gd name="T107" fmla="*/ 2147483647 h 72"/>
                <a:gd name="T108" fmla="*/ 2147483647 w 171"/>
                <a:gd name="T109" fmla="*/ 2147483647 h 72"/>
                <a:gd name="T110" fmla="*/ 2147483647 w 171"/>
                <a:gd name="T111" fmla="*/ 2147483647 h 72"/>
                <a:gd name="T112" fmla="*/ 2147483647 w 171"/>
                <a:gd name="T113" fmla="*/ 2147483647 h 72"/>
                <a:gd name="T114" fmla="*/ 2147483647 w 171"/>
                <a:gd name="T115" fmla="*/ 2147483647 h 72"/>
                <a:gd name="T116" fmla="*/ 2147483647 w 171"/>
                <a:gd name="T117" fmla="*/ 2147483647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1"/>
                <a:gd name="T178" fmla="*/ 0 h 72"/>
                <a:gd name="T179" fmla="*/ 171 w 171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1" h="72">
                  <a:moveTo>
                    <a:pt x="1" y="50"/>
                  </a:moveTo>
                  <a:lnTo>
                    <a:pt x="68" y="51"/>
                  </a:lnTo>
                  <a:lnTo>
                    <a:pt x="68" y="53"/>
                  </a:lnTo>
                  <a:lnTo>
                    <a:pt x="1" y="52"/>
                  </a:lnTo>
                  <a:lnTo>
                    <a:pt x="1" y="50"/>
                  </a:lnTo>
                  <a:close/>
                  <a:moveTo>
                    <a:pt x="68" y="51"/>
                  </a:moveTo>
                  <a:lnTo>
                    <a:pt x="68" y="51"/>
                  </a:lnTo>
                  <a:lnTo>
                    <a:pt x="68" y="52"/>
                  </a:lnTo>
                  <a:lnTo>
                    <a:pt x="68" y="51"/>
                  </a:lnTo>
                  <a:close/>
                  <a:moveTo>
                    <a:pt x="68" y="52"/>
                  </a:moveTo>
                  <a:lnTo>
                    <a:pt x="68" y="62"/>
                  </a:lnTo>
                  <a:lnTo>
                    <a:pt x="67" y="62"/>
                  </a:lnTo>
                  <a:lnTo>
                    <a:pt x="67" y="52"/>
                  </a:lnTo>
                  <a:lnTo>
                    <a:pt x="68" y="52"/>
                  </a:lnTo>
                  <a:close/>
                  <a:moveTo>
                    <a:pt x="68" y="62"/>
                  </a:moveTo>
                  <a:lnTo>
                    <a:pt x="68" y="63"/>
                  </a:lnTo>
                  <a:lnTo>
                    <a:pt x="67" y="62"/>
                  </a:lnTo>
                  <a:lnTo>
                    <a:pt x="68" y="62"/>
                  </a:lnTo>
                  <a:close/>
                  <a:moveTo>
                    <a:pt x="68" y="63"/>
                  </a:moveTo>
                  <a:lnTo>
                    <a:pt x="61" y="71"/>
                  </a:lnTo>
                  <a:lnTo>
                    <a:pt x="60" y="70"/>
                  </a:lnTo>
                  <a:lnTo>
                    <a:pt x="67" y="62"/>
                  </a:lnTo>
                  <a:lnTo>
                    <a:pt x="68" y="63"/>
                  </a:lnTo>
                  <a:close/>
                  <a:moveTo>
                    <a:pt x="60" y="71"/>
                  </a:moveTo>
                  <a:lnTo>
                    <a:pt x="59" y="71"/>
                  </a:lnTo>
                  <a:lnTo>
                    <a:pt x="60" y="70"/>
                  </a:lnTo>
                  <a:lnTo>
                    <a:pt x="60" y="71"/>
                  </a:lnTo>
                  <a:close/>
                  <a:moveTo>
                    <a:pt x="60" y="69"/>
                  </a:moveTo>
                  <a:lnTo>
                    <a:pt x="84" y="70"/>
                  </a:lnTo>
                  <a:lnTo>
                    <a:pt x="84" y="72"/>
                  </a:lnTo>
                  <a:lnTo>
                    <a:pt x="60" y="71"/>
                  </a:lnTo>
                  <a:lnTo>
                    <a:pt x="60" y="69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84" y="71"/>
                  </a:lnTo>
                  <a:lnTo>
                    <a:pt x="84" y="72"/>
                  </a:lnTo>
                  <a:close/>
                  <a:moveTo>
                    <a:pt x="83" y="70"/>
                  </a:moveTo>
                  <a:lnTo>
                    <a:pt x="92" y="64"/>
                  </a:lnTo>
                  <a:lnTo>
                    <a:pt x="93" y="65"/>
                  </a:lnTo>
                  <a:lnTo>
                    <a:pt x="84" y="72"/>
                  </a:lnTo>
                  <a:lnTo>
                    <a:pt x="83" y="70"/>
                  </a:lnTo>
                  <a:close/>
                  <a:moveTo>
                    <a:pt x="93" y="65"/>
                  </a:moveTo>
                  <a:lnTo>
                    <a:pt x="93" y="65"/>
                  </a:lnTo>
                  <a:lnTo>
                    <a:pt x="93" y="64"/>
                  </a:lnTo>
                  <a:lnTo>
                    <a:pt x="93" y="65"/>
                  </a:lnTo>
                  <a:close/>
                  <a:moveTo>
                    <a:pt x="92" y="64"/>
                  </a:moveTo>
                  <a:lnTo>
                    <a:pt x="93" y="50"/>
                  </a:lnTo>
                  <a:lnTo>
                    <a:pt x="94" y="50"/>
                  </a:lnTo>
                  <a:lnTo>
                    <a:pt x="93" y="65"/>
                  </a:lnTo>
                  <a:lnTo>
                    <a:pt x="92" y="64"/>
                  </a:lnTo>
                  <a:close/>
                  <a:moveTo>
                    <a:pt x="93" y="50"/>
                  </a:moveTo>
                  <a:lnTo>
                    <a:pt x="93" y="49"/>
                  </a:lnTo>
                  <a:lnTo>
                    <a:pt x="93" y="50"/>
                  </a:lnTo>
                  <a:close/>
                  <a:moveTo>
                    <a:pt x="93" y="49"/>
                  </a:moveTo>
                  <a:cubicBezTo>
                    <a:pt x="93" y="49"/>
                    <a:pt x="107" y="48"/>
                    <a:pt x="113" y="41"/>
                  </a:cubicBezTo>
                  <a:lnTo>
                    <a:pt x="114" y="42"/>
                  </a:lnTo>
                  <a:cubicBezTo>
                    <a:pt x="108" y="49"/>
                    <a:pt x="94" y="51"/>
                    <a:pt x="94" y="51"/>
                  </a:cubicBezTo>
                  <a:lnTo>
                    <a:pt x="93" y="49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3" y="42"/>
                  </a:lnTo>
                  <a:lnTo>
                    <a:pt x="113" y="41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4" y="42"/>
                  </a:lnTo>
                  <a:lnTo>
                    <a:pt x="113" y="41"/>
                  </a:lnTo>
                  <a:close/>
                  <a:moveTo>
                    <a:pt x="114" y="42"/>
                  </a:moveTo>
                  <a:lnTo>
                    <a:pt x="114" y="42"/>
                  </a:lnTo>
                  <a:lnTo>
                    <a:pt x="113" y="42"/>
                  </a:lnTo>
                  <a:lnTo>
                    <a:pt x="114" y="42"/>
                  </a:lnTo>
                  <a:close/>
                  <a:moveTo>
                    <a:pt x="113" y="41"/>
                  </a:moveTo>
                  <a:cubicBezTo>
                    <a:pt x="115" y="38"/>
                    <a:pt x="117" y="34"/>
                    <a:pt x="119" y="31"/>
                  </a:cubicBezTo>
                  <a:lnTo>
                    <a:pt x="121" y="31"/>
                  </a:lnTo>
                  <a:cubicBezTo>
                    <a:pt x="119" y="35"/>
                    <a:pt x="117" y="39"/>
                    <a:pt x="114" y="42"/>
                  </a:cubicBezTo>
                  <a:lnTo>
                    <a:pt x="113" y="41"/>
                  </a:lnTo>
                  <a:close/>
                  <a:moveTo>
                    <a:pt x="119" y="31"/>
                  </a:moveTo>
                  <a:cubicBezTo>
                    <a:pt x="122" y="26"/>
                    <a:pt x="124" y="22"/>
                    <a:pt x="126" y="20"/>
                  </a:cubicBezTo>
                  <a:lnTo>
                    <a:pt x="127" y="21"/>
                  </a:lnTo>
                  <a:cubicBezTo>
                    <a:pt x="125" y="23"/>
                    <a:pt x="123" y="27"/>
                    <a:pt x="121" y="31"/>
                  </a:cubicBezTo>
                  <a:lnTo>
                    <a:pt x="119" y="31"/>
                  </a:lnTo>
                  <a:close/>
                  <a:moveTo>
                    <a:pt x="126" y="20"/>
                  </a:moveTo>
                  <a:cubicBezTo>
                    <a:pt x="131" y="17"/>
                    <a:pt x="171" y="0"/>
                    <a:pt x="171" y="0"/>
                  </a:cubicBezTo>
                  <a:lnTo>
                    <a:pt x="171" y="2"/>
                  </a:lnTo>
                  <a:cubicBezTo>
                    <a:pt x="171" y="2"/>
                    <a:pt x="132" y="18"/>
                    <a:pt x="127" y="21"/>
                  </a:cubicBezTo>
                  <a:lnTo>
                    <a:pt x="126" y="20"/>
                  </a:lnTo>
                  <a:close/>
                  <a:moveTo>
                    <a:pt x="171" y="0"/>
                  </a:moveTo>
                  <a:lnTo>
                    <a:pt x="171" y="2"/>
                  </a:lnTo>
                  <a:lnTo>
                    <a:pt x="171" y="1"/>
                  </a:lnTo>
                  <a:lnTo>
                    <a:pt x="171" y="0"/>
                  </a:lnTo>
                  <a:close/>
                  <a:moveTo>
                    <a:pt x="171" y="2"/>
                  </a:moveTo>
                  <a:lnTo>
                    <a:pt x="129" y="4"/>
                  </a:lnTo>
                  <a:lnTo>
                    <a:pt x="129" y="2"/>
                  </a:lnTo>
                  <a:lnTo>
                    <a:pt x="171" y="0"/>
                  </a:lnTo>
                  <a:lnTo>
                    <a:pt x="171" y="2"/>
                  </a:lnTo>
                  <a:close/>
                  <a:moveTo>
                    <a:pt x="129" y="2"/>
                  </a:moveTo>
                  <a:lnTo>
                    <a:pt x="129" y="2"/>
                  </a:lnTo>
                  <a:lnTo>
                    <a:pt x="129" y="3"/>
                  </a:lnTo>
                  <a:lnTo>
                    <a:pt x="129" y="2"/>
                  </a:lnTo>
                  <a:close/>
                  <a:moveTo>
                    <a:pt x="129" y="4"/>
                  </a:moveTo>
                  <a:cubicBezTo>
                    <a:pt x="126" y="4"/>
                    <a:pt x="124" y="5"/>
                    <a:pt x="122" y="6"/>
                  </a:cubicBezTo>
                  <a:lnTo>
                    <a:pt x="121" y="5"/>
                  </a:lnTo>
                  <a:cubicBezTo>
                    <a:pt x="124" y="4"/>
                    <a:pt x="126" y="3"/>
                    <a:pt x="129" y="2"/>
                  </a:cubicBezTo>
                  <a:lnTo>
                    <a:pt x="129" y="4"/>
                  </a:lnTo>
                  <a:close/>
                  <a:moveTo>
                    <a:pt x="122" y="6"/>
                  </a:moveTo>
                  <a:cubicBezTo>
                    <a:pt x="120" y="7"/>
                    <a:pt x="118" y="8"/>
                    <a:pt x="117" y="9"/>
                  </a:cubicBezTo>
                  <a:lnTo>
                    <a:pt x="116" y="9"/>
                  </a:lnTo>
                  <a:cubicBezTo>
                    <a:pt x="117" y="7"/>
                    <a:pt x="119" y="6"/>
                    <a:pt x="121" y="5"/>
                  </a:cubicBezTo>
                  <a:lnTo>
                    <a:pt x="122" y="6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lnTo>
                    <a:pt x="116" y="9"/>
                  </a:lnTo>
                  <a:cubicBezTo>
                    <a:pt x="116" y="9"/>
                    <a:pt x="116" y="9"/>
                    <a:pt x="116" y="9"/>
                  </a:cubicBezTo>
                  <a:lnTo>
                    <a:pt x="117" y="9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11"/>
                    <a:pt x="116" y="12"/>
                    <a:pt x="114" y="13"/>
                  </a:cubicBezTo>
                  <a:lnTo>
                    <a:pt x="113" y="13"/>
                  </a:lnTo>
                  <a:cubicBezTo>
                    <a:pt x="114" y="11"/>
                    <a:pt x="115" y="10"/>
                    <a:pt x="116" y="9"/>
                  </a:cubicBezTo>
                  <a:lnTo>
                    <a:pt x="117" y="9"/>
                  </a:lnTo>
                  <a:close/>
                  <a:moveTo>
                    <a:pt x="114" y="13"/>
                  </a:moveTo>
                  <a:cubicBezTo>
                    <a:pt x="111" y="19"/>
                    <a:pt x="106" y="25"/>
                    <a:pt x="104" y="26"/>
                  </a:cubicBezTo>
                  <a:lnTo>
                    <a:pt x="103" y="24"/>
                  </a:lnTo>
                  <a:cubicBezTo>
                    <a:pt x="105" y="23"/>
                    <a:pt x="110" y="18"/>
                    <a:pt x="113" y="13"/>
                  </a:cubicBezTo>
                  <a:lnTo>
                    <a:pt x="114" y="13"/>
                  </a:lnTo>
                  <a:close/>
                  <a:moveTo>
                    <a:pt x="104" y="26"/>
                  </a:moveTo>
                  <a:cubicBezTo>
                    <a:pt x="99" y="27"/>
                    <a:pt x="89" y="28"/>
                    <a:pt x="89" y="28"/>
                  </a:cubicBezTo>
                  <a:lnTo>
                    <a:pt x="89" y="26"/>
                  </a:lnTo>
                  <a:cubicBezTo>
                    <a:pt x="89" y="26"/>
                    <a:pt x="99" y="26"/>
                    <a:pt x="103" y="24"/>
                  </a:cubicBezTo>
                  <a:lnTo>
                    <a:pt x="104" y="26"/>
                  </a:lnTo>
                  <a:close/>
                  <a:moveTo>
                    <a:pt x="89" y="28"/>
                  </a:moveTo>
                  <a:lnTo>
                    <a:pt x="89" y="28"/>
                  </a:lnTo>
                  <a:lnTo>
                    <a:pt x="89" y="27"/>
                  </a:lnTo>
                  <a:lnTo>
                    <a:pt x="89" y="28"/>
                  </a:lnTo>
                  <a:close/>
                  <a:moveTo>
                    <a:pt x="89" y="27"/>
                  </a:moveTo>
                  <a:lnTo>
                    <a:pt x="87" y="14"/>
                  </a:lnTo>
                  <a:lnTo>
                    <a:pt x="89" y="14"/>
                  </a:lnTo>
                  <a:lnTo>
                    <a:pt x="90" y="27"/>
                  </a:lnTo>
                  <a:lnTo>
                    <a:pt x="89" y="27"/>
                  </a:lnTo>
                  <a:close/>
                  <a:moveTo>
                    <a:pt x="88" y="14"/>
                  </a:moveTo>
                  <a:lnTo>
                    <a:pt x="89" y="14"/>
                  </a:lnTo>
                  <a:lnTo>
                    <a:pt x="88" y="14"/>
                  </a:lnTo>
                  <a:close/>
                  <a:moveTo>
                    <a:pt x="87" y="15"/>
                  </a:moveTo>
                  <a:lnTo>
                    <a:pt x="78" y="6"/>
                  </a:lnTo>
                  <a:lnTo>
                    <a:pt x="79" y="5"/>
                  </a:lnTo>
                  <a:lnTo>
                    <a:pt x="88" y="14"/>
                  </a:lnTo>
                  <a:lnTo>
                    <a:pt x="87" y="15"/>
                  </a:lnTo>
                  <a:close/>
                  <a:moveTo>
                    <a:pt x="79" y="4"/>
                  </a:moveTo>
                  <a:lnTo>
                    <a:pt x="79" y="5"/>
                  </a:lnTo>
                  <a:lnTo>
                    <a:pt x="79" y="4"/>
                  </a:lnTo>
                  <a:close/>
                  <a:moveTo>
                    <a:pt x="79" y="6"/>
                  </a:moveTo>
                  <a:lnTo>
                    <a:pt x="59" y="6"/>
                  </a:lnTo>
                  <a:lnTo>
                    <a:pt x="59" y="4"/>
                  </a:lnTo>
                  <a:lnTo>
                    <a:pt x="79" y="4"/>
                  </a:lnTo>
                  <a:lnTo>
                    <a:pt x="79" y="6"/>
                  </a:lnTo>
                  <a:close/>
                  <a:moveTo>
                    <a:pt x="58" y="5"/>
                  </a:moveTo>
                  <a:lnTo>
                    <a:pt x="57" y="4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8" y="5"/>
                  </a:lnTo>
                  <a:close/>
                  <a:moveTo>
                    <a:pt x="59" y="4"/>
                  </a:moveTo>
                  <a:lnTo>
                    <a:pt x="68" y="16"/>
                  </a:lnTo>
                  <a:lnTo>
                    <a:pt x="66" y="16"/>
                  </a:lnTo>
                  <a:lnTo>
                    <a:pt x="58" y="5"/>
                  </a:lnTo>
                  <a:lnTo>
                    <a:pt x="59" y="4"/>
                  </a:lnTo>
                  <a:close/>
                  <a:moveTo>
                    <a:pt x="68" y="16"/>
                  </a:moveTo>
                  <a:lnTo>
                    <a:pt x="68" y="16"/>
                  </a:lnTo>
                  <a:lnTo>
                    <a:pt x="67" y="16"/>
                  </a:lnTo>
                  <a:lnTo>
                    <a:pt x="68" y="16"/>
                  </a:lnTo>
                  <a:close/>
                  <a:moveTo>
                    <a:pt x="68" y="16"/>
                  </a:moveTo>
                  <a:lnTo>
                    <a:pt x="69" y="30"/>
                  </a:lnTo>
                  <a:lnTo>
                    <a:pt x="67" y="30"/>
                  </a:lnTo>
                  <a:lnTo>
                    <a:pt x="66" y="16"/>
                  </a:lnTo>
                  <a:lnTo>
                    <a:pt x="68" y="16"/>
                  </a:lnTo>
                  <a:close/>
                  <a:moveTo>
                    <a:pt x="69" y="30"/>
                  </a:moveTo>
                  <a:lnTo>
                    <a:pt x="69" y="31"/>
                  </a:lnTo>
                  <a:lnTo>
                    <a:pt x="68" y="30"/>
                  </a:lnTo>
                  <a:lnTo>
                    <a:pt x="69" y="30"/>
                  </a:lnTo>
                  <a:close/>
                  <a:moveTo>
                    <a:pt x="68" y="30"/>
                  </a:moveTo>
                  <a:lnTo>
                    <a:pt x="10" y="23"/>
                  </a:lnTo>
                  <a:lnTo>
                    <a:pt x="10" y="22"/>
                  </a:lnTo>
                  <a:lnTo>
                    <a:pt x="68" y="29"/>
                  </a:lnTo>
                  <a:lnTo>
                    <a:pt x="68" y="30"/>
                  </a:lnTo>
                  <a:close/>
                  <a:moveTo>
                    <a:pt x="9" y="22"/>
                  </a:moveTo>
                  <a:lnTo>
                    <a:pt x="9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9" y="22"/>
                  </a:lnTo>
                  <a:close/>
                  <a:moveTo>
                    <a:pt x="11" y="23"/>
                  </a:moveTo>
                  <a:lnTo>
                    <a:pt x="1" y="51"/>
                  </a:lnTo>
                  <a:lnTo>
                    <a:pt x="0" y="51"/>
                  </a:lnTo>
                  <a:lnTo>
                    <a:pt x="9" y="22"/>
                  </a:lnTo>
                  <a:lnTo>
                    <a:pt x="11" y="23"/>
                  </a:lnTo>
                  <a:close/>
                  <a:moveTo>
                    <a:pt x="1" y="52"/>
                  </a:moveTo>
                  <a:lnTo>
                    <a:pt x="0" y="52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1" y="52"/>
                  </a:lnTo>
                  <a:close/>
                  <a:moveTo>
                    <a:pt x="8" y="47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10" y="47"/>
                  </a:lnTo>
                  <a:lnTo>
                    <a:pt x="8" y="47"/>
                  </a:lnTo>
                  <a:close/>
                  <a:moveTo>
                    <a:pt x="17" y="44"/>
                  </a:moveTo>
                  <a:lnTo>
                    <a:pt x="51" y="42"/>
                  </a:lnTo>
                  <a:lnTo>
                    <a:pt x="51" y="43"/>
                  </a:lnTo>
                  <a:lnTo>
                    <a:pt x="17" y="45"/>
                  </a:lnTo>
                  <a:lnTo>
                    <a:pt x="17" y="44"/>
                  </a:lnTo>
                  <a:close/>
                  <a:moveTo>
                    <a:pt x="18" y="36"/>
                  </a:moveTo>
                  <a:lnTo>
                    <a:pt x="50" y="38"/>
                  </a:lnTo>
                  <a:lnTo>
                    <a:pt x="50" y="40"/>
                  </a:lnTo>
                  <a:lnTo>
                    <a:pt x="18" y="38"/>
                  </a:lnTo>
                  <a:lnTo>
                    <a:pt x="18" y="36"/>
                  </a:lnTo>
                  <a:close/>
                  <a:moveTo>
                    <a:pt x="22" y="28"/>
                  </a:moveTo>
                  <a:lnTo>
                    <a:pt x="51" y="35"/>
                  </a:lnTo>
                  <a:lnTo>
                    <a:pt x="51" y="37"/>
                  </a:lnTo>
                  <a:lnTo>
                    <a:pt x="21" y="30"/>
                  </a:lnTo>
                  <a:lnTo>
                    <a:pt x="22" y="28"/>
                  </a:lnTo>
                  <a:close/>
                  <a:moveTo>
                    <a:pt x="67" y="44"/>
                  </a:moveTo>
                  <a:lnTo>
                    <a:pt x="93" y="41"/>
                  </a:lnTo>
                  <a:lnTo>
                    <a:pt x="93" y="43"/>
                  </a:lnTo>
                  <a:lnTo>
                    <a:pt x="67" y="45"/>
                  </a:lnTo>
                  <a:lnTo>
                    <a:pt x="67" y="44"/>
                  </a:lnTo>
                  <a:close/>
                  <a:moveTo>
                    <a:pt x="69" y="38"/>
                  </a:moveTo>
                  <a:lnTo>
                    <a:pt x="93" y="36"/>
                  </a:lnTo>
                  <a:lnTo>
                    <a:pt x="93" y="37"/>
                  </a:lnTo>
                  <a:lnTo>
                    <a:pt x="70" y="39"/>
                  </a:lnTo>
                  <a:lnTo>
                    <a:pt x="69" y="38"/>
                  </a:lnTo>
                  <a:close/>
                  <a:moveTo>
                    <a:pt x="70" y="32"/>
                  </a:moveTo>
                  <a:lnTo>
                    <a:pt x="93" y="33"/>
                  </a:lnTo>
                  <a:lnTo>
                    <a:pt x="93" y="34"/>
                  </a:lnTo>
                  <a:lnTo>
                    <a:pt x="70" y="34"/>
                  </a:lnTo>
                  <a:lnTo>
                    <a:pt x="70" y="32"/>
                  </a:lnTo>
                  <a:close/>
                  <a:moveTo>
                    <a:pt x="105" y="30"/>
                  </a:moveTo>
                  <a:lnTo>
                    <a:pt x="120" y="14"/>
                  </a:lnTo>
                  <a:lnTo>
                    <a:pt x="121" y="15"/>
                  </a:lnTo>
                  <a:lnTo>
                    <a:pt x="106" y="31"/>
                  </a:lnTo>
                  <a:lnTo>
                    <a:pt x="105" y="30"/>
                  </a:lnTo>
                  <a:close/>
                  <a:moveTo>
                    <a:pt x="141" y="9"/>
                  </a:moveTo>
                  <a:lnTo>
                    <a:pt x="156" y="4"/>
                  </a:lnTo>
                  <a:lnTo>
                    <a:pt x="157" y="5"/>
                  </a:lnTo>
                  <a:lnTo>
                    <a:pt x="141" y="11"/>
                  </a:lnTo>
                  <a:lnTo>
                    <a:pt x="141" y="9"/>
                  </a:lnTo>
                  <a:close/>
                  <a:moveTo>
                    <a:pt x="73" y="66"/>
                  </a:moveTo>
                  <a:lnTo>
                    <a:pt x="83" y="65"/>
                  </a:lnTo>
                  <a:lnTo>
                    <a:pt x="83" y="67"/>
                  </a:lnTo>
                  <a:lnTo>
                    <a:pt x="73" y="67"/>
                  </a:lnTo>
                  <a:lnTo>
                    <a:pt x="73" y="66"/>
                  </a:lnTo>
                  <a:close/>
                  <a:moveTo>
                    <a:pt x="75" y="53"/>
                  </a:moveTo>
                  <a:lnTo>
                    <a:pt x="77" y="61"/>
                  </a:lnTo>
                  <a:lnTo>
                    <a:pt x="76" y="61"/>
                  </a:lnTo>
                  <a:lnTo>
                    <a:pt x="74" y="53"/>
                  </a:lnTo>
                  <a:lnTo>
                    <a:pt x="75" y="53"/>
                  </a:lnTo>
                  <a:close/>
                  <a:moveTo>
                    <a:pt x="88" y="54"/>
                  </a:moveTo>
                  <a:lnTo>
                    <a:pt x="88" y="62"/>
                  </a:lnTo>
                  <a:lnTo>
                    <a:pt x="86" y="62"/>
                  </a:lnTo>
                  <a:lnTo>
                    <a:pt x="86" y="54"/>
                  </a:lnTo>
                  <a:lnTo>
                    <a:pt x="88" y="54"/>
                  </a:lnTo>
                  <a:close/>
                  <a:moveTo>
                    <a:pt x="70" y="8"/>
                  </a:moveTo>
                  <a:lnTo>
                    <a:pt x="75" y="13"/>
                  </a:lnTo>
                  <a:lnTo>
                    <a:pt x="73" y="14"/>
                  </a:lnTo>
                  <a:lnTo>
                    <a:pt x="69" y="9"/>
                  </a:lnTo>
                  <a:lnTo>
                    <a:pt x="70" y="8"/>
                  </a:lnTo>
                  <a:close/>
                  <a:moveTo>
                    <a:pt x="78" y="7"/>
                  </a:moveTo>
                  <a:lnTo>
                    <a:pt x="82" y="12"/>
                  </a:lnTo>
                  <a:lnTo>
                    <a:pt x="80" y="13"/>
                  </a:lnTo>
                  <a:lnTo>
                    <a:pt x="76" y="8"/>
                  </a:lnTo>
                  <a:lnTo>
                    <a:pt x="78" y="7"/>
                  </a:lnTo>
                  <a:close/>
                  <a:moveTo>
                    <a:pt x="74" y="19"/>
                  </a:moveTo>
                  <a:lnTo>
                    <a:pt x="75" y="29"/>
                  </a:lnTo>
                  <a:lnTo>
                    <a:pt x="74" y="29"/>
                  </a:lnTo>
                  <a:lnTo>
                    <a:pt x="73" y="19"/>
                  </a:lnTo>
                  <a:lnTo>
                    <a:pt x="74" y="19"/>
                  </a:lnTo>
                  <a:close/>
                  <a:moveTo>
                    <a:pt x="81" y="19"/>
                  </a:moveTo>
                  <a:lnTo>
                    <a:pt x="83" y="28"/>
                  </a:lnTo>
                  <a:lnTo>
                    <a:pt x="81" y="28"/>
                  </a:lnTo>
                  <a:lnTo>
                    <a:pt x="80" y="19"/>
                  </a:lnTo>
                  <a:lnTo>
                    <a:pt x="81" y="19"/>
                  </a:lnTo>
                  <a:close/>
                  <a:moveTo>
                    <a:pt x="125" y="11"/>
                  </a:moveTo>
                  <a:cubicBezTo>
                    <a:pt x="125" y="11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2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cubicBezTo>
                    <a:pt x="125" y="12"/>
                    <a:pt x="125" y="12"/>
                    <a:pt x="126" y="12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6" y="12"/>
                  </a:moveTo>
                  <a:cubicBezTo>
                    <a:pt x="126" y="12"/>
                    <a:pt x="126" y="12"/>
                    <a:pt x="126" y="12"/>
                  </a:cubicBezTo>
                  <a:lnTo>
                    <a:pt x="124" y="13"/>
                  </a:lnTo>
                  <a:cubicBezTo>
                    <a:pt x="124" y="13"/>
                    <a:pt x="124" y="13"/>
                    <a:pt x="124" y="12"/>
                  </a:cubicBezTo>
                  <a:lnTo>
                    <a:pt x="126" y="12"/>
                  </a:lnTo>
                  <a:close/>
                  <a:moveTo>
                    <a:pt x="126" y="12"/>
                  </a:moveTo>
                  <a:cubicBezTo>
                    <a:pt x="126" y="13"/>
                    <a:pt x="127" y="13"/>
                    <a:pt x="128" y="13"/>
                  </a:cubicBezTo>
                  <a:lnTo>
                    <a:pt x="128" y="15"/>
                  </a:lnTo>
                  <a:cubicBezTo>
                    <a:pt x="126" y="15"/>
                    <a:pt x="125" y="14"/>
                    <a:pt x="124" y="13"/>
                  </a:cubicBezTo>
                  <a:lnTo>
                    <a:pt x="126" y="12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lnTo>
                    <a:pt x="128" y="13"/>
                  </a:lnTo>
                  <a:lnTo>
                    <a:pt x="128" y="15"/>
                  </a:lnTo>
                  <a:lnTo>
                    <a:pt x="128" y="13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cubicBezTo>
                    <a:pt x="128" y="13"/>
                    <a:pt x="129" y="13"/>
                    <a:pt x="129" y="12"/>
                  </a:cubicBezTo>
                  <a:lnTo>
                    <a:pt x="130" y="13"/>
                  </a:lnTo>
                  <a:cubicBezTo>
                    <a:pt x="130" y="14"/>
                    <a:pt x="129" y="15"/>
                    <a:pt x="128" y="15"/>
                  </a:cubicBezTo>
                  <a:lnTo>
                    <a:pt x="128" y="13"/>
                  </a:lnTo>
                  <a:close/>
                  <a:moveTo>
                    <a:pt x="129" y="12"/>
                  </a:moveTo>
                  <a:cubicBezTo>
                    <a:pt x="129" y="12"/>
                    <a:pt x="130" y="12"/>
                    <a:pt x="130" y="11"/>
                  </a:cubicBezTo>
                  <a:lnTo>
                    <a:pt x="131" y="11"/>
                  </a:lnTo>
                  <a:cubicBezTo>
                    <a:pt x="131" y="12"/>
                    <a:pt x="131" y="13"/>
                    <a:pt x="130" y="13"/>
                  </a:cubicBezTo>
                  <a:lnTo>
                    <a:pt x="129" y="12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1"/>
                  </a:moveTo>
                  <a:lnTo>
                    <a:pt x="131" y="11"/>
                  </a:lnTo>
                  <a:lnTo>
                    <a:pt x="130" y="11"/>
                  </a:lnTo>
                  <a:lnTo>
                    <a:pt x="131" y="11"/>
                  </a:lnTo>
                  <a:close/>
                  <a:moveTo>
                    <a:pt x="130" y="11"/>
                  </a:moveTo>
                  <a:cubicBezTo>
                    <a:pt x="130" y="11"/>
                    <a:pt x="129" y="11"/>
                    <a:pt x="129" y="10"/>
                  </a:cubicBezTo>
                  <a:lnTo>
                    <a:pt x="131" y="10"/>
                  </a:lnTo>
                  <a:cubicBezTo>
                    <a:pt x="131" y="10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0"/>
                  </a:moveTo>
                  <a:lnTo>
                    <a:pt x="131" y="10"/>
                  </a:lnTo>
                  <a:lnTo>
                    <a:pt x="130" y="10"/>
                  </a:lnTo>
                  <a:lnTo>
                    <a:pt x="131" y="10"/>
                  </a:lnTo>
                  <a:close/>
                  <a:moveTo>
                    <a:pt x="129" y="10"/>
                  </a:moveTo>
                  <a:cubicBezTo>
                    <a:pt x="129" y="10"/>
                    <a:pt x="129" y="10"/>
                    <a:pt x="129" y="10"/>
                  </a:cubicBezTo>
                  <a:lnTo>
                    <a:pt x="130" y="9"/>
                  </a:lnTo>
                  <a:cubicBezTo>
                    <a:pt x="131" y="10"/>
                    <a:pt x="131" y="10"/>
                    <a:pt x="131" y="10"/>
                  </a:cubicBezTo>
                  <a:lnTo>
                    <a:pt x="129" y="10"/>
                  </a:lnTo>
                  <a:close/>
                  <a:moveTo>
                    <a:pt x="129" y="10"/>
                  </a:moveTo>
                  <a:cubicBezTo>
                    <a:pt x="129" y="9"/>
                    <a:pt x="128" y="9"/>
                    <a:pt x="127" y="9"/>
                  </a:cubicBezTo>
                  <a:lnTo>
                    <a:pt x="127" y="8"/>
                  </a:lnTo>
                  <a:cubicBezTo>
                    <a:pt x="128" y="8"/>
                    <a:pt x="130" y="8"/>
                    <a:pt x="130" y="9"/>
                  </a:cubicBezTo>
                  <a:lnTo>
                    <a:pt x="129" y="10"/>
                  </a:lnTo>
                  <a:close/>
                  <a:moveTo>
                    <a:pt x="127" y="9"/>
                  </a:moveTo>
                  <a:lnTo>
                    <a:pt x="127" y="9"/>
                  </a:lnTo>
                  <a:lnTo>
                    <a:pt x="127" y="8"/>
                  </a:lnTo>
                  <a:lnTo>
                    <a:pt x="127" y="9"/>
                  </a:lnTo>
                  <a:close/>
                  <a:moveTo>
                    <a:pt x="127" y="8"/>
                  </a:moveTo>
                  <a:lnTo>
                    <a:pt x="127" y="8"/>
                  </a:lnTo>
                  <a:close/>
                  <a:moveTo>
                    <a:pt x="127" y="9"/>
                  </a:moveTo>
                  <a:cubicBezTo>
                    <a:pt x="127" y="9"/>
                    <a:pt x="126" y="10"/>
                    <a:pt x="126" y="10"/>
                  </a:cubicBezTo>
                  <a:lnTo>
                    <a:pt x="125" y="9"/>
                  </a:lnTo>
                  <a:cubicBezTo>
                    <a:pt x="125" y="8"/>
                    <a:pt x="126" y="8"/>
                    <a:pt x="127" y="8"/>
                  </a:cubicBezTo>
                  <a:lnTo>
                    <a:pt x="127" y="9"/>
                  </a:lnTo>
                  <a:close/>
                  <a:moveTo>
                    <a:pt x="126" y="10"/>
                  </a:moveTo>
                  <a:cubicBezTo>
                    <a:pt x="126" y="10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1"/>
                    <a:pt x="124" y="10"/>
                    <a:pt x="125" y="9"/>
                  </a:cubicBezTo>
                  <a:lnTo>
                    <a:pt x="126" y="10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1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lnTo>
                    <a:pt x="124" y="12"/>
                  </a:lnTo>
                  <a:lnTo>
                    <a:pt x="125" y="11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close/>
                  <a:moveTo>
                    <a:pt x="156" y="5"/>
                  </a:moveTo>
                  <a:lnTo>
                    <a:pt x="142" y="7"/>
                  </a:lnTo>
                  <a:lnTo>
                    <a:pt x="142" y="6"/>
                  </a:lnTo>
                  <a:lnTo>
                    <a:pt x="156" y="4"/>
                  </a:lnTo>
                  <a:lnTo>
                    <a:pt x="156" y="5"/>
                  </a:lnTo>
                  <a:close/>
                  <a:moveTo>
                    <a:pt x="122" y="15"/>
                  </a:moveTo>
                  <a:lnTo>
                    <a:pt x="105" y="39"/>
                  </a:lnTo>
                  <a:lnTo>
                    <a:pt x="104" y="38"/>
                  </a:lnTo>
                  <a:lnTo>
                    <a:pt x="120" y="14"/>
                  </a:lnTo>
                  <a:lnTo>
                    <a:pt x="122" y="1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5" name="Freeform 25"/>
            <p:cNvSpPr>
              <a:spLocks noEditPoints="1"/>
            </p:cNvSpPr>
            <p:nvPr/>
          </p:nvSpPr>
          <p:spPr bwMode="auto">
            <a:xfrm>
              <a:off x="3229" y="2829"/>
              <a:ext cx="718" cy="819"/>
            </a:xfrm>
            <a:custGeom>
              <a:avLst/>
              <a:gdLst>
                <a:gd name="T0" fmla="*/ 2147483647 w 118"/>
                <a:gd name="T1" fmla="*/ 2147483647 h 141"/>
                <a:gd name="T2" fmla="*/ 2147483647 w 118"/>
                <a:gd name="T3" fmla="*/ 2147483647 h 141"/>
                <a:gd name="T4" fmla="*/ 2147483647 w 118"/>
                <a:gd name="T5" fmla="*/ 2147483647 h 141"/>
                <a:gd name="T6" fmla="*/ 2147483647 w 118"/>
                <a:gd name="T7" fmla="*/ 2147483647 h 141"/>
                <a:gd name="T8" fmla="*/ 2147483647 w 118"/>
                <a:gd name="T9" fmla="*/ 2147483647 h 141"/>
                <a:gd name="T10" fmla="*/ 2147483647 w 118"/>
                <a:gd name="T11" fmla="*/ 2147483647 h 141"/>
                <a:gd name="T12" fmla="*/ 2147483647 w 118"/>
                <a:gd name="T13" fmla="*/ 2147483647 h 141"/>
                <a:gd name="T14" fmla="*/ 2147483647 w 118"/>
                <a:gd name="T15" fmla="*/ 2147483647 h 141"/>
                <a:gd name="T16" fmla="*/ 2147483647 w 118"/>
                <a:gd name="T17" fmla="*/ 2147483647 h 141"/>
                <a:gd name="T18" fmla="*/ 2147483647 w 118"/>
                <a:gd name="T19" fmla="*/ 0 h 141"/>
                <a:gd name="T20" fmla="*/ 2147483647 w 118"/>
                <a:gd name="T21" fmla="*/ 2147483647 h 141"/>
                <a:gd name="T22" fmla="*/ 2147483647 w 118"/>
                <a:gd name="T23" fmla="*/ 2147483647 h 141"/>
                <a:gd name="T24" fmla="*/ 2147483647 w 118"/>
                <a:gd name="T25" fmla="*/ 2147483647 h 141"/>
                <a:gd name="T26" fmla="*/ 2147483647 w 118"/>
                <a:gd name="T27" fmla="*/ 2147483647 h 141"/>
                <a:gd name="T28" fmla="*/ 2147483647 w 118"/>
                <a:gd name="T29" fmla="*/ 2147483647 h 141"/>
                <a:gd name="T30" fmla="*/ 2147483647 w 118"/>
                <a:gd name="T31" fmla="*/ 2147483647 h 141"/>
                <a:gd name="T32" fmla="*/ 2147483647 w 118"/>
                <a:gd name="T33" fmla="*/ 2147483647 h 141"/>
                <a:gd name="T34" fmla="*/ 2147483647 w 118"/>
                <a:gd name="T35" fmla="*/ 2147483647 h 141"/>
                <a:gd name="T36" fmla="*/ 2147483647 w 118"/>
                <a:gd name="T37" fmla="*/ 2147483647 h 141"/>
                <a:gd name="T38" fmla="*/ 0 w 118"/>
                <a:gd name="T39" fmla="*/ 2147483647 h 141"/>
                <a:gd name="T40" fmla="*/ 2147483647 w 118"/>
                <a:gd name="T41" fmla="*/ 2147483647 h 141"/>
                <a:gd name="T42" fmla="*/ 2147483647 w 118"/>
                <a:gd name="T43" fmla="*/ 2147483647 h 141"/>
                <a:gd name="T44" fmla="*/ 2147483647 w 118"/>
                <a:gd name="T45" fmla="*/ 2147483647 h 141"/>
                <a:gd name="T46" fmla="*/ 2147483647 w 118"/>
                <a:gd name="T47" fmla="*/ 2147483647 h 141"/>
                <a:gd name="T48" fmla="*/ 2147483647 w 118"/>
                <a:gd name="T49" fmla="*/ 2147483647 h 141"/>
                <a:gd name="T50" fmla="*/ 2147483647 w 118"/>
                <a:gd name="T51" fmla="*/ 2147483647 h 141"/>
                <a:gd name="T52" fmla="*/ 2147483647 w 118"/>
                <a:gd name="T53" fmla="*/ 2147483647 h 141"/>
                <a:gd name="T54" fmla="*/ 2147483647 w 118"/>
                <a:gd name="T55" fmla="*/ 2147483647 h 141"/>
                <a:gd name="T56" fmla="*/ 2147483647 w 118"/>
                <a:gd name="T57" fmla="*/ 2147483647 h 141"/>
                <a:gd name="T58" fmla="*/ 2147483647 w 118"/>
                <a:gd name="T59" fmla="*/ 2147483647 h 141"/>
                <a:gd name="T60" fmla="*/ 2147483647 w 118"/>
                <a:gd name="T61" fmla="*/ 2147483647 h 141"/>
                <a:gd name="T62" fmla="*/ 2147483647 w 118"/>
                <a:gd name="T63" fmla="*/ 2147483647 h 141"/>
                <a:gd name="T64" fmla="*/ 2147483647 w 118"/>
                <a:gd name="T65" fmla="*/ 2147483647 h 141"/>
                <a:gd name="T66" fmla="*/ 2147483647 w 118"/>
                <a:gd name="T67" fmla="*/ 2147483647 h 141"/>
                <a:gd name="T68" fmla="*/ 2147483647 w 118"/>
                <a:gd name="T69" fmla="*/ 2147483647 h 141"/>
                <a:gd name="T70" fmla="*/ 2147483647 w 118"/>
                <a:gd name="T71" fmla="*/ 2147483647 h 141"/>
                <a:gd name="T72" fmla="*/ 2147483647 w 118"/>
                <a:gd name="T73" fmla="*/ 2147483647 h 141"/>
                <a:gd name="T74" fmla="*/ 2147483647 w 118"/>
                <a:gd name="T75" fmla="*/ 2147483647 h 141"/>
                <a:gd name="T76" fmla="*/ 2147483647 w 118"/>
                <a:gd name="T77" fmla="*/ 2147483647 h 141"/>
                <a:gd name="T78" fmla="*/ 2147483647 w 118"/>
                <a:gd name="T79" fmla="*/ 2147483647 h 141"/>
                <a:gd name="T80" fmla="*/ 2147483647 w 118"/>
                <a:gd name="T81" fmla="*/ 2147483647 h 141"/>
                <a:gd name="T82" fmla="*/ 2147483647 w 118"/>
                <a:gd name="T83" fmla="*/ 2147483647 h 141"/>
                <a:gd name="T84" fmla="*/ 2147483647 w 118"/>
                <a:gd name="T85" fmla="*/ 2147483647 h 141"/>
                <a:gd name="T86" fmla="*/ 2147483647 w 118"/>
                <a:gd name="T87" fmla="*/ 2147483647 h 141"/>
                <a:gd name="T88" fmla="*/ 2147483647 w 118"/>
                <a:gd name="T89" fmla="*/ 2147483647 h 141"/>
                <a:gd name="T90" fmla="*/ 2147483647 w 118"/>
                <a:gd name="T91" fmla="*/ 2147483647 h 141"/>
                <a:gd name="T92" fmla="*/ 2147483647 w 118"/>
                <a:gd name="T93" fmla="*/ 2147483647 h 141"/>
                <a:gd name="T94" fmla="*/ 2147483647 w 118"/>
                <a:gd name="T95" fmla="*/ 2147483647 h 141"/>
                <a:gd name="T96" fmla="*/ 2147483647 w 118"/>
                <a:gd name="T97" fmla="*/ 2147483647 h 141"/>
                <a:gd name="T98" fmla="*/ 2147483647 w 118"/>
                <a:gd name="T99" fmla="*/ 2147483647 h 141"/>
                <a:gd name="T100" fmla="*/ 2147483647 w 118"/>
                <a:gd name="T101" fmla="*/ 2147483647 h 141"/>
                <a:gd name="T102" fmla="*/ 2147483647 w 118"/>
                <a:gd name="T103" fmla="*/ 2147483647 h 141"/>
                <a:gd name="T104" fmla="*/ 2147483647 w 118"/>
                <a:gd name="T105" fmla="*/ 2147483647 h 141"/>
                <a:gd name="T106" fmla="*/ 2147483647 w 118"/>
                <a:gd name="T107" fmla="*/ 2147483647 h 141"/>
                <a:gd name="T108" fmla="*/ 2147483647 w 118"/>
                <a:gd name="T109" fmla="*/ 2147483647 h 141"/>
                <a:gd name="T110" fmla="*/ 2147483647 w 118"/>
                <a:gd name="T111" fmla="*/ 2147483647 h 141"/>
                <a:gd name="T112" fmla="*/ 2147483647 w 118"/>
                <a:gd name="T113" fmla="*/ 2147483647 h 141"/>
                <a:gd name="T114" fmla="*/ 2147483647 w 118"/>
                <a:gd name="T115" fmla="*/ 2147483647 h 141"/>
                <a:gd name="T116" fmla="*/ 2147483647 w 118"/>
                <a:gd name="T117" fmla="*/ 2147483647 h 141"/>
                <a:gd name="T118" fmla="*/ 2147483647 w 118"/>
                <a:gd name="T119" fmla="*/ 2147483647 h 141"/>
                <a:gd name="T120" fmla="*/ 2147483647 w 118"/>
                <a:gd name="T121" fmla="*/ 2147483647 h 141"/>
                <a:gd name="T122" fmla="*/ 2147483647 w 118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6" name="Freeform 26"/>
            <p:cNvSpPr>
              <a:spLocks noEditPoints="1"/>
            </p:cNvSpPr>
            <p:nvPr/>
          </p:nvSpPr>
          <p:spPr bwMode="auto">
            <a:xfrm>
              <a:off x="3229" y="2829"/>
              <a:ext cx="718" cy="819"/>
            </a:xfrm>
            <a:custGeom>
              <a:avLst/>
              <a:gdLst>
                <a:gd name="T0" fmla="*/ 2147483647 w 118"/>
                <a:gd name="T1" fmla="*/ 2147483647 h 141"/>
                <a:gd name="T2" fmla="*/ 2147483647 w 118"/>
                <a:gd name="T3" fmla="*/ 2147483647 h 141"/>
                <a:gd name="T4" fmla="*/ 2147483647 w 118"/>
                <a:gd name="T5" fmla="*/ 2147483647 h 141"/>
                <a:gd name="T6" fmla="*/ 2147483647 w 118"/>
                <a:gd name="T7" fmla="*/ 2147483647 h 141"/>
                <a:gd name="T8" fmla="*/ 2147483647 w 118"/>
                <a:gd name="T9" fmla="*/ 2147483647 h 141"/>
                <a:gd name="T10" fmla="*/ 2147483647 w 118"/>
                <a:gd name="T11" fmla="*/ 2147483647 h 141"/>
                <a:gd name="T12" fmla="*/ 2147483647 w 118"/>
                <a:gd name="T13" fmla="*/ 2147483647 h 141"/>
                <a:gd name="T14" fmla="*/ 2147483647 w 118"/>
                <a:gd name="T15" fmla="*/ 2147483647 h 141"/>
                <a:gd name="T16" fmla="*/ 2147483647 w 118"/>
                <a:gd name="T17" fmla="*/ 2147483647 h 141"/>
                <a:gd name="T18" fmla="*/ 2147483647 w 118"/>
                <a:gd name="T19" fmla="*/ 0 h 141"/>
                <a:gd name="T20" fmla="*/ 2147483647 w 118"/>
                <a:gd name="T21" fmla="*/ 2147483647 h 141"/>
                <a:gd name="T22" fmla="*/ 2147483647 w 118"/>
                <a:gd name="T23" fmla="*/ 2147483647 h 141"/>
                <a:gd name="T24" fmla="*/ 2147483647 w 118"/>
                <a:gd name="T25" fmla="*/ 2147483647 h 141"/>
                <a:gd name="T26" fmla="*/ 2147483647 w 118"/>
                <a:gd name="T27" fmla="*/ 2147483647 h 141"/>
                <a:gd name="T28" fmla="*/ 2147483647 w 118"/>
                <a:gd name="T29" fmla="*/ 2147483647 h 141"/>
                <a:gd name="T30" fmla="*/ 2147483647 w 118"/>
                <a:gd name="T31" fmla="*/ 2147483647 h 141"/>
                <a:gd name="T32" fmla="*/ 2147483647 w 118"/>
                <a:gd name="T33" fmla="*/ 2147483647 h 141"/>
                <a:gd name="T34" fmla="*/ 2147483647 w 118"/>
                <a:gd name="T35" fmla="*/ 2147483647 h 141"/>
                <a:gd name="T36" fmla="*/ 2147483647 w 118"/>
                <a:gd name="T37" fmla="*/ 2147483647 h 141"/>
                <a:gd name="T38" fmla="*/ 0 w 118"/>
                <a:gd name="T39" fmla="*/ 2147483647 h 141"/>
                <a:gd name="T40" fmla="*/ 2147483647 w 118"/>
                <a:gd name="T41" fmla="*/ 2147483647 h 141"/>
                <a:gd name="T42" fmla="*/ 2147483647 w 118"/>
                <a:gd name="T43" fmla="*/ 2147483647 h 141"/>
                <a:gd name="T44" fmla="*/ 2147483647 w 118"/>
                <a:gd name="T45" fmla="*/ 2147483647 h 141"/>
                <a:gd name="T46" fmla="*/ 2147483647 w 118"/>
                <a:gd name="T47" fmla="*/ 2147483647 h 141"/>
                <a:gd name="T48" fmla="*/ 2147483647 w 118"/>
                <a:gd name="T49" fmla="*/ 2147483647 h 141"/>
                <a:gd name="T50" fmla="*/ 2147483647 w 118"/>
                <a:gd name="T51" fmla="*/ 2147483647 h 141"/>
                <a:gd name="T52" fmla="*/ 2147483647 w 118"/>
                <a:gd name="T53" fmla="*/ 2147483647 h 141"/>
                <a:gd name="T54" fmla="*/ 2147483647 w 118"/>
                <a:gd name="T55" fmla="*/ 2147483647 h 141"/>
                <a:gd name="T56" fmla="*/ 2147483647 w 118"/>
                <a:gd name="T57" fmla="*/ 2147483647 h 141"/>
                <a:gd name="T58" fmla="*/ 2147483647 w 118"/>
                <a:gd name="T59" fmla="*/ 2147483647 h 141"/>
                <a:gd name="T60" fmla="*/ 2147483647 w 118"/>
                <a:gd name="T61" fmla="*/ 2147483647 h 141"/>
                <a:gd name="T62" fmla="*/ 2147483647 w 118"/>
                <a:gd name="T63" fmla="*/ 2147483647 h 141"/>
                <a:gd name="T64" fmla="*/ 2147483647 w 118"/>
                <a:gd name="T65" fmla="*/ 2147483647 h 141"/>
                <a:gd name="T66" fmla="*/ 2147483647 w 118"/>
                <a:gd name="T67" fmla="*/ 2147483647 h 141"/>
                <a:gd name="T68" fmla="*/ 2147483647 w 118"/>
                <a:gd name="T69" fmla="*/ 2147483647 h 141"/>
                <a:gd name="T70" fmla="*/ 2147483647 w 118"/>
                <a:gd name="T71" fmla="*/ 2147483647 h 141"/>
                <a:gd name="T72" fmla="*/ 2147483647 w 118"/>
                <a:gd name="T73" fmla="*/ 2147483647 h 141"/>
                <a:gd name="T74" fmla="*/ 2147483647 w 118"/>
                <a:gd name="T75" fmla="*/ 2147483647 h 141"/>
                <a:gd name="T76" fmla="*/ 2147483647 w 118"/>
                <a:gd name="T77" fmla="*/ 2147483647 h 141"/>
                <a:gd name="T78" fmla="*/ 2147483647 w 118"/>
                <a:gd name="T79" fmla="*/ 2147483647 h 141"/>
                <a:gd name="T80" fmla="*/ 2147483647 w 118"/>
                <a:gd name="T81" fmla="*/ 2147483647 h 141"/>
                <a:gd name="T82" fmla="*/ 2147483647 w 118"/>
                <a:gd name="T83" fmla="*/ 2147483647 h 141"/>
                <a:gd name="T84" fmla="*/ 2147483647 w 118"/>
                <a:gd name="T85" fmla="*/ 2147483647 h 141"/>
                <a:gd name="T86" fmla="*/ 2147483647 w 118"/>
                <a:gd name="T87" fmla="*/ 2147483647 h 141"/>
                <a:gd name="T88" fmla="*/ 2147483647 w 118"/>
                <a:gd name="T89" fmla="*/ 2147483647 h 141"/>
                <a:gd name="T90" fmla="*/ 2147483647 w 118"/>
                <a:gd name="T91" fmla="*/ 2147483647 h 141"/>
                <a:gd name="T92" fmla="*/ 2147483647 w 118"/>
                <a:gd name="T93" fmla="*/ 2147483647 h 141"/>
                <a:gd name="T94" fmla="*/ 2147483647 w 118"/>
                <a:gd name="T95" fmla="*/ 2147483647 h 141"/>
                <a:gd name="T96" fmla="*/ 2147483647 w 118"/>
                <a:gd name="T97" fmla="*/ 2147483647 h 141"/>
                <a:gd name="T98" fmla="*/ 2147483647 w 118"/>
                <a:gd name="T99" fmla="*/ 2147483647 h 141"/>
                <a:gd name="T100" fmla="*/ 2147483647 w 118"/>
                <a:gd name="T101" fmla="*/ 2147483647 h 141"/>
                <a:gd name="T102" fmla="*/ 2147483647 w 118"/>
                <a:gd name="T103" fmla="*/ 2147483647 h 141"/>
                <a:gd name="T104" fmla="*/ 2147483647 w 118"/>
                <a:gd name="T105" fmla="*/ 2147483647 h 141"/>
                <a:gd name="T106" fmla="*/ 2147483647 w 118"/>
                <a:gd name="T107" fmla="*/ 2147483647 h 141"/>
                <a:gd name="T108" fmla="*/ 2147483647 w 118"/>
                <a:gd name="T109" fmla="*/ 2147483647 h 141"/>
                <a:gd name="T110" fmla="*/ 2147483647 w 118"/>
                <a:gd name="T111" fmla="*/ 2147483647 h 141"/>
                <a:gd name="T112" fmla="*/ 2147483647 w 118"/>
                <a:gd name="T113" fmla="*/ 2147483647 h 141"/>
                <a:gd name="T114" fmla="*/ 2147483647 w 118"/>
                <a:gd name="T115" fmla="*/ 2147483647 h 141"/>
                <a:gd name="T116" fmla="*/ 2147483647 w 118"/>
                <a:gd name="T117" fmla="*/ 2147483647 h 141"/>
                <a:gd name="T118" fmla="*/ 2147483647 w 118"/>
                <a:gd name="T119" fmla="*/ 2147483647 h 141"/>
                <a:gd name="T120" fmla="*/ 2147483647 w 118"/>
                <a:gd name="T121" fmla="*/ 2147483647 h 141"/>
                <a:gd name="T122" fmla="*/ 2147483647 w 118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Freeform 27"/>
            <p:cNvSpPr>
              <a:spLocks noEditPoints="1"/>
            </p:cNvSpPr>
            <p:nvPr/>
          </p:nvSpPr>
          <p:spPr bwMode="auto">
            <a:xfrm>
              <a:off x="3934" y="2021"/>
              <a:ext cx="432" cy="1035"/>
            </a:xfrm>
            <a:custGeom>
              <a:avLst/>
              <a:gdLst>
                <a:gd name="T0" fmla="*/ 2147483647 w 71"/>
                <a:gd name="T1" fmla="*/ 2147483647 h 178"/>
                <a:gd name="T2" fmla="*/ 2147483647 w 71"/>
                <a:gd name="T3" fmla="*/ 2147483647 h 178"/>
                <a:gd name="T4" fmla="*/ 2147483647 w 71"/>
                <a:gd name="T5" fmla="*/ 2147483647 h 178"/>
                <a:gd name="T6" fmla="*/ 2147483647 w 71"/>
                <a:gd name="T7" fmla="*/ 2147483647 h 178"/>
                <a:gd name="T8" fmla="*/ 2147483647 w 71"/>
                <a:gd name="T9" fmla="*/ 2147483647 h 178"/>
                <a:gd name="T10" fmla="*/ 2147483647 w 71"/>
                <a:gd name="T11" fmla="*/ 2147483647 h 178"/>
                <a:gd name="T12" fmla="*/ 2147483647 w 71"/>
                <a:gd name="T13" fmla="*/ 2147483647 h 178"/>
                <a:gd name="T14" fmla="*/ 2147483647 w 71"/>
                <a:gd name="T15" fmla="*/ 2147483647 h 178"/>
                <a:gd name="T16" fmla="*/ 2147483647 w 71"/>
                <a:gd name="T17" fmla="*/ 2147483647 h 178"/>
                <a:gd name="T18" fmla="*/ 2147483647 w 71"/>
                <a:gd name="T19" fmla="*/ 0 h 178"/>
                <a:gd name="T20" fmla="*/ 2147483647 w 71"/>
                <a:gd name="T21" fmla="*/ 2147483647 h 178"/>
                <a:gd name="T22" fmla="*/ 2147483647 w 71"/>
                <a:gd name="T23" fmla="*/ 2147483647 h 178"/>
                <a:gd name="T24" fmla="*/ 2147483647 w 71"/>
                <a:gd name="T25" fmla="*/ 2147483647 h 178"/>
                <a:gd name="T26" fmla="*/ 2147483647 w 71"/>
                <a:gd name="T27" fmla="*/ 2147483647 h 178"/>
                <a:gd name="T28" fmla="*/ 2147483647 w 71"/>
                <a:gd name="T29" fmla="*/ 2147483647 h 178"/>
                <a:gd name="T30" fmla="*/ 2147483647 w 71"/>
                <a:gd name="T31" fmla="*/ 2147483647 h 178"/>
                <a:gd name="T32" fmla="*/ 0 w 71"/>
                <a:gd name="T33" fmla="*/ 2147483647 h 178"/>
                <a:gd name="T34" fmla="*/ 2147483647 w 71"/>
                <a:gd name="T35" fmla="*/ 2147483647 h 178"/>
                <a:gd name="T36" fmla="*/ 2147483647 w 71"/>
                <a:gd name="T37" fmla="*/ 2147483647 h 178"/>
                <a:gd name="T38" fmla="*/ 2147483647 w 71"/>
                <a:gd name="T39" fmla="*/ 2147483647 h 178"/>
                <a:gd name="T40" fmla="*/ 2147483647 w 71"/>
                <a:gd name="T41" fmla="*/ 2147483647 h 178"/>
                <a:gd name="T42" fmla="*/ 2147483647 w 71"/>
                <a:gd name="T43" fmla="*/ 2147483647 h 178"/>
                <a:gd name="T44" fmla="*/ 2147483647 w 71"/>
                <a:gd name="T45" fmla="*/ 2147483647 h 178"/>
                <a:gd name="T46" fmla="*/ 2147483647 w 71"/>
                <a:gd name="T47" fmla="*/ 2147483647 h 178"/>
                <a:gd name="T48" fmla="*/ 2147483647 w 71"/>
                <a:gd name="T49" fmla="*/ 2147483647 h 178"/>
                <a:gd name="T50" fmla="*/ 2147483647 w 71"/>
                <a:gd name="T51" fmla="*/ 2147483647 h 178"/>
                <a:gd name="T52" fmla="*/ 2147483647 w 71"/>
                <a:gd name="T53" fmla="*/ 2147483647 h 178"/>
                <a:gd name="T54" fmla="*/ 2147483647 w 71"/>
                <a:gd name="T55" fmla="*/ 2147483647 h 178"/>
                <a:gd name="T56" fmla="*/ 2147483647 w 71"/>
                <a:gd name="T57" fmla="*/ 2147483647 h 178"/>
                <a:gd name="T58" fmla="*/ 2147483647 w 71"/>
                <a:gd name="T59" fmla="*/ 2147483647 h 178"/>
                <a:gd name="T60" fmla="*/ 2147483647 w 71"/>
                <a:gd name="T61" fmla="*/ 2147483647 h 178"/>
                <a:gd name="T62" fmla="*/ 2147483647 w 71"/>
                <a:gd name="T63" fmla="*/ 2147483647 h 178"/>
                <a:gd name="T64" fmla="*/ 2147483647 w 71"/>
                <a:gd name="T65" fmla="*/ 2147483647 h 178"/>
                <a:gd name="T66" fmla="*/ 2147483647 w 71"/>
                <a:gd name="T67" fmla="*/ 2147483647 h 178"/>
                <a:gd name="T68" fmla="*/ 2147483647 w 71"/>
                <a:gd name="T69" fmla="*/ 2147483647 h 178"/>
                <a:gd name="T70" fmla="*/ 2147483647 w 71"/>
                <a:gd name="T71" fmla="*/ 2147483647 h 178"/>
                <a:gd name="T72" fmla="*/ 2147483647 w 71"/>
                <a:gd name="T73" fmla="*/ 2147483647 h 178"/>
                <a:gd name="T74" fmla="*/ 2147483647 w 71"/>
                <a:gd name="T75" fmla="*/ 2147483647 h 178"/>
                <a:gd name="T76" fmla="*/ 2147483647 w 71"/>
                <a:gd name="T77" fmla="*/ 2147483647 h 178"/>
                <a:gd name="T78" fmla="*/ 2147483647 w 71"/>
                <a:gd name="T79" fmla="*/ 2147483647 h 178"/>
                <a:gd name="T80" fmla="*/ 2147483647 w 71"/>
                <a:gd name="T81" fmla="*/ 2147483647 h 178"/>
                <a:gd name="T82" fmla="*/ 2147483647 w 71"/>
                <a:gd name="T83" fmla="*/ 2147483647 h 178"/>
                <a:gd name="T84" fmla="*/ 2147483647 w 71"/>
                <a:gd name="T85" fmla="*/ 2147483647 h 178"/>
                <a:gd name="T86" fmla="*/ 2147483647 w 71"/>
                <a:gd name="T87" fmla="*/ 2147483647 h 178"/>
                <a:gd name="T88" fmla="*/ 2147483647 w 71"/>
                <a:gd name="T89" fmla="*/ 2147483647 h 178"/>
                <a:gd name="T90" fmla="*/ 2147483647 w 71"/>
                <a:gd name="T91" fmla="*/ 2147483647 h 178"/>
                <a:gd name="T92" fmla="*/ 2147483647 w 71"/>
                <a:gd name="T93" fmla="*/ 2147483647 h 178"/>
                <a:gd name="T94" fmla="*/ 2147483647 w 71"/>
                <a:gd name="T95" fmla="*/ 2147483647 h 178"/>
                <a:gd name="T96" fmla="*/ 2147483647 w 71"/>
                <a:gd name="T97" fmla="*/ 2147483647 h 178"/>
                <a:gd name="T98" fmla="*/ 2147483647 w 71"/>
                <a:gd name="T99" fmla="*/ 2147483647 h 178"/>
                <a:gd name="T100" fmla="*/ 2147483647 w 71"/>
                <a:gd name="T101" fmla="*/ 2147483647 h 178"/>
                <a:gd name="T102" fmla="*/ 2147483647 w 71"/>
                <a:gd name="T103" fmla="*/ 2147483647 h 178"/>
                <a:gd name="T104" fmla="*/ 2147483647 w 71"/>
                <a:gd name="T105" fmla="*/ 2147483647 h 178"/>
                <a:gd name="T106" fmla="*/ 2147483647 w 71"/>
                <a:gd name="T107" fmla="*/ 2147483647 h 178"/>
                <a:gd name="T108" fmla="*/ 2147483647 w 71"/>
                <a:gd name="T109" fmla="*/ 2147483647 h 178"/>
                <a:gd name="T110" fmla="*/ 2147483647 w 71"/>
                <a:gd name="T111" fmla="*/ 2147483647 h 178"/>
                <a:gd name="T112" fmla="*/ 2147483647 w 71"/>
                <a:gd name="T113" fmla="*/ 2147483647 h 178"/>
                <a:gd name="T114" fmla="*/ 2147483647 w 71"/>
                <a:gd name="T115" fmla="*/ 2147483647 h 178"/>
                <a:gd name="T116" fmla="*/ 2147483647 w 71"/>
                <a:gd name="T117" fmla="*/ 2147483647 h 178"/>
                <a:gd name="T118" fmla="*/ 2147483647 w 71"/>
                <a:gd name="T119" fmla="*/ 2147483647 h 178"/>
                <a:gd name="T120" fmla="*/ 2147483647 w 71"/>
                <a:gd name="T121" fmla="*/ 2147483647 h 178"/>
                <a:gd name="T122" fmla="*/ 2147483647 w 71"/>
                <a:gd name="T123" fmla="*/ 2147483647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178"/>
                <a:gd name="T188" fmla="*/ 71 w 71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178">
                  <a:moveTo>
                    <a:pt x="26" y="178"/>
                  </a:moveTo>
                  <a:lnTo>
                    <a:pt x="48" y="115"/>
                  </a:lnTo>
                  <a:lnTo>
                    <a:pt x="58" y="118"/>
                  </a:lnTo>
                  <a:lnTo>
                    <a:pt x="63" y="127"/>
                  </a:lnTo>
                  <a:lnTo>
                    <a:pt x="71" y="105"/>
                  </a:lnTo>
                  <a:lnTo>
                    <a:pt x="68" y="95"/>
                  </a:lnTo>
                  <a:lnTo>
                    <a:pt x="54" y="89"/>
                  </a:lnTo>
                  <a:cubicBezTo>
                    <a:pt x="54" y="89"/>
                    <a:pt x="57" y="75"/>
                    <a:pt x="52" y="68"/>
                  </a:cubicBezTo>
                  <a:cubicBezTo>
                    <a:pt x="48" y="60"/>
                    <a:pt x="38" y="54"/>
                    <a:pt x="36" y="48"/>
                  </a:cubicBezTo>
                  <a:cubicBezTo>
                    <a:pt x="35" y="43"/>
                    <a:pt x="31" y="0"/>
                    <a:pt x="31" y="0"/>
                  </a:cubicBezTo>
                  <a:lnTo>
                    <a:pt x="20" y="41"/>
                  </a:lnTo>
                  <a:cubicBezTo>
                    <a:pt x="20" y="47"/>
                    <a:pt x="20" y="51"/>
                    <a:pt x="22" y="54"/>
                  </a:cubicBezTo>
                  <a:cubicBezTo>
                    <a:pt x="26" y="60"/>
                    <a:pt x="33" y="69"/>
                    <a:pt x="33" y="72"/>
                  </a:cubicBezTo>
                  <a:cubicBezTo>
                    <a:pt x="33" y="77"/>
                    <a:pt x="31" y="86"/>
                    <a:pt x="31" y="86"/>
                  </a:cubicBezTo>
                  <a:lnTo>
                    <a:pt x="18" y="84"/>
                  </a:lnTo>
                  <a:lnTo>
                    <a:pt x="7" y="89"/>
                  </a:lnTo>
                  <a:lnTo>
                    <a:pt x="0" y="109"/>
                  </a:lnTo>
                  <a:lnTo>
                    <a:pt x="14" y="104"/>
                  </a:lnTo>
                  <a:lnTo>
                    <a:pt x="27" y="107"/>
                  </a:lnTo>
                  <a:lnTo>
                    <a:pt x="2" y="160"/>
                  </a:lnTo>
                  <a:lnTo>
                    <a:pt x="26" y="178"/>
                  </a:lnTo>
                  <a:close/>
                  <a:moveTo>
                    <a:pt x="25" y="169"/>
                  </a:moveTo>
                  <a:lnTo>
                    <a:pt x="9" y="157"/>
                  </a:lnTo>
                  <a:moveTo>
                    <a:pt x="25" y="160"/>
                  </a:moveTo>
                  <a:lnTo>
                    <a:pt x="34" y="128"/>
                  </a:lnTo>
                  <a:moveTo>
                    <a:pt x="19" y="157"/>
                  </a:moveTo>
                  <a:lnTo>
                    <a:pt x="31" y="127"/>
                  </a:lnTo>
                  <a:moveTo>
                    <a:pt x="12" y="151"/>
                  </a:moveTo>
                  <a:lnTo>
                    <a:pt x="28" y="125"/>
                  </a:lnTo>
                  <a:moveTo>
                    <a:pt x="41" y="112"/>
                  </a:moveTo>
                  <a:lnTo>
                    <a:pt x="46" y="87"/>
                  </a:lnTo>
                  <a:moveTo>
                    <a:pt x="36" y="109"/>
                  </a:moveTo>
                  <a:lnTo>
                    <a:pt x="41" y="85"/>
                  </a:lnTo>
                  <a:moveTo>
                    <a:pt x="30" y="106"/>
                  </a:moveTo>
                  <a:lnTo>
                    <a:pt x="38" y="85"/>
                  </a:lnTo>
                  <a:moveTo>
                    <a:pt x="39" y="72"/>
                  </a:moveTo>
                  <a:lnTo>
                    <a:pt x="29" y="52"/>
                  </a:lnTo>
                  <a:moveTo>
                    <a:pt x="31" y="32"/>
                  </a:moveTo>
                  <a:lnTo>
                    <a:pt x="31" y="15"/>
                  </a:lnTo>
                  <a:moveTo>
                    <a:pt x="63" y="114"/>
                  </a:moveTo>
                  <a:lnTo>
                    <a:pt x="66" y="104"/>
                  </a:lnTo>
                  <a:moveTo>
                    <a:pt x="51" y="108"/>
                  </a:moveTo>
                  <a:lnTo>
                    <a:pt x="60" y="109"/>
                  </a:lnTo>
                  <a:moveTo>
                    <a:pt x="56" y="97"/>
                  </a:moveTo>
                  <a:lnTo>
                    <a:pt x="63" y="99"/>
                  </a:lnTo>
                  <a:moveTo>
                    <a:pt x="7" y="99"/>
                  </a:moveTo>
                  <a:lnTo>
                    <a:pt x="14" y="97"/>
                  </a:lnTo>
                  <a:moveTo>
                    <a:pt x="9" y="92"/>
                  </a:moveTo>
                  <a:lnTo>
                    <a:pt x="15" y="90"/>
                  </a:lnTo>
                  <a:moveTo>
                    <a:pt x="19" y="99"/>
                  </a:moveTo>
                  <a:lnTo>
                    <a:pt x="28" y="101"/>
                  </a:lnTo>
                  <a:moveTo>
                    <a:pt x="20" y="92"/>
                  </a:moveTo>
                  <a:lnTo>
                    <a:pt x="29" y="94"/>
                  </a:lnTo>
                  <a:moveTo>
                    <a:pt x="27" y="48"/>
                  </a:moveTo>
                  <a:cubicBezTo>
                    <a:pt x="29" y="48"/>
                    <a:pt x="30" y="47"/>
                    <a:pt x="30" y="46"/>
                  </a:cubicBezTo>
                  <a:cubicBezTo>
                    <a:pt x="31" y="44"/>
                    <a:pt x="30" y="43"/>
                    <a:pt x="28" y="42"/>
                  </a:cubicBezTo>
                  <a:cubicBezTo>
                    <a:pt x="27" y="42"/>
                    <a:pt x="25" y="43"/>
                    <a:pt x="25" y="44"/>
                  </a:cubicBezTo>
                  <a:cubicBezTo>
                    <a:pt x="25" y="46"/>
                    <a:pt x="26" y="47"/>
                    <a:pt x="27" y="48"/>
                  </a:cubicBezTo>
                  <a:close/>
                  <a:moveTo>
                    <a:pt x="30" y="16"/>
                  </a:moveTo>
                  <a:lnTo>
                    <a:pt x="28" y="30"/>
                  </a:lnTo>
                  <a:moveTo>
                    <a:pt x="29" y="52"/>
                  </a:moveTo>
                  <a:lnTo>
                    <a:pt x="46" y="75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8" name="Freeform 28"/>
            <p:cNvSpPr>
              <a:spLocks noEditPoints="1"/>
            </p:cNvSpPr>
            <p:nvPr/>
          </p:nvSpPr>
          <p:spPr bwMode="auto">
            <a:xfrm>
              <a:off x="3929" y="2021"/>
              <a:ext cx="444" cy="1040"/>
            </a:xfrm>
            <a:custGeom>
              <a:avLst/>
              <a:gdLst>
                <a:gd name="T0" fmla="*/ 2147483647 w 73"/>
                <a:gd name="T1" fmla="*/ 2147483647 h 179"/>
                <a:gd name="T2" fmla="*/ 2147483647 w 73"/>
                <a:gd name="T3" fmla="*/ 2147483647 h 179"/>
                <a:gd name="T4" fmla="*/ 2147483647 w 73"/>
                <a:gd name="T5" fmla="*/ 2147483647 h 179"/>
                <a:gd name="T6" fmla="*/ 2147483647 w 73"/>
                <a:gd name="T7" fmla="*/ 2147483647 h 179"/>
                <a:gd name="T8" fmla="*/ 2147483647 w 73"/>
                <a:gd name="T9" fmla="*/ 2147483647 h 179"/>
                <a:gd name="T10" fmla="*/ 2147483647 w 73"/>
                <a:gd name="T11" fmla="*/ 2147483647 h 179"/>
                <a:gd name="T12" fmla="*/ 2147483647 w 73"/>
                <a:gd name="T13" fmla="*/ 2147483647 h 179"/>
                <a:gd name="T14" fmla="*/ 2147483647 w 73"/>
                <a:gd name="T15" fmla="*/ 2147483647 h 179"/>
                <a:gd name="T16" fmla="*/ 2147483647 w 73"/>
                <a:gd name="T17" fmla="*/ 2147483647 h 179"/>
                <a:gd name="T18" fmla="*/ 2147483647 w 73"/>
                <a:gd name="T19" fmla="*/ 2147483647 h 179"/>
                <a:gd name="T20" fmla="*/ 2147483647 w 73"/>
                <a:gd name="T21" fmla="*/ 2147483647 h 179"/>
                <a:gd name="T22" fmla="*/ 2147483647 w 73"/>
                <a:gd name="T23" fmla="*/ 0 h 179"/>
                <a:gd name="T24" fmla="*/ 2147483647 w 73"/>
                <a:gd name="T25" fmla="*/ 2147483647 h 179"/>
                <a:gd name="T26" fmla="*/ 2147483647 w 73"/>
                <a:gd name="T27" fmla="*/ 2147483647 h 179"/>
                <a:gd name="T28" fmla="*/ 2147483647 w 73"/>
                <a:gd name="T29" fmla="*/ 2147483647 h 179"/>
                <a:gd name="T30" fmla="*/ 2147483647 w 73"/>
                <a:gd name="T31" fmla="*/ 2147483647 h 179"/>
                <a:gd name="T32" fmla="*/ 2147483647 w 73"/>
                <a:gd name="T33" fmla="*/ 2147483647 h 179"/>
                <a:gd name="T34" fmla="*/ 2147483647 w 73"/>
                <a:gd name="T35" fmla="*/ 2147483647 h 179"/>
                <a:gd name="T36" fmla="*/ 2147483647 w 73"/>
                <a:gd name="T37" fmla="*/ 2147483647 h 179"/>
                <a:gd name="T38" fmla="*/ 2147483647 w 73"/>
                <a:gd name="T39" fmla="*/ 2147483647 h 179"/>
                <a:gd name="T40" fmla="*/ 2147483647 w 73"/>
                <a:gd name="T41" fmla="*/ 2147483647 h 179"/>
                <a:gd name="T42" fmla="*/ 2147483647 w 73"/>
                <a:gd name="T43" fmla="*/ 2147483647 h 179"/>
                <a:gd name="T44" fmla="*/ 2147483647 w 73"/>
                <a:gd name="T45" fmla="*/ 2147483647 h 179"/>
                <a:gd name="T46" fmla="*/ 2147483647 w 73"/>
                <a:gd name="T47" fmla="*/ 2147483647 h 179"/>
                <a:gd name="T48" fmla="*/ 2147483647 w 73"/>
                <a:gd name="T49" fmla="*/ 2147483647 h 179"/>
                <a:gd name="T50" fmla="*/ 2147483647 w 73"/>
                <a:gd name="T51" fmla="*/ 2147483647 h 179"/>
                <a:gd name="T52" fmla="*/ 2147483647 w 73"/>
                <a:gd name="T53" fmla="*/ 2147483647 h 179"/>
                <a:gd name="T54" fmla="*/ 2147483647 w 73"/>
                <a:gd name="T55" fmla="*/ 2147483647 h 179"/>
                <a:gd name="T56" fmla="*/ 2147483647 w 73"/>
                <a:gd name="T57" fmla="*/ 2147483647 h 179"/>
                <a:gd name="T58" fmla="*/ 2147483647 w 73"/>
                <a:gd name="T59" fmla="*/ 2147483647 h 179"/>
                <a:gd name="T60" fmla="*/ 2147483647 w 73"/>
                <a:gd name="T61" fmla="*/ 2147483647 h 179"/>
                <a:gd name="T62" fmla="*/ 2147483647 w 73"/>
                <a:gd name="T63" fmla="*/ 2147483647 h 179"/>
                <a:gd name="T64" fmla="*/ 2147483647 w 73"/>
                <a:gd name="T65" fmla="*/ 2147483647 h 179"/>
                <a:gd name="T66" fmla="*/ 2147483647 w 73"/>
                <a:gd name="T67" fmla="*/ 2147483647 h 179"/>
                <a:gd name="T68" fmla="*/ 2147483647 w 73"/>
                <a:gd name="T69" fmla="*/ 2147483647 h 179"/>
                <a:gd name="T70" fmla="*/ 2147483647 w 73"/>
                <a:gd name="T71" fmla="*/ 2147483647 h 179"/>
                <a:gd name="T72" fmla="*/ 2147483647 w 73"/>
                <a:gd name="T73" fmla="*/ 2147483647 h 179"/>
                <a:gd name="T74" fmla="*/ 2147483647 w 73"/>
                <a:gd name="T75" fmla="*/ 2147483647 h 179"/>
                <a:gd name="T76" fmla="*/ 2147483647 w 73"/>
                <a:gd name="T77" fmla="*/ 2147483647 h 179"/>
                <a:gd name="T78" fmla="*/ 2147483647 w 73"/>
                <a:gd name="T79" fmla="*/ 2147483647 h 179"/>
                <a:gd name="T80" fmla="*/ 2147483647 w 73"/>
                <a:gd name="T81" fmla="*/ 2147483647 h 179"/>
                <a:gd name="T82" fmla="*/ 2147483647 w 73"/>
                <a:gd name="T83" fmla="*/ 2147483647 h 179"/>
                <a:gd name="T84" fmla="*/ 2147483647 w 73"/>
                <a:gd name="T85" fmla="*/ 2147483647 h 179"/>
                <a:gd name="T86" fmla="*/ 2147483647 w 73"/>
                <a:gd name="T87" fmla="*/ 2147483647 h 179"/>
                <a:gd name="T88" fmla="*/ 2147483647 w 73"/>
                <a:gd name="T89" fmla="*/ 2147483647 h 179"/>
                <a:gd name="T90" fmla="*/ 2147483647 w 73"/>
                <a:gd name="T91" fmla="*/ 2147483647 h 179"/>
                <a:gd name="T92" fmla="*/ 2147483647 w 73"/>
                <a:gd name="T93" fmla="*/ 2147483647 h 179"/>
                <a:gd name="T94" fmla="*/ 2147483647 w 73"/>
                <a:gd name="T95" fmla="*/ 2147483647 h 179"/>
                <a:gd name="T96" fmla="*/ 2147483647 w 73"/>
                <a:gd name="T97" fmla="*/ 2147483647 h 179"/>
                <a:gd name="T98" fmla="*/ 2147483647 w 73"/>
                <a:gd name="T99" fmla="*/ 2147483647 h 179"/>
                <a:gd name="T100" fmla="*/ 2147483647 w 73"/>
                <a:gd name="T101" fmla="*/ 2147483647 h 179"/>
                <a:gd name="T102" fmla="*/ 2147483647 w 73"/>
                <a:gd name="T103" fmla="*/ 2147483647 h 179"/>
                <a:gd name="T104" fmla="*/ 2147483647 w 73"/>
                <a:gd name="T105" fmla="*/ 2147483647 h 179"/>
                <a:gd name="T106" fmla="*/ 2147483647 w 73"/>
                <a:gd name="T107" fmla="*/ 2147483647 h 179"/>
                <a:gd name="T108" fmla="*/ 2147483647 w 73"/>
                <a:gd name="T109" fmla="*/ 2147483647 h 179"/>
                <a:gd name="T110" fmla="*/ 2147483647 w 73"/>
                <a:gd name="T111" fmla="*/ 2147483647 h 179"/>
                <a:gd name="T112" fmla="*/ 2147483647 w 73"/>
                <a:gd name="T113" fmla="*/ 2147483647 h 179"/>
                <a:gd name="T114" fmla="*/ 2147483647 w 73"/>
                <a:gd name="T115" fmla="*/ 2147483647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79"/>
                <a:gd name="T176" fmla="*/ 73 w 73"/>
                <a:gd name="T177" fmla="*/ 179 h 1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79">
                  <a:moveTo>
                    <a:pt x="27" y="178"/>
                  </a:moveTo>
                  <a:lnTo>
                    <a:pt x="48" y="114"/>
                  </a:lnTo>
                  <a:lnTo>
                    <a:pt x="50" y="115"/>
                  </a:lnTo>
                  <a:lnTo>
                    <a:pt x="28" y="178"/>
                  </a:lnTo>
                  <a:lnTo>
                    <a:pt x="27" y="178"/>
                  </a:lnTo>
                  <a:close/>
                  <a:moveTo>
                    <a:pt x="48" y="114"/>
                  </a:moveTo>
                  <a:lnTo>
                    <a:pt x="49" y="114"/>
                  </a:lnTo>
                  <a:lnTo>
                    <a:pt x="49" y="115"/>
                  </a:lnTo>
                  <a:lnTo>
                    <a:pt x="48" y="114"/>
                  </a:lnTo>
                  <a:close/>
                  <a:moveTo>
                    <a:pt x="49" y="114"/>
                  </a:moveTo>
                  <a:lnTo>
                    <a:pt x="59" y="117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49" y="114"/>
                  </a:lnTo>
                  <a:close/>
                  <a:moveTo>
                    <a:pt x="59" y="117"/>
                  </a:moveTo>
                  <a:lnTo>
                    <a:pt x="59" y="118"/>
                  </a:lnTo>
                  <a:lnTo>
                    <a:pt x="59" y="117"/>
                  </a:lnTo>
                  <a:close/>
                  <a:moveTo>
                    <a:pt x="59" y="118"/>
                  </a:moveTo>
                  <a:lnTo>
                    <a:pt x="65" y="127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59" y="118"/>
                  </a:lnTo>
                  <a:close/>
                  <a:moveTo>
                    <a:pt x="65" y="127"/>
                  </a:moveTo>
                  <a:lnTo>
                    <a:pt x="64" y="129"/>
                  </a:lnTo>
                  <a:lnTo>
                    <a:pt x="63" y="128"/>
                  </a:lnTo>
                  <a:lnTo>
                    <a:pt x="64" y="127"/>
                  </a:lnTo>
                  <a:lnTo>
                    <a:pt x="65" y="127"/>
                  </a:lnTo>
                  <a:close/>
                  <a:moveTo>
                    <a:pt x="63" y="127"/>
                  </a:moveTo>
                  <a:lnTo>
                    <a:pt x="71" y="105"/>
                  </a:lnTo>
                  <a:lnTo>
                    <a:pt x="73" y="105"/>
                  </a:lnTo>
                  <a:lnTo>
                    <a:pt x="65" y="127"/>
                  </a:lnTo>
                  <a:lnTo>
                    <a:pt x="63" y="127"/>
                  </a:lnTo>
                  <a:close/>
                  <a:moveTo>
                    <a:pt x="73" y="105"/>
                  </a:moveTo>
                  <a:lnTo>
                    <a:pt x="73" y="105"/>
                  </a:lnTo>
                  <a:lnTo>
                    <a:pt x="72" y="105"/>
                  </a:lnTo>
                  <a:lnTo>
                    <a:pt x="73" y="105"/>
                  </a:lnTo>
                  <a:close/>
                  <a:moveTo>
                    <a:pt x="71" y="105"/>
                  </a:moveTo>
                  <a:lnTo>
                    <a:pt x="68" y="95"/>
                  </a:lnTo>
                  <a:lnTo>
                    <a:pt x="69" y="94"/>
                  </a:lnTo>
                  <a:lnTo>
                    <a:pt x="73" y="105"/>
                  </a:lnTo>
                  <a:lnTo>
                    <a:pt x="71" y="105"/>
                  </a:lnTo>
                  <a:close/>
                  <a:moveTo>
                    <a:pt x="69" y="94"/>
                  </a:moveTo>
                  <a:lnTo>
                    <a:pt x="69" y="94"/>
                  </a:lnTo>
                  <a:lnTo>
                    <a:pt x="69" y="95"/>
                  </a:lnTo>
                  <a:lnTo>
                    <a:pt x="69" y="94"/>
                  </a:lnTo>
                  <a:close/>
                  <a:moveTo>
                    <a:pt x="68" y="95"/>
                  </a:moveTo>
                  <a:lnTo>
                    <a:pt x="55" y="90"/>
                  </a:lnTo>
                  <a:lnTo>
                    <a:pt x="55" y="89"/>
                  </a:lnTo>
                  <a:lnTo>
                    <a:pt x="69" y="94"/>
                  </a:lnTo>
                  <a:lnTo>
                    <a:pt x="68" y="95"/>
                  </a:lnTo>
                  <a:close/>
                  <a:moveTo>
                    <a:pt x="55" y="90"/>
                  </a:moveTo>
                  <a:lnTo>
                    <a:pt x="54" y="90"/>
                  </a:lnTo>
                  <a:lnTo>
                    <a:pt x="55" y="89"/>
                  </a:lnTo>
                  <a:lnTo>
                    <a:pt x="55" y="90"/>
                  </a:lnTo>
                  <a:close/>
                  <a:moveTo>
                    <a:pt x="55" y="89"/>
                  </a:moveTo>
                  <a:cubicBezTo>
                    <a:pt x="55" y="89"/>
                    <a:pt x="57" y="76"/>
                    <a:pt x="53" y="68"/>
                  </a:cubicBezTo>
                  <a:lnTo>
                    <a:pt x="54" y="68"/>
                  </a:lnTo>
                  <a:cubicBezTo>
                    <a:pt x="59" y="75"/>
                    <a:pt x="56" y="89"/>
                    <a:pt x="56" y="89"/>
                  </a:cubicBezTo>
                  <a:lnTo>
                    <a:pt x="55" y="89"/>
                  </a:lnTo>
                  <a:close/>
                  <a:moveTo>
                    <a:pt x="53" y="68"/>
                  </a:moveTo>
                  <a:lnTo>
                    <a:pt x="53" y="68"/>
                  </a:lnTo>
                  <a:lnTo>
                    <a:pt x="54" y="68"/>
                  </a:lnTo>
                  <a:lnTo>
                    <a:pt x="53" y="68"/>
                  </a:lnTo>
                  <a:close/>
                  <a:moveTo>
                    <a:pt x="53" y="68"/>
                  </a:moveTo>
                  <a:cubicBezTo>
                    <a:pt x="51" y="65"/>
                    <a:pt x="48" y="62"/>
                    <a:pt x="45" y="59"/>
                  </a:cubicBezTo>
                  <a:lnTo>
                    <a:pt x="46" y="58"/>
                  </a:lnTo>
                  <a:cubicBezTo>
                    <a:pt x="49" y="61"/>
                    <a:pt x="52" y="64"/>
                    <a:pt x="54" y="68"/>
                  </a:cubicBezTo>
                  <a:lnTo>
                    <a:pt x="53" y="68"/>
                  </a:lnTo>
                  <a:close/>
                  <a:moveTo>
                    <a:pt x="45" y="59"/>
                  </a:moveTo>
                  <a:cubicBezTo>
                    <a:pt x="41" y="55"/>
                    <a:pt x="37" y="52"/>
                    <a:pt x="37" y="49"/>
                  </a:cubicBezTo>
                  <a:lnTo>
                    <a:pt x="38" y="48"/>
                  </a:lnTo>
                  <a:cubicBezTo>
                    <a:pt x="39" y="51"/>
                    <a:pt x="42" y="54"/>
                    <a:pt x="46" y="58"/>
                  </a:cubicBezTo>
                  <a:lnTo>
                    <a:pt x="45" y="59"/>
                  </a:lnTo>
                  <a:close/>
                  <a:moveTo>
                    <a:pt x="37" y="49"/>
                  </a:moveTo>
                  <a:cubicBezTo>
                    <a:pt x="35" y="43"/>
                    <a:pt x="32" y="1"/>
                    <a:pt x="32" y="1"/>
                  </a:cubicBezTo>
                  <a:lnTo>
                    <a:pt x="33" y="0"/>
                  </a:lnTo>
                  <a:cubicBezTo>
                    <a:pt x="33" y="0"/>
                    <a:pt x="37" y="43"/>
                    <a:pt x="38" y="48"/>
                  </a:cubicBezTo>
                  <a:lnTo>
                    <a:pt x="37" y="49"/>
                  </a:lnTo>
                  <a:close/>
                  <a:moveTo>
                    <a:pt x="32" y="0"/>
                  </a:moveTo>
                  <a:lnTo>
                    <a:pt x="33" y="0"/>
                  </a:lnTo>
                  <a:lnTo>
                    <a:pt x="32" y="0"/>
                  </a:lnTo>
                  <a:close/>
                  <a:moveTo>
                    <a:pt x="33" y="1"/>
                  </a:moveTo>
                  <a:lnTo>
                    <a:pt x="22" y="41"/>
                  </a:lnTo>
                  <a:lnTo>
                    <a:pt x="21" y="41"/>
                  </a:lnTo>
                  <a:lnTo>
                    <a:pt x="32" y="0"/>
                  </a:lnTo>
                  <a:lnTo>
                    <a:pt x="33" y="1"/>
                  </a:lnTo>
                  <a:close/>
                  <a:moveTo>
                    <a:pt x="21" y="41"/>
                  </a:moveTo>
                  <a:lnTo>
                    <a:pt x="21" y="41"/>
                  </a:lnTo>
                  <a:close/>
                  <a:moveTo>
                    <a:pt x="22" y="41"/>
                  </a:moveTo>
                  <a:cubicBezTo>
                    <a:pt x="22" y="44"/>
                    <a:pt x="22" y="46"/>
                    <a:pt x="22" y="49"/>
                  </a:cubicBezTo>
                  <a:lnTo>
                    <a:pt x="21" y="49"/>
                  </a:lnTo>
                  <a:cubicBezTo>
                    <a:pt x="20" y="46"/>
                    <a:pt x="20" y="44"/>
                    <a:pt x="21" y="41"/>
                  </a:cubicBezTo>
                  <a:lnTo>
                    <a:pt x="22" y="41"/>
                  </a:lnTo>
                  <a:close/>
                  <a:moveTo>
                    <a:pt x="22" y="49"/>
                  </a:moveTo>
                  <a:cubicBezTo>
                    <a:pt x="22" y="51"/>
                    <a:pt x="23" y="53"/>
                    <a:pt x="24" y="54"/>
                  </a:cubicBezTo>
                  <a:lnTo>
                    <a:pt x="23" y="55"/>
                  </a:lnTo>
                  <a:cubicBezTo>
                    <a:pt x="22" y="53"/>
                    <a:pt x="21" y="51"/>
                    <a:pt x="21" y="49"/>
                  </a:cubicBezTo>
                  <a:lnTo>
                    <a:pt x="22" y="49"/>
                  </a:lnTo>
                  <a:close/>
                  <a:moveTo>
                    <a:pt x="24" y="54"/>
                  </a:moveTo>
                  <a:cubicBezTo>
                    <a:pt x="24" y="54"/>
                    <a:pt x="24" y="54"/>
                    <a:pt x="24" y="54"/>
                  </a:cubicBezTo>
                  <a:lnTo>
                    <a:pt x="23" y="55"/>
                  </a:lnTo>
                  <a:cubicBezTo>
                    <a:pt x="23" y="55"/>
                    <a:pt x="23" y="55"/>
                    <a:pt x="23" y="55"/>
                  </a:cubicBezTo>
                  <a:lnTo>
                    <a:pt x="24" y="54"/>
                  </a:lnTo>
                  <a:close/>
                  <a:moveTo>
                    <a:pt x="23" y="55"/>
                  </a:moveTo>
                  <a:lnTo>
                    <a:pt x="23" y="55"/>
                  </a:lnTo>
                  <a:close/>
                  <a:moveTo>
                    <a:pt x="24" y="54"/>
                  </a:moveTo>
                  <a:cubicBezTo>
                    <a:pt x="25" y="55"/>
                    <a:pt x="26" y="57"/>
                    <a:pt x="27" y="58"/>
                  </a:cubicBezTo>
                  <a:lnTo>
                    <a:pt x="26" y="59"/>
                  </a:lnTo>
                  <a:cubicBezTo>
                    <a:pt x="25" y="58"/>
                    <a:pt x="24" y="56"/>
                    <a:pt x="23" y="55"/>
                  </a:cubicBezTo>
                  <a:lnTo>
                    <a:pt x="24" y="54"/>
                  </a:lnTo>
                  <a:close/>
                  <a:moveTo>
                    <a:pt x="27" y="58"/>
                  </a:moveTo>
                  <a:cubicBezTo>
                    <a:pt x="30" y="63"/>
                    <a:pt x="35" y="69"/>
                    <a:pt x="35" y="72"/>
                  </a:cubicBezTo>
                  <a:lnTo>
                    <a:pt x="34" y="72"/>
                  </a:lnTo>
                  <a:cubicBezTo>
                    <a:pt x="34" y="70"/>
                    <a:pt x="29" y="64"/>
                    <a:pt x="26" y="59"/>
                  </a:cubicBezTo>
                  <a:lnTo>
                    <a:pt x="27" y="58"/>
                  </a:lnTo>
                  <a:close/>
                  <a:moveTo>
                    <a:pt x="35" y="72"/>
                  </a:moveTo>
                  <a:cubicBezTo>
                    <a:pt x="35" y="77"/>
                    <a:pt x="33" y="86"/>
                    <a:pt x="33" y="86"/>
                  </a:cubicBezTo>
                  <a:lnTo>
                    <a:pt x="31" y="86"/>
                  </a:lnTo>
                  <a:cubicBezTo>
                    <a:pt x="31" y="86"/>
                    <a:pt x="34" y="76"/>
                    <a:pt x="34" y="72"/>
                  </a:cubicBezTo>
                  <a:lnTo>
                    <a:pt x="35" y="72"/>
                  </a:lnTo>
                  <a:close/>
                  <a:moveTo>
                    <a:pt x="33" y="86"/>
                  </a:moveTo>
                  <a:lnTo>
                    <a:pt x="32" y="87"/>
                  </a:lnTo>
                  <a:lnTo>
                    <a:pt x="32" y="86"/>
                  </a:lnTo>
                  <a:lnTo>
                    <a:pt x="33" y="86"/>
                  </a:lnTo>
                  <a:close/>
                  <a:moveTo>
                    <a:pt x="32" y="87"/>
                  </a:moveTo>
                  <a:lnTo>
                    <a:pt x="19" y="84"/>
                  </a:lnTo>
                  <a:lnTo>
                    <a:pt x="19" y="83"/>
                  </a:lnTo>
                  <a:lnTo>
                    <a:pt x="32" y="85"/>
                  </a:lnTo>
                  <a:lnTo>
                    <a:pt x="32" y="87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20" y="84"/>
                  </a:moveTo>
                  <a:lnTo>
                    <a:pt x="8" y="90"/>
                  </a:lnTo>
                  <a:lnTo>
                    <a:pt x="8" y="89"/>
                  </a:lnTo>
                  <a:lnTo>
                    <a:pt x="19" y="83"/>
                  </a:lnTo>
                  <a:lnTo>
                    <a:pt x="20" y="84"/>
                  </a:lnTo>
                  <a:close/>
                  <a:moveTo>
                    <a:pt x="7" y="89"/>
                  </a:moveTo>
                  <a:lnTo>
                    <a:pt x="8" y="89"/>
                  </a:lnTo>
                  <a:lnTo>
                    <a:pt x="7" y="89"/>
                  </a:lnTo>
                  <a:close/>
                  <a:moveTo>
                    <a:pt x="9" y="90"/>
                  </a:moveTo>
                  <a:lnTo>
                    <a:pt x="2" y="109"/>
                  </a:lnTo>
                  <a:lnTo>
                    <a:pt x="1" y="108"/>
                  </a:lnTo>
                  <a:lnTo>
                    <a:pt x="7" y="89"/>
                  </a:lnTo>
                  <a:lnTo>
                    <a:pt x="9" y="90"/>
                  </a:lnTo>
                  <a:close/>
                  <a:moveTo>
                    <a:pt x="2" y="109"/>
                  </a:moveTo>
                  <a:lnTo>
                    <a:pt x="0" y="110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2" y="109"/>
                  </a:lnTo>
                  <a:close/>
                  <a:moveTo>
                    <a:pt x="1" y="108"/>
                  </a:moveTo>
                  <a:lnTo>
                    <a:pt x="14" y="103"/>
                  </a:lnTo>
                  <a:lnTo>
                    <a:pt x="15" y="105"/>
                  </a:lnTo>
                  <a:lnTo>
                    <a:pt x="2" y="109"/>
                  </a:lnTo>
                  <a:lnTo>
                    <a:pt x="1" y="108"/>
                  </a:lnTo>
                  <a:close/>
                  <a:moveTo>
                    <a:pt x="14" y="103"/>
                  </a:moveTo>
                  <a:lnTo>
                    <a:pt x="15" y="103"/>
                  </a:lnTo>
                  <a:lnTo>
                    <a:pt x="15" y="104"/>
                  </a:lnTo>
                  <a:lnTo>
                    <a:pt x="14" y="103"/>
                  </a:lnTo>
                  <a:close/>
                  <a:moveTo>
                    <a:pt x="15" y="103"/>
                  </a:moveTo>
                  <a:lnTo>
                    <a:pt x="28" y="106"/>
                  </a:lnTo>
                  <a:lnTo>
                    <a:pt x="28" y="108"/>
                  </a:lnTo>
                  <a:lnTo>
                    <a:pt x="14" y="105"/>
                  </a:lnTo>
                  <a:lnTo>
                    <a:pt x="15" y="103"/>
                  </a:lnTo>
                  <a:close/>
                  <a:moveTo>
                    <a:pt x="28" y="106"/>
                  </a:moveTo>
                  <a:lnTo>
                    <a:pt x="29" y="107"/>
                  </a:lnTo>
                  <a:lnTo>
                    <a:pt x="28" y="107"/>
                  </a:lnTo>
                  <a:lnTo>
                    <a:pt x="28" y="106"/>
                  </a:lnTo>
                  <a:close/>
                  <a:moveTo>
                    <a:pt x="29" y="107"/>
                  </a:moveTo>
                  <a:lnTo>
                    <a:pt x="4" y="161"/>
                  </a:lnTo>
                  <a:lnTo>
                    <a:pt x="3" y="160"/>
                  </a:lnTo>
                  <a:lnTo>
                    <a:pt x="27" y="107"/>
                  </a:lnTo>
                  <a:lnTo>
                    <a:pt x="29" y="107"/>
                  </a:lnTo>
                  <a:close/>
                  <a:moveTo>
                    <a:pt x="3" y="161"/>
                  </a:moveTo>
                  <a:lnTo>
                    <a:pt x="2" y="161"/>
                  </a:lnTo>
                  <a:lnTo>
                    <a:pt x="3" y="160"/>
                  </a:lnTo>
                  <a:lnTo>
                    <a:pt x="3" y="161"/>
                  </a:lnTo>
                  <a:close/>
                  <a:moveTo>
                    <a:pt x="4" y="160"/>
                  </a:moveTo>
                  <a:lnTo>
                    <a:pt x="28" y="177"/>
                  </a:lnTo>
                  <a:lnTo>
                    <a:pt x="27" y="178"/>
                  </a:lnTo>
                  <a:lnTo>
                    <a:pt x="3" y="161"/>
                  </a:lnTo>
                  <a:lnTo>
                    <a:pt x="4" y="160"/>
                  </a:lnTo>
                  <a:close/>
                  <a:moveTo>
                    <a:pt x="28" y="178"/>
                  </a:moveTo>
                  <a:lnTo>
                    <a:pt x="28" y="179"/>
                  </a:lnTo>
                  <a:lnTo>
                    <a:pt x="27" y="178"/>
                  </a:lnTo>
                  <a:lnTo>
                    <a:pt x="28" y="178"/>
                  </a:lnTo>
                  <a:close/>
                  <a:moveTo>
                    <a:pt x="26" y="170"/>
                  </a:moveTo>
                  <a:lnTo>
                    <a:pt x="9" y="158"/>
                  </a:lnTo>
                  <a:lnTo>
                    <a:pt x="10" y="157"/>
                  </a:lnTo>
                  <a:lnTo>
                    <a:pt x="27" y="168"/>
                  </a:lnTo>
                  <a:lnTo>
                    <a:pt x="26" y="170"/>
                  </a:lnTo>
                  <a:close/>
                  <a:moveTo>
                    <a:pt x="25" y="160"/>
                  </a:moveTo>
                  <a:lnTo>
                    <a:pt x="34" y="128"/>
                  </a:lnTo>
                  <a:lnTo>
                    <a:pt x="35" y="128"/>
                  </a:lnTo>
                  <a:lnTo>
                    <a:pt x="27" y="161"/>
                  </a:lnTo>
                  <a:lnTo>
                    <a:pt x="25" y="160"/>
                  </a:lnTo>
                  <a:close/>
                  <a:moveTo>
                    <a:pt x="19" y="157"/>
                  </a:moveTo>
                  <a:lnTo>
                    <a:pt x="31" y="127"/>
                  </a:lnTo>
                  <a:lnTo>
                    <a:pt x="32" y="127"/>
                  </a:lnTo>
                  <a:lnTo>
                    <a:pt x="20" y="157"/>
                  </a:lnTo>
                  <a:lnTo>
                    <a:pt x="19" y="157"/>
                  </a:lnTo>
                  <a:close/>
                  <a:moveTo>
                    <a:pt x="12" y="151"/>
                  </a:moveTo>
                  <a:lnTo>
                    <a:pt x="28" y="125"/>
                  </a:lnTo>
                  <a:lnTo>
                    <a:pt x="29" y="125"/>
                  </a:lnTo>
                  <a:lnTo>
                    <a:pt x="14" y="152"/>
                  </a:lnTo>
                  <a:lnTo>
                    <a:pt x="12" y="151"/>
                  </a:lnTo>
                  <a:close/>
                  <a:moveTo>
                    <a:pt x="41" y="112"/>
                  </a:moveTo>
                  <a:lnTo>
                    <a:pt x="47" y="87"/>
                  </a:lnTo>
                  <a:lnTo>
                    <a:pt x="48" y="87"/>
                  </a:lnTo>
                  <a:lnTo>
                    <a:pt x="42" y="113"/>
                  </a:lnTo>
                  <a:lnTo>
                    <a:pt x="41" y="112"/>
                  </a:lnTo>
                  <a:close/>
                  <a:moveTo>
                    <a:pt x="36" y="108"/>
                  </a:moveTo>
                  <a:lnTo>
                    <a:pt x="41" y="85"/>
                  </a:lnTo>
                  <a:lnTo>
                    <a:pt x="43" y="85"/>
                  </a:lnTo>
                  <a:lnTo>
                    <a:pt x="38" y="109"/>
                  </a:lnTo>
                  <a:lnTo>
                    <a:pt x="36" y="108"/>
                  </a:lnTo>
                  <a:close/>
                  <a:moveTo>
                    <a:pt x="31" y="106"/>
                  </a:moveTo>
                  <a:lnTo>
                    <a:pt x="39" y="85"/>
                  </a:lnTo>
                  <a:lnTo>
                    <a:pt x="40" y="85"/>
                  </a:lnTo>
                  <a:lnTo>
                    <a:pt x="32" y="107"/>
                  </a:lnTo>
                  <a:lnTo>
                    <a:pt x="31" y="106"/>
                  </a:lnTo>
                  <a:close/>
                  <a:moveTo>
                    <a:pt x="40" y="72"/>
                  </a:moveTo>
                  <a:lnTo>
                    <a:pt x="29" y="53"/>
                  </a:lnTo>
                  <a:lnTo>
                    <a:pt x="30" y="52"/>
                  </a:lnTo>
                  <a:lnTo>
                    <a:pt x="41" y="71"/>
                  </a:lnTo>
                  <a:lnTo>
                    <a:pt x="40" y="72"/>
                  </a:lnTo>
                  <a:close/>
                  <a:moveTo>
                    <a:pt x="31" y="32"/>
                  </a:moveTo>
                  <a:lnTo>
                    <a:pt x="31" y="15"/>
                  </a:lnTo>
                  <a:lnTo>
                    <a:pt x="32" y="15"/>
                  </a:lnTo>
                  <a:lnTo>
                    <a:pt x="32" y="32"/>
                  </a:lnTo>
                  <a:lnTo>
                    <a:pt x="31" y="32"/>
                  </a:lnTo>
                  <a:close/>
                  <a:moveTo>
                    <a:pt x="64" y="114"/>
                  </a:moveTo>
                  <a:lnTo>
                    <a:pt x="67" y="104"/>
                  </a:lnTo>
                  <a:lnTo>
                    <a:pt x="68" y="104"/>
                  </a:lnTo>
                  <a:lnTo>
                    <a:pt x="65" y="114"/>
                  </a:lnTo>
                  <a:lnTo>
                    <a:pt x="64" y="114"/>
                  </a:lnTo>
                  <a:close/>
                  <a:moveTo>
                    <a:pt x="52" y="107"/>
                  </a:moveTo>
                  <a:lnTo>
                    <a:pt x="61" y="108"/>
                  </a:lnTo>
                  <a:lnTo>
                    <a:pt x="60" y="110"/>
                  </a:lnTo>
                  <a:lnTo>
                    <a:pt x="52" y="109"/>
                  </a:lnTo>
                  <a:lnTo>
                    <a:pt x="52" y="107"/>
                  </a:lnTo>
                  <a:close/>
                  <a:moveTo>
                    <a:pt x="57" y="96"/>
                  </a:moveTo>
                  <a:lnTo>
                    <a:pt x="65" y="99"/>
                  </a:lnTo>
                  <a:lnTo>
                    <a:pt x="64" y="100"/>
                  </a:lnTo>
                  <a:lnTo>
                    <a:pt x="56" y="98"/>
                  </a:lnTo>
                  <a:lnTo>
                    <a:pt x="57" y="96"/>
                  </a:lnTo>
                  <a:close/>
                  <a:moveTo>
                    <a:pt x="8" y="99"/>
                  </a:moveTo>
                  <a:lnTo>
                    <a:pt x="14" y="96"/>
                  </a:lnTo>
                  <a:lnTo>
                    <a:pt x="15" y="97"/>
                  </a:lnTo>
                  <a:lnTo>
                    <a:pt x="8" y="100"/>
                  </a:lnTo>
                  <a:lnTo>
                    <a:pt x="8" y="99"/>
                  </a:lnTo>
                  <a:close/>
                  <a:moveTo>
                    <a:pt x="10" y="91"/>
                  </a:moveTo>
                  <a:lnTo>
                    <a:pt x="15" y="89"/>
                  </a:lnTo>
                  <a:lnTo>
                    <a:pt x="16" y="90"/>
                  </a:lnTo>
                  <a:lnTo>
                    <a:pt x="10" y="93"/>
                  </a:lnTo>
                  <a:lnTo>
                    <a:pt x="10" y="91"/>
                  </a:lnTo>
                  <a:close/>
                  <a:moveTo>
                    <a:pt x="20" y="98"/>
                  </a:moveTo>
                  <a:lnTo>
                    <a:pt x="29" y="100"/>
                  </a:lnTo>
                  <a:lnTo>
                    <a:pt x="29" y="101"/>
                  </a:lnTo>
                  <a:lnTo>
                    <a:pt x="20" y="99"/>
                  </a:lnTo>
                  <a:lnTo>
                    <a:pt x="20" y="98"/>
                  </a:lnTo>
                  <a:close/>
                  <a:moveTo>
                    <a:pt x="21" y="91"/>
                  </a:moveTo>
                  <a:lnTo>
                    <a:pt x="31" y="93"/>
                  </a:lnTo>
                  <a:lnTo>
                    <a:pt x="30" y="94"/>
                  </a:lnTo>
                  <a:lnTo>
                    <a:pt x="21" y="93"/>
                  </a:lnTo>
                  <a:lnTo>
                    <a:pt x="21" y="91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cubicBezTo>
                    <a:pt x="28" y="47"/>
                    <a:pt x="29" y="47"/>
                    <a:pt x="29" y="47"/>
                  </a:cubicBezTo>
                  <a:lnTo>
                    <a:pt x="29" y="49"/>
                  </a:lnTo>
                  <a:cubicBezTo>
                    <a:pt x="28" y="49"/>
                    <a:pt x="28" y="49"/>
                    <a:pt x="28" y="49"/>
                  </a:cubicBezTo>
                  <a:lnTo>
                    <a:pt x="28" y="47"/>
                  </a:lnTo>
                  <a:close/>
                  <a:moveTo>
                    <a:pt x="29" y="47"/>
                  </a:moveTo>
                  <a:lnTo>
                    <a:pt x="29" y="47"/>
                  </a:lnTo>
                  <a:lnTo>
                    <a:pt x="29" y="48"/>
                  </a:ln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lnTo>
                    <a:pt x="30" y="48"/>
                  </a:lnTo>
                  <a:cubicBezTo>
                    <a:pt x="29" y="49"/>
                    <a:pt x="29" y="49"/>
                    <a:pt x="29" y="49"/>
                  </a:cubicBez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30" y="47"/>
                    <a:pt x="31" y="46"/>
                    <a:pt x="31" y="45"/>
                  </a:cubicBezTo>
                  <a:lnTo>
                    <a:pt x="32" y="46"/>
                  </a:lnTo>
                  <a:cubicBezTo>
                    <a:pt x="32" y="47"/>
                    <a:pt x="31" y="48"/>
                    <a:pt x="30" y="48"/>
                  </a:cubicBezTo>
                  <a:lnTo>
                    <a:pt x="29" y="47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2" y="46"/>
                  </a:lnTo>
                  <a:lnTo>
                    <a:pt x="31" y="45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31" y="46"/>
                  </a:lnTo>
                  <a:lnTo>
                    <a:pt x="32" y="46"/>
                  </a:lnTo>
                  <a:close/>
                  <a:moveTo>
                    <a:pt x="31" y="45"/>
                  </a:moveTo>
                  <a:cubicBezTo>
                    <a:pt x="31" y="45"/>
                    <a:pt x="31" y="44"/>
                    <a:pt x="30" y="44"/>
                  </a:cubicBezTo>
                  <a:lnTo>
                    <a:pt x="32" y="43"/>
                  </a:lnTo>
                  <a:cubicBezTo>
                    <a:pt x="32" y="44"/>
                    <a:pt x="32" y="45"/>
                    <a:pt x="32" y="46"/>
                  </a:cubicBezTo>
                  <a:lnTo>
                    <a:pt x="31" y="45"/>
                  </a:lnTo>
                  <a:close/>
                  <a:moveTo>
                    <a:pt x="30" y="44"/>
                  </a:moveTo>
                  <a:cubicBezTo>
                    <a:pt x="30" y="43"/>
                    <a:pt x="30" y="43"/>
                    <a:pt x="29" y="43"/>
                  </a:cubicBezTo>
                  <a:lnTo>
                    <a:pt x="29" y="41"/>
                  </a:lnTo>
                  <a:cubicBezTo>
                    <a:pt x="30" y="42"/>
                    <a:pt x="31" y="42"/>
                    <a:pt x="32" y="43"/>
                  </a:cubicBezTo>
                  <a:lnTo>
                    <a:pt x="30" y="44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1"/>
                  </a:lnTo>
                  <a:lnTo>
                    <a:pt x="29" y="43"/>
                  </a:lnTo>
                  <a:close/>
                  <a:moveTo>
                    <a:pt x="29" y="41"/>
                  </a:moveTo>
                  <a:lnTo>
                    <a:pt x="29" y="41"/>
                  </a:lnTo>
                  <a:lnTo>
                    <a:pt x="29" y="42"/>
                  </a:lnTo>
                  <a:lnTo>
                    <a:pt x="29" y="41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8" y="43"/>
                    <a:pt x="28" y="43"/>
                    <a:pt x="28" y="43"/>
                  </a:cubicBezTo>
                  <a:lnTo>
                    <a:pt x="28" y="42"/>
                  </a:lnTo>
                  <a:cubicBezTo>
                    <a:pt x="28" y="41"/>
                    <a:pt x="28" y="41"/>
                    <a:pt x="29" y="41"/>
                  </a:cubicBezTo>
                  <a:lnTo>
                    <a:pt x="29" y="43"/>
                  </a:lnTo>
                  <a:close/>
                  <a:moveTo>
                    <a:pt x="28" y="43"/>
                  </a:moveTo>
                  <a:cubicBezTo>
                    <a:pt x="27" y="43"/>
                    <a:pt x="27" y="44"/>
                    <a:pt x="27" y="45"/>
                  </a:cubicBezTo>
                  <a:lnTo>
                    <a:pt x="25" y="44"/>
                  </a:lnTo>
                  <a:cubicBezTo>
                    <a:pt x="26" y="43"/>
                    <a:pt x="27" y="42"/>
                    <a:pt x="28" y="42"/>
                  </a:cubicBezTo>
                  <a:lnTo>
                    <a:pt x="28" y="43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26" y="44"/>
                  </a:lnTo>
                  <a:lnTo>
                    <a:pt x="27" y="45"/>
                  </a:lnTo>
                  <a:close/>
                  <a:moveTo>
                    <a:pt x="27" y="45"/>
                  </a:moveTo>
                  <a:cubicBezTo>
                    <a:pt x="27" y="45"/>
                    <a:pt x="27" y="45"/>
                    <a:pt x="27" y="45"/>
                  </a:cubicBezTo>
                  <a:lnTo>
                    <a:pt x="25" y="44"/>
                  </a:lnTo>
                  <a:cubicBezTo>
                    <a:pt x="25" y="44"/>
                    <a:pt x="25" y="44"/>
                    <a:pt x="25" y="44"/>
                  </a:cubicBezTo>
                  <a:lnTo>
                    <a:pt x="27" y="45"/>
                  </a:lnTo>
                  <a:close/>
                  <a:moveTo>
                    <a:pt x="25" y="44"/>
                  </a:moveTo>
                  <a:lnTo>
                    <a:pt x="25" y="44"/>
                  </a:lnTo>
                  <a:lnTo>
                    <a:pt x="26" y="44"/>
                  </a:lnTo>
                  <a:lnTo>
                    <a:pt x="25" y="44"/>
                  </a:lnTo>
                  <a:close/>
                  <a:moveTo>
                    <a:pt x="27" y="45"/>
                  </a:moveTo>
                  <a:cubicBezTo>
                    <a:pt x="27" y="45"/>
                    <a:pt x="27" y="46"/>
                    <a:pt x="27" y="46"/>
                  </a:cubicBezTo>
                  <a:lnTo>
                    <a:pt x="26" y="47"/>
                  </a:lnTo>
                  <a:cubicBezTo>
                    <a:pt x="25" y="46"/>
                    <a:pt x="25" y="45"/>
                    <a:pt x="25" y="44"/>
                  </a:cubicBezTo>
                  <a:lnTo>
                    <a:pt x="27" y="45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close/>
                  <a:moveTo>
                    <a:pt x="27" y="46"/>
                  </a:moveTo>
                  <a:cubicBezTo>
                    <a:pt x="27" y="47"/>
                    <a:pt x="28" y="47"/>
                    <a:pt x="28" y="47"/>
                  </a:cubicBezTo>
                  <a:lnTo>
                    <a:pt x="28" y="49"/>
                  </a:lnTo>
                  <a:cubicBezTo>
                    <a:pt x="27" y="48"/>
                    <a:pt x="26" y="48"/>
                    <a:pt x="26" y="47"/>
                  </a:cubicBezTo>
                  <a:lnTo>
                    <a:pt x="27" y="46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32" y="16"/>
                  </a:moveTo>
                  <a:lnTo>
                    <a:pt x="30" y="30"/>
                  </a:lnTo>
                  <a:lnTo>
                    <a:pt x="28" y="30"/>
                  </a:lnTo>
                  <a:lnTo>
                    <a:pt x="31" y="15"/>
                  </a:lnTo>
                  <a:lnTo>
                    <a:pt x="32" y="16"/>
                  </a:lnTo>
                  <a:close/>
                  <a:moveTo>
                    <a:pt x="30" y="52"/>
                  </a:moveTo>
                  <a:lnTo>
                    <a:pt x="48" y="75"/>
                  </a:lnTo>
                  <a:lnTo>
                    <a:pt x="47" y="76"/>
                  </a:lnTo>
                  <a:lnTo>
                    <a:pt x="29" y="53"/>
                  </a:lnTo>
                  <a:lnTo>
                    <a:pt x="30" y="52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9" name="Freeform 29"/>
            <p:cNvSpPr>
              <a:spLocks noEditPoints="1"/>
            </p:cNvSpPr>
            <p:nvPr/>
          </p:nvSpPr>
          <p:spPr bwMode="auto">
            <a:xfrm>
              <a:off x="3776" y="1271"/>
              <a:ext cx="609" cy="849"/>
            </a:xfrm>
            <a:custGeom>
              <a:avLst/>
              <a:gdLst>
                <a:gd name="T0" fmla="*/ 2147483647 w 100"/>
                <a:gd name="T1" fmla="*/ 2147483647 h 146"/>
                <a:gd name="T2" fmla="*/ 2147483647 w 100"/>
                <a:gd name="T3" fmla="*/ 2147483647 h 146"/>
                <a:gd name="T4" fmla="*/ 2147483647 w 100"/>
                <a:gd name="T5" fmla="*/ 2147483647 h 146"/>
                <a:gd name="T6" fmla="*/ 2147483647 w 100"/>
                <a:gd name="T7" fmla="*/ 2147483647 h 146"/>
                <a:gd name="T8" fmla="*/ 2147483647 w 100"/>
                <a:gd name="T9" fmla="*/ 2147483647 h 146"/>
                <a:gd name="T10" fmla="*/ 2147483647 w 100"/>
                <a:gd name="T11" fmla="*/ 2147483647 h 146"/>
                <a:gd name="T12" fmla="*/ 2147483647 w 100"/>
                <a:gd name="T13" fmla="*/ 2147483647 h 146"/>
                <a:gd name="T14" fmla="*/ 2147483647 w 100"/>
                <a:gd name="T15" fmla="*/ 2147483647 h 146"/>
                <a:gd name="T16" fmla="*/ 2147483647 w 100"/>
                <a:gd name="T17" fmla="*/ 2147483647 h 146"/>
                <a:gd name="T18" fmla="*/ 0 w 100"/>
                <a:gd name="T19" fmla="*/ 0 h 146"/>
                <a:gd name="T20" fmla="*/ 2147483647 w 100"/>
                <a:gd name="T21" fmla="*/ 2147483647 h 146"/>
                <a:gd name="T22" fmla="*/ 2147483647 w 100"/>
                <a:gd name="T23" fmla="*/ 2147483647 h 146"/>
                <a:gd name="T24" fmla="*/ 2147483647 w 100"/>
                <a:gd name="T25" fmla="*/ 2147483647 h 146"/>
                <a:gd name="T26" fmla="*/ 2147483647 w 100"/>
                <a:gd name="T27" fmla="*/ 2147483647 h 146"/>
                <a:gd name="T28" fmla="*/ 2147483647 w 100"/>
                <a:gd name="T29" fmla="*/ 2147483647 h 146"/>
                <a:gd name="T30" fmla="*/ 2147483647 w 100"/>
                <a:gd name="T31" fmla="*/ 2147483647 h 146"/>
                <a:gd name="T32" fmla="*/ 2147483647 w 100"/>
                <a:gd name="T33" fmla="*/ 2147483647 h 146"/>
                <a:gd name="T34" fmla="*/ 2147483647 w 100"/>
                <a:gd name="T35" fmla="*/ 2147483647 h 146"/>
                <a:gd name="T36" fmla="*/ 2147483647 w 100"/>
                <a:gd name="T37" fmla="*/ 2147483647 h 146"/>
                <a:gd name="T38" fmla="*/ 2147483647 w 100"/>
                <a:gd name="T39" fmla="*/ 2147483647 h 146"/>
                <a:gd name="T40" fmla="*/ 2147483647 w 100"/>
                <a:gd name="T41" fmla="*/ 2147483647 h 146"/>
                <a:gd name="T42" fmla="*/ 2147483647 w 100"/>
                <a:gd name="T43" fmla="*/ 2147483647 h 146"/>
                <a:gd name="T44" fmla="*/ 2147483647 w 100"/>
                <a:gd name="T45" fmla="*/ 2147483647 h 146"/>
                <a:gd name="T46" fmla="*/ 2147483647 w 100"/>
                <a:gd name="T47" fmla="*/ 2147483647 h 146"/>
                <a:gd name="T48" fmla="*/ 2147483647 w 100"/>
                <a:gd name="T49" fmla="*/ 2147483647 h 146"/>
                <a:gd name="T50" fmla="*/ 2147483647 w 100"/>
                <a:gd name="T51" fmla="*/ 2147483647 h 146"/>
                <a:gd name="T52" fmla="*/ 2147483647 w 100"/>
                <a:gd name="T53" fmla="*/ 2147483647 h 146"/>
                <a:gd name="T54" fmla="*/ 2147483647 w 100"/>
                <a:gd name="T55" fmla="*/ 2147483647 h 146"/>
                <a:gd name="T56" fmla="*/ 2147483647 w 100"/>
                <a:gd name="T57" fmla="*/ 2147483647 h 146"/>
                <a:gd name="T58" fmla="*/ 2147483647 w 100"/>
                <a:gd name="T59" fmla="*/ 2147483647 h 146"/>
                <a:gd name="T60" fmla="*/ 2147483647 w 100"/>
                <a:gd name="T61" fmla="*/ 2147483647 h 146"/>
                <a:gd name="T62" fmla="*/ 2147483647 w 100"/>
                <a:gd name="T63" fmla="*/ 2147483647 h 146"/>
                <a:gd name="T64" fmla="*/ 2147483647 w 100"/>
                <a:gd name="T65" fmla="*/ 2147483647 h 146"/>
                <a:gd name="T66" fmla="*/ 2147483647 w 100"/>
                <a:gd name="T67" fmla="*/ 2147483647 h 146"/>
                <a:gd name="T68" fmla="*/ 2147483647 w 100"/>
                <a:gd name="T69" fmla="*/ 2147483647 h 146"/>
                <a:gd name="T70" fmla="*/ 2147483647 w 100"/>
                <a:gd name="T71" fmla="*/ 2147483647 h 146"/>
                <a:gd name="T72" fmla="*/ 2147483647 w 100"/>
                <a:gd name="T73" fmla="*/ 2147483647 h 146"/>
                <a:gd name="T74" fmla="*/ 2147483647 w 100"/>
                <a:gd name="T75" fmla="*/ 2147483647 h 146"/>
                <a:gd name="T76" fmla="*/ 2147483647 w 100"/>
                <a:gd name="T77" fmla="*/ 2147483647 h 146"/>
                <a:gd name="T78" fmla="*/ 2147483647 w 100"/>
                <a:gd name="T79" fmla="*/ 2147483647 h 146"/>
                <a:gd name="T80" fmla="*/ 2147483647 w 100"/>
                <a:gd name="T81" fmla="*/ 2147483647 h 146"/>
                <a:gd name="T82" fmla="*/ 2147483647 w 100"/>
                <a:gd name="T83" fmla="*/ 2147483647 h 146"/>
                <a:gd name="T84" fmla="*/ 2147483647 w 100"/>
                <a:gd name="T85" fmla="*/ 2147483647 h 146"/>
                <a:gd name="T86" fmla="*/ 2147483647 w 100"/>
                <a:gd name="T87" fmla="*/ 2147483647 h 146"/>
                <a:gd name="T88" fmla="*/ 2147483647 w 100"/>
                <a:gd name="T89" fmla="*/ 2147483647 h 146"/>
                <a:gd name="T90" fmla="*/ 2147483647 w 100"/>
                <a:gd name="T91" fmla="*/ 2147483647 h 146"/>
                <a:gd name="T92" fmla="*/ 2147483647 w 100"/>
                <a:gd name="T93" fmla="*/ 2147483647 h 146"/>
                <a:gd name="T94" fmla="*/ 2147483647 w 100"/>
                <a:gd name="T95" fmla="*/ 2147483647 h 146"/>
                <a:gd name="T96" fmla="*/ 2147483647 w 100"/>
                <a:gd name="T97" fmla="*/ 2147483647 h 146"/>
                <a:gd name="T98" fmla="*/ 2147483647 w 100"/>
                <a:gd name="T99" fmla="*/ 2147483647 h 146"/>
                <a:gd name="T100" fmla="*/ 2147483647 w 100"/>
                <a:gd name="T101" fmla="*/ 2147483647 h 146"/>
                <a:gd name="T102" fmla="*/ 2147483647 w 100"/>
                <a:gd name="T103" fmla="*/ 2147483647 h 146"/>
                <a:gd name="T104" fmla="*/ 2147483647 w 100"/>
                <a:gd name="T105" fmla="*/ 2147483647 h 146"/>
                <a:gd name="T106" fmla="*/ 2147483647 w 100"/>
                <a:gd name="T107" fmla="*/ 2147483647 h 146"/>
                <a:gd name="T108" fmla="*/ 2147483647 w 100"/>
                <a:gd name="T109" fmla="*/ 2147483647 h 146"/>
                <a:gd name="T110" fmla="*/ 2147483647 w 100"/>
                <a:gd name="T111" fmla="*/ 2147483647 h 146"/>
                <a:gd name="T112" fmla="*/ 2147483647 w 100"/>
                <a:gd name="T113" fmla="*/ 2147483647 h 146"/>
                <a:gd name="T114" fmla="*/ 2147483647 w 100"/>
                <a:gd name="T115" fmla="*/ 2147483647 h 146"/>
                <a:gd name="T116" fmla="*/ 2147483647 w 100"/>
                <a:gd name="T117" fmla="*/ 2147483647 h 146"/>
                <a:gd name="T118" fmla="*/ 2147483647 w 100"/>
                <a:gd name="T119" fmla="*/ 2147483647 h 146"/>
                <a:gd name="T120" fmla="*/ 2147483647 w 100"/>
                <a:gd name="T121" fmla="*/ 2147483647 h 146"/>
                <a:gd name="T122" fmla="*/ 2147483647 w 100"/>
                <a:gd name="T123" fmla="*/ 2147483647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46"/>
                <a:gd name="T188" fmla="*/ 100 w 100"/>
                <a:gd name="T189" fmla="*/ 146 h 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46">
                  <a:moveTo>
                    <a:pt x="100" y="146"/>
                  </a:moveTo>
                  <a:lnTo>
                    <a:pt x="81" y="82"/>
                  </a:lnTo>
                  <a:lnTo>
                    <a:pt x="90" y="79"/>
                  </a:lnTo>
                  <a:lnTo>
                    <a:pt x="100" y="84"/>
                  </a:lnTo>
                  <a:lnTo>
                    <a:pt x="94" y="61"/>
                  </a:lnTo>
                  <a:lnTo>
                    <a:pt x="85" y="55"/>
                  </a:lnTo>
                  <a:lnTo>
                    <a:pt x="71" y="58"/>
                  </a:lnTo>
                  <a:cubicBezTo>
                    <a:pt x="71" y="58"/>
                    <a:pt x="65" y="45"/>
                    <a:pt x="57" y="42"/>
                  </a:cubicBezTo>
                  <a:cubicBezTo>
                    <a:pt x="48" y="39"/>
                    <a:pt x="36" y="39"/>
                    <a:pt x="32" y="36"/>
                  </a:cubicBezTo>
                  <a:cubicBezTo>
                    <a:pt x="28" y="32"/>
                    <a:pt x="0" y="0"/>
                    <a:pt x="0" y="0"/>
                  </a:cubicBezTo>
                  <a:lnTo>
                    <a:pt x="15" y="39"/>
                  </a:lnTo>
                  <a:cubicBezTo>
                    <a:pt x="18" y="44"/>
                    <a:pt x="21" y="47"/>
                    <a:pt x="24" y="49"/>
                  </a:cubicBezTo>
                  <a:cubicBezTo>
                    <a:pt x="30" y="51"/>
                    <a:pt x="42" y="54"/>
                    <a:pt x="44" y="57"/>
                  </a:cubicBezTo>
                  <a:cubicBezTo>
                    <a:pt x="46" y="60"/>
                    <a:pt x="50" y="69"/>
                    <a:pt x="50" y="69"/>
                  </a:cubicBezTo>
                  <a:lnTo>
                    <a:pt x="38" y="75"/>
                  </a:lnTo>
                  <a:lnTo>
                    <a:pt x="32" y="86"/>
                  </a:lnTo>
                  <a:lnTo>
                    <a:pt x="38" y="105"/>
                  </a:lnTo>
                  <a:lnTo>
                    <a:pt x="46" y="94"/>
                  </a:lnTo>
                  <a:lnTo>
                    <a:pt x="59" y="89"/>
                  </a:lnTo>
                  <a:lnTo>
                    <a:pt x="70" y="146"/>
                  </a:lnTo>
                  <a:lnTo>
                    <a:pt x="100" y="146"/>
                  </a:lnTo>
                  <a:close/>
                  <a:moveTo>
                    <a:pt x="94" y="140"/>
                  </a:moveTo>
                  <a:lnTo>
                    <a:pt x="74" y="140"/>
                  </a:lnTo>
                  <a:moveTo>
                    <a:pt x="89" y="133"/>
                  </a:moveTo>
                  <a:lnTo>
                    <a:pt x="77" y="101"/>
                  </a:lnTo>
                  <a:moveTo>
                    <a:pt x="82" y="134"/>
                  </a:moveTo>
                  <a:lnTo>
                    <a:pt x="74" y="103"/>
                  </a:lnTo>
                  <a:moveTo>
                    <a:pt x="73" y="133"/>
                  </a:moveTo>
                  <a:lnTo>
                    <a:pt x="70" y="103"/>
                  </a:lnTo>
                  <a:moveTo>
                    <a:pt x="73" y="85"/>
                  </a:moveTo>
                  <a:lnTo>
                    <a:pt x="63" y="61"/>
                  </a:lnTo>
                  <a:moveTo>
                    <a:pt x="67" y="85"/>
                  </a:moveTo>
                  <a:lnTo>
                    <a:pt x="58" y="63"/>
                  </a:lnTo>
                  <a:moveTo>
                    <a:pt x="62" y="86"/>
                  </a:moveTo>
                  <a:lnTo>
                    <a:pt x="55" y="64"/>
                  </a:lnTo>
                  <a:moveTo>
                    <a:pt x="48" y="53"/>
                  </a:moveTo>
                  <a:lnTo>
                    <a:pt x="28" y="43"/>
                  </a:lnTo>
                  <a:moveTo>
                    <a:pt x="18" y="25"/>
                  </a:moveTo>
                  <a:lnTo>
                    <a:pt x="8" y="12"/>
                  </a:lnTo>
                  <a:moveTo>
                    <a:pt x="92" y="73"/>
                  </a:moveTo>
                  <a:lnTo>
                    <a:pt x="89" y="63"/>
                  </a:lnTo>
                  <a:moveTo>
                    <a:pt x="79" y="75"/>
                  </a:moveTo>
                  <a:lnTo>
                    <a:pt x="87" y="71"/>
                  </a:lnTo>
                  <a:moveTo>
                    <a:pt x="76" y="63"/>
                  </a:moveTo>
                  <a:lnTo>
                    <a:pt x="84" y="61"/>
                  </a:lnTo>
                  <a:moveTo>
                    <a:pt x="38" y="94"/>
                  </a:moveTo>
                  <a:lnTo>
                    <a:pt x="42" y="88"/>
                  </a:lnTo>
                  <a:moveTo>
                    <a:pt x="36" y="87"/>
                  </a:moveTo>
                  <a:lnTo>
                    <a:pt x="39" y="82"/>
                  </a:lnTo>
                  <a:moveTo>
                    <a:pt x="48" y="87"/>
                  </a:moveTo>
                  <a:lnTo>
                    <a:pt x="56" y="83"/>
                  </a:lnTo>
                  <a:moveTo>
                    <a:pt x="45" y="80"/>
                  </a:moveTo>
                  <a:lnTo>
                    <a:pt x="53" y="76"/>
                  </a:lnTo>
                  <a:moveTo>
                    <a:pt x="24" y="40"/>
                  </a:moveTo>
                  <a:cubicBezTo>
                    <a:pt x="26" y="40"/>
                    <a:pt x="26" y="38"/>
                    <a:pt x="26" y="37"/>
                  </a:cubicBezTo>
                  <a:cubicBezTo>
                    <a:pt x="25" y="35"/>
                    <a:pt x="23" y="35"/>
                    <a:pt x="22" y="35"/>
                  </a:cubicBezTo>
                  <a:cubicBezTo>
                    <a:pt x="21" y="36"/>
                    <a:pt x="20" y="38"/>
                    <a:pt x="21" y="39"/>
                  </a:cubicBezTo>
                  <a:cubicBezTo>
                    <a:pt x="21" y="40"/>
                    <a:pt x="23" y="41"/>
                    <a:pt x="24" y="40"/>
                  </a:cubicBezTo>
                  <a:close/>
                  <a:moveTo>
                    <a:pt x="8" y="13"/>
                  </a:moveTo>
                  <a:lnTo>
                    <a:pt x="14" y="26"/>
                  </a:lnTo>
                  <a:moveTo>
                    <a:pt x="28" y="43"/>
                  </a:moveTo>
                  <a:lnTo>
                    <a:pt x="56" y="51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0" name="Freeform 30"/>
            <p:cNvSpPr>
              <a:spLocks noEditPoints="1"/>
            </p:cNvSpPr>
            <p:nvPr/>
          </p:nvSpPr>
          <p:spPr bwMode="auto">
            <a:xfrm>
              <a:off x="3771" y="1264"/>
              <a:ext cx="620" cy="861"/>
            </a:xfrm>
            <a:custGeom>
              <a:avLst/>
              <a:gdLst>
                <a:gd name="T0" fmla="*/ 2147483647 w 102"/>
                <a:gd name="T1" fmla="*/ 2147483647 h 148"/>
                <a:gd name="T2" fmla="*/ 2147483647 w 102"/>
                <a:gd name="T3" fmla="*/ 2147483647 h 148"/>
                <a:gd name="T4" fmla="*/ 2147483647 w 102"/>
                <a:gd name="T5" fmla="*/ 2147483647 h 148"/>
                <a:gd name="T6" fmla="*/ 2147483647 w 102"/>
                <a:gd name="T7" fmla="*/ 2147483647 h 148"/>
                <a:gd name="T8" fmla="*/ 2147483647 w 102"/>
                <a:gd name="T9" fmla="*/ 2147483647 h 148"/>
                <a:gd name="T10" fmla="*/ 2147483647 w 102"/>
                <a:gd name="T11" fmla="*/ 2147483647 h 148"/>
                <a:gd name="T12" fmla="*/ 2147483647 w 102"/>
                <a:gd name="T13" fmla="*/ 2147483647 h 148"/>
                <a:gd name="T14" fmla="*/ 2147483647 w 102"/>
                <a:gd name="T15" fmla="*/ 2147483647 h 148"/>
                <a:gd name="T16" fmla="*/ 2147483647 w 102"/>
                <a:gd name="T17" fmla="*/ 2147483647 h 148"/>
                <a:gd name="T18" fmla="*/ 2147483647 w 102"/>
                <a:gd name="T19" fmla="*/ 2147483647 h 148"/>
                <a:gd name="T20" fmla="*/ 2147483647 w 102"/>
                <a:gd name="T21" fmla="*/ 2147483647 h 148"/>
                <a:gd name="T22" fmla="*/ 2147483647 w 102"/>
                <a:gd name="T23" fmla="*/ 0 h 148"/>
                <a:gd name="T24" fmla="*/ 2147483647 w 102"/>
                <a:gd name="T25" fmla="*/ 0 h 148"/>
                <a:gd name="T26" fmla="*/ 2147483647 w 102"/>
                <a:gd name="T27" fmla="*/ 2147483647 h 148"/>
                <a:gd name="T28" fmla="*/ 2147483647 w 102"/>
                <a:gd name="T29" fmla="*/ 2147483647 h 148"/>
                <a:gd name="T30" fmla="*/ 2147483647 w 102"/>
                <a:gd name="T31" fmla="*/ 2147483647 h 148"/>
                <a:gd name="T32" fmla="*/ 2147483647 w 102"/>
                <a:gd name="T33" fmla="*/ 2147483647 h 148"/>
                <a:gd name="T34" fmla="*/ 2147483647 w 102"/>
                <a:gd name="T35" fmla="*/ 2147483647 h 148"/>
                <a:gd name="T36" fmla="*/ 2147483647 w 102"/>
                <a:gd name="T37" fmla="*/ 2147483647 h 148"/>
                <a:gd name="T38" fmla="*/ 2147483647 w 102"/>
                <a:gd name="T39" fmla="*/ 2147483647 h 148"/>
                <a:gd name="T40" fmla="*/ 2147483647 w 102"/>
                <a:gd name="T41" fmla="*/ 2147483647 h 148"/>
                <a:gd name="T42" fmla="*/ 2147483647 w 102"/>
                <a:gd name="T43" fmla="*/ 2147483647 h 148"/>
                <a:gd name="T44" fmla="*/ 2147483647 w 102"/>
                <a:gd name="T45" fmla="*/ 2147483647 h 148"/>
                <a:gd name="T46" fmla="*/ 2147483647 w 102"/>
                <a:gd name="T47" fmla="*/ 2147483647 h 148"/>
                <a:gd name="T48" fmla="*/ 2147483647 w 102"/>
                <a:gd name="T49" fmla="*/ 2147483647 h 148"/>
                <a:gd name="T50" fmla="*/ 2147483647 w 102"/>
                <a:gd name="T51" fmla="*/ 2147483647 h 148"/>
                <a:gd name="T52" fmla="*/ 2147483647 w 102"/>
                <a:gd name="T53" fmla="*/ 2147483647 h 148"/>
                <a:gd name="T54" fmla="*/ 2147483647 w 102"/>
                <a:gd name="T55" fmla="*/ 2147483647 h 148"/>
                <a:gd name="T56" fmla="*/ 2147483647 w 102"/>
                <a:gd name="T57" fmla="*/ 2147483647 h 148"/>
                <a:gd name="T58" fmla="*/ 2147483647 w 102"/>
                <a:gd name="T59" fmla="*/ 2147483647 h 148"/>
                <a:gd name="T60" fmla="*/ 2147483647 w 102"/>
                <a:gd name="T61" fmla="*/ 2147483647 h 148"/>
                <a:gd name="T62" fmla="*/ 2147483647 w 102"/>
                <a:gd name="T63" fmla="*/ 2147483647 h 148"/>
                <a:gd name="T64" fmla="*/ 2147483647 w 102"/>
                <a:gd name="T65" fmla="*/ 2147483647 h 148"/>
                <a:gd name="T66" fmla="*/ 2147483647 w 102"/>
                <a:gd name="T67" fmla="*/ 2147483647 h 148"/>
                <a:gd name="T68" fmla="*/ 2147483647 w 102"/>
                <a:gd name="T69" fmla="*/ 2147483647 h 148"/>
                <a:gd name="T70" fmla="*/ 2147483647 w 102"/>
                <a:gd name="T71" fmla="*/ 2147483647 h 148"/>
                <a:gd name="T72" fmla="*/ 2147483647 w 102"/>
                <a:gd name="T73" fmla="*/ 2147483647 h 148"/>
                <a:gd name="T74" fmla="*/ 2147483647 w 102"/>
                <a:gd name="T75" fmla="*/ 2147483647 h 148"/>
                <a:gd name="T76" fmla="*/ 2147483647 w 102"/>
                <a:gd name="T77" fmla="*/ 2147483647 h 148"/>
                <a:gd name="T78" fmla="*/ 2147483647 w 102"/>
                <a:gd name="T79" fmla="*/ 2147483647 h 148"/>
                <a:gd name="T80" fmla="*/ 2147483647 w 102"/>
                <a:gd name="T81" fmla="*/ 2147483647 h 148"/>
                <a:gd name="T82" fmla="*/ 2147483647 w 102"/>
                <a:gd name="T83" fmla="*/ 2147483647 h 148"/>
                <a:gd name="T84" fmla="*/ 2147483647 w 102"/>
                <a:gd name="T85" fmla="*/ 2147483647 h 148"/>
                <a:gd name="T86" fmla="*/ 2147483647 w 102"/>
                <a:gd name="T87" fmla="*/ 2147483647 h 148"/>
                <a:gd name="T88" fmla="*/ 2147483647 w 102"/>
                <a:gd name="T89" fmla="*/ 2147483647 h 148"/>
                <a:gd name="T90" fmla="*/ 2147483647 w 102"/>
                <a:gd name="T91" fmla="*/ 2147483647 h 148"/>
                <a:gd name="T92" fmla="*/ 2147483647 w 102"/>
                <a:gd name="T93" fmla="*/ 2147483647 h 148"/>
                <a:gd name="T94" fmla="*/ 2147483647 w 102"/>
                <a:gd name="T95" fmla="*/ 2147483647 h 148"/>
                <a:gd name="T96" fmla="*/ 2147483647 w 102"/>
                <a:gd name="T97" fmla="*/ 2147483647 h 148"/>
                <a:gd name="T98" fmla="*/ 2147483647 w 102"/>
                <a:gd name="T99" fmla="*/ 2147483647 h 148"/>
                <a:gd name="T100" fmla="*/ 2147483647 w 102"/>
                <a:gd name="T101" fmla="*/ 2147483647 h 148"/>
                <a:gd name="T102" fmla="*/ 2147483647 w 102"/>
                <a:gd name="T103" fmla="*/ 2147483647 h 148"/>
                <a:gd name="T104" fmla="*/ 2147483647 w 102"/>
                <a:gd name="T105" fmla="*/ 2147483647 h 148"/>
                <a:gd name="T106" fmla="*/ 2147483647 w 102"/>
                <a:gd name="T107" fmla="*/ 2147483647 h 148"/>
                <a:gd name="T108" fmla="*/ 2147483647 w 102"/>
                <a:gd name="T109" fmla="*/ 2147483647 h 148"/>
                <a:gd name="T110" fmla="*/ 2147483647 w 102"/>
                <a:gd name="T111" fmla="*/ 2147483647 h 148"/>
                <a:gd name="T112" fmla="*/ 2147483647 w 102"/>
                <a:gd name="T113" fmla="*/ 2147483647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48"/>
                <a:gd name="T173" fmla="*/ 102 w 102"/>
                <a:gd name="T174" fmla="*/ 148 h 1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48">
                  <a:moveTo>
                    <a:pt x="100" y="147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102" y="147"/>
                  </a:lnTo>
                  <a:lnTo>
                    <a:pt x="100" y="147"/>
                  </a:lnTo>
                  <a:close/>
                  <a:moveTo>
                    <a:pt x="81" y="83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81" y="83"/>
                  </a:lnTo>
                  <a:close/>
                  <a:moveTo>
                    <a:pt x="81" y="83"/>
                  </a:moveTo>
                  <a:lnTo>
                    <a:pt x="91" y="80"/>
                  </a:lnTo>
                  <a:lnTo>
                    <a:pt x="92" y="81"/>
                  </a:lnTo>
                  <a:lnTo>
                    <a:pt x="82" y="84"/>
                  </a:lnTo>
                  <a:lnTo>
                    <a:pt x="81" y="83"/>
                  </a:lnTo>
                  <a:close/>
                  <a:moveTo>
                    <a:pt x="91" y="80"/>
                  </a:moveTo>
                  <a:lnTo>
                    <a:pt x="92" y="80"/>
                  </a:lnTo>
                  <a:lnTo>
                    <a:pt x="91" y="80"/>
                  </a:lnTo>
                  <a:close/>
                  <a:moveTo>
                    <a:pt x="92" y="80"/>
                  </a:moveTo>
                  <a:lnTo>
                    <a:pt x="101" y="84"/>
                  </a:lnTo>
                  <a:lnTo>
                    <a:pt x="101" y="85"/>
                  </a:lnTo>
                  <a:lnTo>
                    <a:pt x="91" y="81"/>
                  </a:lnTo>
                  <a:lnTo>
                    <a:pt x="92" y="80"/>
                  </a:lnTo>
                  <a:close/>
                  <a:moveTo>
                    <a:pt x="102" y="85"/>
                  </a:moveTo>
                  <a:lnTo>
                    <a:pt x="102" y="86"/>
                  </a:lnTo>
                  <a:lnTo>
                    <a:pt x="101" y="85"/>
                  </a:lnTo>
                  <a:lnTo>
                    <a:pt x="102" y="85"/>
                  </a:lnTo>
                  <a:close/>
                  <a:moveTo>
                    <a:pt x="100" y="85"/>
                  </a:moveTo>
                  <a:lnTo>
                    <a:pt x="94" y="62"/>
                  </a:lnTo>
                  <a:lnTo>
                    <a:pt x="95" y="62"/>
                  </a:lnTo>
                  <a:lnTo>
                    <a:pt x="102" y="85"/>
                  </a:lnTo>
                  <a:lnTo>
                    <a:pt x="100" y="85"/>
                  </a:lnTo>
                  <a:close/>
                  <a:moveTo>
                    <a:pt x="95" y="61"/>
                  </a:moveTo>
                  <a:lnTo>
                    <a:pt x="95" y="62"/>
                  </a:lnTo>
                  <a:lnTo>
                    <a:pt x="95" y="61"/>
                  </a:lnTo>
                  <a:close/>
                  <a:moveTo>
                    <a:pt x="94" y="63"/>
                  </a:moveTo>
                  <a:lnTo>
                    <a:pt x="85" y="56"/>
                  </a:lnTo>
                  <a:lnTo>
                    <a:pt x="86" y="55"/>
                  </a:lnTo>
                  <a:lnTo>
                    <a:pt x="95" y="61"/>
                  </a:lnTo>
                  <a:lnTo>
                    <a:pt x="94" y="63"/>
                  </a:lnTo>
                  <a:close/>
                  <a:moveTo>
                    <a:pt x="85" y="55"/>
                  </a:moveTo>
                  <a:lnTo>
                    <a:pt x="86" y="55"/>
                  </a:lnTo>
                  <a:lnTo>
                    <a:pt x="86" y="56"/>
                  </a:lnTo>
                  <a:lnTo>
                    <a:pt x="85" y="55"/>
                  </a:lnTo>
                  <a:close/>
                  <a:moveTo>
                    <a:pt x="86" y="56"/>
                  </a:moveTo>
                  <a:lnTo>
                    <a:pt x="72" y="60"/>
                  </a:lnTo>
                  <a:lnTo>
                    <a:pt x="71" y="58"/>
                  </a:lnTo>
                  <a:lnTo>
                    <a:pt x="85" y="55"/>
                  </a:lnTo>
                  <a:lnTo>
                    <a:pt x="86" y="56"/>
                  </a:lnTo>
                  <a:close/>
                  <a:moveTo>
                    <a:pt x="72" y="60"/>
                  </a:moveTo>
                  <a:lnTo>
                    <a:pt x="71" y="60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2" y="60"/>
                  </a:lnTo>
                  <a:close/>
                  <a:moveTo>
                    <a:pt x="71" y="59"/>
                  </a:moveTo>
                  <a:cubicBezTo>
                    <a:pt x="71" y="59"/>
                    <a:pt x="65" y="47"/>
                    <a:pt x="57" y="44"/>
                  </a:cubicBezTo>
                  <a:lnTo>
                    <a:pt x="58" y="42"/>
                  </a:lnTo>
                  <a:cubicBezTo>
                    <a:pt x="66" y="46"/>
                    <a:pt x="72" y="59"/>
                    <a:pt x="72" y="59"/>
                  </a:cubicBezTo>
                  <a:lnTo>
                    <a:pt x="71" y="59"/>
                  </a:lnTo>
                  <a:close/>
                  <a:moveTo>
                    <a:pt x="57" y="44"/>
                  </a:moveTo>
                  <a:lnTo>
                    <a:pt x="57" y="44"/>
                  </a:lnTo>
                  <a:lnTo>
                    <a:pt x="58" y="42"/>
                  </a:lnTo>
                  <a:lnTo>
                    <a:pt x="57" y="44"/>
                  </a:lnTo>
                  <a:close/>
                  <a:moveTo>
                    <a:pt x="57" y="44"/>
                  </a:moveTo>
                  <a:cubicBezTo>
                    <a:pt x="54" y="42"/>
                    <a:pt x="49" y="41"/>
                    <a:pt x="45" y="41"/>
                  </a:cubicBezTo>
                  <a:lnTo>
                    <a:pt x="45" y="39"/>
                  </a:lnTo>
                  <a:cubicBezTo>
                    <a:pt x="49" y="40"/>
                    <a:pt x="54" y="41"/>
                    <a:pt x="58" y="42"/>
                  </a:cubicBezTo>
                  <a:lnTo>
                    <a:pt x="57" y="44"/>
                  </a:lnTo>
                  <a:close/>
                  <a:moveTo>
                    <a:pt x="45" y="41"/>
                  </a:moveTo>
                  <a:cubicBezTo>
                    <a:pt x="40" y="40"/>
                    <a:pt x="35" y="39"/>
                    <a:pt x="33" y="37"/>
                  </a:cubicBezTo>
                  <a:lnTo>
                    <a:pt x="34" y="36"/>
                  </a:lnTo>
                  <a:cubicBezTo>
                    <a:pt x="36" y="38"/>
                    <a:pt x="40" y="39"/>
                    <a:pt x="45" y="39"/>
                  </a:cubicBezTo>
                  <a:lnTo>
                    <a:pt x="45" y="41"/>
                  </a:lnTo>
                  <a:close/>
                  <a:moveTo>
                    <a:pt x="33" y="37"/>
                  </a:moveTo>
                  <a:cubicBezTo>
                    <a:pt x="28" y="34"/>
                    <a:pt x="1" y="1"/>
                    <a:pt x="0" y="1"/>
                  </a:cubicBezTo>
                  <a:lnTo>
                    <a:pt x="2" y="0"/>
                  </a:lnTo>
                  <a:cubicBezTo>
                    <a:pt x="2" y="0"/>
                    <a:pt x="29" y="32"/>
                    <a:pt x="34" y="36"/>
                  </a:cubicBezTo>
                  <a:lnTo>
                    <a:pt x="33" y="37"/>
                  </a:lnTo>
                  <a:close/>
                  <a:moveTo>
                    <a:pt x="0" y="1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2" y="0"/>
                  </a:moveTo>
                  <a:lnTo>
                    <a:pt x="17" y="40"/>
                  </a:lnTo>
                  <a:lnTo>
                    <a:pt x="15" y="40"/>
                  </a:lnTo>
                  <a:lnTo>
                    <a:pt x="0" y="1"/>
                  </a:lnTo>
                  <a:lnTo>
                    <a:pt x="2" y="0"/>
                  </a:lnTo>
                  <a:close/>
                  <a:moveTo>
                    <a:pt x="15" y="40"/>
                  </a:moveTo>
                  <a:lnTo>
                    <a:pt x="15" y="40"/>
                  </a:lnTo>
                  <a:lnTo>
                    <a:pt x="16" y="40"/>
                  </a:lnTo>
                  <a:lnTo>
                    <a:pt x="15" y="40"/>
                  </a:lnTo>
                  <a:close/>
                  <a:moveTo>
                    <a:pt x="16" y="40"/>
                  </a:moveTo>
                  <a:cubicBezTo>
                    <a:pt x="18" y="42"/>
                    <a:pt x="19" y="44"/>
                    <a:pt x="21" y="46"/>
                  </a:cubicBezTo>
                  <a:lnTo>
                    <a:pt x="20" y="47"/>
                  </a:lnTo>
                  <a:cubicBezTo>
                    <a:pt x="18" y="45"/>
                    <a:pt x="17" y="43"/>
                    <a:pt x="15" y="40"/>
                  </a:cubicBezTo>
                  <a:lnTo>
                    <a:pt x="16" y="40"/>
                  </a:lnTo>
                  <a:close/>
                  <a:moveTo>
                    <a:pt x="21" y="46"/>
                  </a:moveTo>
                  <a:cubicBezTo>
                    <a:pt x="22" y="47"/>
                    <a:pt x="24" y="48"/>
                    <a:pt x="26" y="49"/>
                  </a:cubicBezTo>
                  <a:lnTo>
                    <a:pt x="25" y="50"/>
                  </a:lnTo>
                  <a:cubicBezTo>
                    <a:pt x="23" y="50"/>
                    <a:pt x="21" y="48"/>
                    <a:pt x="20" y="47"/>
                  </a:cubicBezTo>
                  <a:lnTo>
                    <a:pt x="21" y="46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5" y="50"/>
                  </a:moveTo>
                  <a:lnTo>
                    <a:pt x="25" y="50"/>
                  </a:lnTo>
                  <a:close/>
                  <a:moveTo>
                    <a:pt x="26" y="49"/>
                  </a:moveTo>
                  <a:cubicBezTo>
                    <a:pt x="27" y="50"/>
                    <a:pt x="29" y="50"/>
                    <a:pt x="30" y="51"/>
                  </a:cubicBezTo>
                  <a:lnTo>
                    <a:pt x="30" y="52"/>
                  </a:lnTo>
                  <a:cubicBezTo>
                    <a:pt x="28" y="51"/>
                    <a:pt x="26" y="51"/>
                    <a:pt x="25" y="50"/>
                  </a:cubicBezTo>
                  <a:lnTo>
                    <a:pt x="26" y="49"/>
                  </a:lnTo>
                  <a:close/>
                  <a:moveTo>
                    <a:pt x="30" y="51"/>
                  </a:moveTo>
                  <a:cubicBezTo>
                    <a:pt x="36" y="53"/>
                    <a:pt x="44" y="55"/>
                    <a:pt x="45" y="57"/>
                  </a:cubicBezTo>
                  <a:lnTo>
                    <a:pt x="44" y="58"/>
                  </a:lnTo>
                  <a:cubicBezTo>
                    <a:pt x="43" y="56"/>
                    <a:pt x="36" y="54"/>
                    <a:pt x="30" y="52"/>
                  </a:cubicBezTo>
                  <a:lnTo>
                    <a:pt x="30" y="51"/>
                  </a:lnTo>
                  <a:close/>
                  <a:moveTo>
                    <a:pt x="45" y="57"/>
                  </a:moveTo>
                  <a:cubicBezTo>
                    <a:pt x="48" y="61"/>
                    <a:pt x="52" y="70"/>
                    <a:pt x="52" y="70"/>
                  </a:cubicBezTo>
                  <a:lnTo>
                    <a:pt x="50" y="71"/>
                  </a:lnTo>
                  <a:cubicBezTo>
                    <a:pt x="50" y="71"/>
                    <a:pt x="47" y="61"/>
                    <a:pt x="44" y="58"/>
                  </a:cubicBezTo>
                  <a:lnTo>
                    <a:pt x="45" y="57"/>
                  </a:lnTo>
                  <a:close/>
                  <a:moveTo>
                    <a:pt x="52" y="70"/>
                  </a:moveTo>
                  <a:lnTo>
                    <a:pt x="52" y="71"/>
                  </a:lnTo>
                  <a:lnTo>
                    <a:pt x="51" y="71"/>
                  </a:lnTo>
                  <a:lnTo>
                    <a:pt x="51" y="70"/>
                  </a:lnTo>
                  <a:lnTo>
                    <a:pt x="52" y="70"/>
                  </a:lnTo>
                  <a:close/>
                  <a:moveTo>
                    <a:pt x="51" y="71"/>
                  </a:moveTo>
                  <a:lnTo>
                    <a:pt x="39" y="76"/>
                  </a:lnTo>
                  <a:lnTo>
                    <a:pt x="39" y="75"/>
                  </a:lnTo>
                  <a:lnTo>
                    <a:pt x="51" y="70"/>
                  </a:lnTo>
                  <a:lnTo>
                    <a:pt x="51" y="71"/>
                  </a:lnTo>
                  <a:close/>
                  <a:moveTo>
                    <a:pt x="39" y="75"/>
                  </a:moveTo>
                  <a:lnTo>
                    <a:pt x="39" y="75"/>
                  </a:lnTo>
                  <a:lnTo>
                    <a:pt x="39" y="76"/>
                  </a:lnTo>
                  <a:lnTo>
                    <a:pt x="39" y="75"/>
                  </a:lnTo>
                  <a:close/>
                  <a:moveTo>
                    <a:pt x="40" y="76"/>
                  </a:moveTo>
                  <a:lnTo>
                    <a:pt x="34" y="87"/>
                  </a:lnTo>
                  <a:lnTo>
                    <a:pt x="33" y="87"/>
                  </a:lnTo>
                  <a:lnTo>
                    <a:pt x="39" y="75"/>
                  </a:lnTo>
                  <a:lnTo>
                    <a:pt x="40" y="76"/>
                  </a:lnTo>
                  <a:close/>
                  <a:moveTo>
                    <a:pt x="33" y="87"/>
                  </a:moveTo>
                  <a:lnTo>
                    <a:pt x="33" y="87"/>
                  </a:lnTo>
                  <a:close/>
                  <a:moveTo>
                    <a:pt x="34" y="87"/>
                  </a:moveTo>
                  <a:lnTo>
                    <a:pt x="40" y="106"/>
                  </a:lnTo>
                  <a:lnTo>
                    <a:pt x="39" y="107"/>
                  </a:lnTo>
                  <a:lnTo>
                    <a:pt x="33" y="87"/>
                  </a:lnTo>
                  <a:lnTo>
                    <a:pt x="34" y="87"/>
                  </a:lnTo>
                  <a:close/>
                  <a:moveTo>
                    <a:pt x="40" y="107"/>
                  </a:moveTo>
                  <a:lnTo>
                    <a:pt x="39" y="108"/>
                  </a:lnTo>
                  <a:lnTo>
                    <a:pt x="39" y="107"/>
                  </a:lnTo>
                  <a:lnTo>
                    <a:pt x="39" y="106"/>
                  </a:lnTo>
                  <a:lnTo>
                    <a:pt x="40" y="107"/>
                  </a:lnTo>
                  <a:close/>
                  <a:moveTo>
                    <a:pt x="39" y="106"/>
                  </a:moveTo>
                  <a:lnTo>
                    <a:pt x="47" y="95"/>
                  </a:lnTo>
                  <a:lnTo>
                    <a:pt x="48" y="95"/>
                  </a:lnTo>
                  <a:lnTo>
                    <a:pt x="40" y="107"/>
                  </a:lnTo>
                  <a:lnTo>
                    <a:pt x="39" y="106"/>
                  </a:lnTo>
                  <a:close/>
                  <a:moveTo>
                    <a:pt x="47" y="95"/>
                  </a:moveTo>
                  <a:lnTo>
                    <a:pt x="47" y="94"/>
                  </a:lnTo>
                  <a:lnTo>
                    <a:pt x="47" y="95"/>
                  </a:lnTo>
                  <a:close/>
                  <a:moveTo>
                    <a:pt x="47" y="94"/>
                  </a:moveTo>
                  <a:lnTo>
                    <a:pt x="60" y="89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47" y="94"/>
                  </a:lnTo>
                  <a:close/>
                  <a:moveTo>
                    <a:pt x="60" y="89"/>
                  </a:moveTo>
                  <a:lnTo>
                    <a:pt x="61" y="88"/>
                  </a:lnTo>
                  <a:lnTo>
                    <a:pt x="61" y="89"/>
                  </a:lnTo>
                  <a:lnTo>
                    <a:pt x="60" y="90"/>
                  </a:lnTo>
                  <a:lnTo>
                    <a:pt x="60" y="89"/>
                  </a:lnTo>
                  <a:close/>
                  <a:moveTo>
                    <a:pt x="61" y="89"/>
                  </a:moveTo>
                  <a:lnTo>
                    <a:pt x="72" y="147"/>
                  </a:lnTo>
                  <a:lnTo>
                    <a:pt x="71" y="147"/>
                  </a:lnTo>
                  <a:lnTo>
                    <a:pt x="59" y="90"/>
                  </a:lnTo>
                  <a:lnTo>
                    <a:pt x="61" y="89"/>
                  </a:lnTo>
                  <a:close/>
                  <a:moveTo>
                    <a:pt x="71" y="148"/>
                  </a:moveTo>
                  <a:lnTo>
                    <a:pt x="71" y="148"/>
                  </a:lnTo>
                  <a:lnTo>
                    <a:pt x="71" y="147"/>
                  </a:lnTo>
                  <a:lnTo>
                    <a:pt x="71" y="148"/>
                  </a:lnTo>
                  <a:close/>
                  <a:moveTo>
                    <a:pt x="71" y="146"/>
                  </a:moveTo>
                  <a:lnTo>
                    <a:pt x="101" y="146"/>
                  </a:lnTo>
                  <a:lnTo>
                    <a:pt x="101" y="148"/>
                  </a:lnTo>
                  <a:lnTo>
                    <a:pt x="71" y="148"/>
                  </a:lnTo>
                  <a:lnTo>
                    <a:pt x="71" y="146"/>
                  </a:lnTo>
                  <a:close/>
                  <a:moveTo>
                    <a:pt x="102" y="147"/>
                  </a:moveTo>
                  <a:lnTo>
                    <a:pt x="102" y="148"/>
                  </a:lnTo>
                  <a:lnTo>
                    <a:pt x="101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95" y="141"/>
                  </a:moveTo>
                  <a:lnTo>
                    <a:pt x="75" y="142"/>
                  </a:lnTo>
                  <a:lnTo>
                    <a:pt x="75" y="140"/>
                  </a:lnTo>
                  <a:lnTo>
                    <a:pt x="95" y="140"/>
                  </a:lnTo>
                  <a:lnTo>
                    <a:pt x="95" y="141"/>
                  </a:lnTo>
                  <a:close/>
                  <a:moveTo>
                    <a:pt x="89" y="134"/>
                  </a:moveTo>
                  <a:lnTo>
                    <a:pt x="77" y="103"/>
                  </a:lnTo>
                  <a:lnTo>
                    <a:pt x="78" y="102"/>
                  </a:lnTo>
                  <a:lnTo>
                    <a:pt x="90" y="134"/>
                  </a:lnTo>
                  <a:lnTo>
                    <a:pt x="89" y="134"/>
                  </a:lnTo>
                  <a:close/>
                  <a:moveTo>
                    <a:pt x="82" y="135"/>
                  </a:moveTo>
                  <a:lnTo>
                    <a:pt x="74" y="104"/>
                  </a:lnTo>
                  <a:lnTo>
                    <a:pt x="75" y="103"/>
                  </a:lnTo>
                  <a:lnTo>
                    <a:pt x="83" y="135"/>
                  </a:lnTo>
                  <a:lnTo>
                    <a:pt x="82" y="135"/>
                  </a:lnTo>
                  <a:close/>
                  <a:moveTo>
                    <a:pt x="73" y="134"/>
                  </a:moveTo>
                  <a:lnTo>
                    <a:pt x="70" y="104"/>
                  </a:lnTo>
                  <a:lnTo>
                    <a:pt x="72" y="104"/>
                  </a:lnTo>
                  <a:lnTo>
                    <a:pt x="75" y="134"/>
                  </a:lnTo>
                  <a:lnTo>
                    <a:pt x="73" y="134"/>
                  </a:lnTo>
                  <a:close/>
                  <a:moveTo>
                    <a:pt x="74" y="86"/>
                  </a:moveTo>
                  <a:lnTo>
                    <a:pt x="63" y="62"/>
                  </a:lnTo>
                  <a:lnTo>
                    <a:pt x="65" y="62"/>
                  </a:lnTo>
                  <a:lnTo>
                    <a:pt x="75" y="86"/>
                  </a:lnTo>
                  <a:lnTo>
                    <a:pt x="74" y="86"/>
                  </a:lnTo>
                  <a:close/>
                  <a:moveTo>
                    <a:pt x="67" y="86"/>
                  </a:moveTo>
                  <a:lnTo>
                    <a:pt x="58" y="64"/>
                  </a:lnTo>
                  <a:lnTo>
                    <a:pt x="59" y="63"/>
                  </a:lnTo>
                  <a:lnTo>
                    <a:pt x="69" y="85"/>
                  </a:lnTo>
                  <a:lnTo>
                    <a:pt x="67" y="86"/>
                  </a:lnTo>
                  <a:close/>
                  <a:moveTo>
                    <a:pt x="62" y="87"/>
                  </a:moveTo>
                  <a:lnTo>
                    <a:pt x="56" y="65"/>
                  </a:lnTo>
                  <a:lnTo>
                    <a:pt x="57" y="65"/>
                  </a:lnTo>
                  <a:lnTo>
                    <a:pt x="63" y="87"/>
                  </a:lnTo>
                  <a:lnTo>
                    <a:pt x="62" y="87"/>
                  </a:lnTo>
                  <a:close/>
                  <a:moveTo>
                    <a:pt x="49" y="54"/>
                  </a:moveTo>
                  <a:lnTo>
                    <a:pt x="29" y="45"/>
                  </a:lnTo>
                  <a:lnTo>
                    <a:pt x="29" y="43"/>
                  </a:lnTo>
                  <a:lnTo>
                    <a:pt x="50" y="53"/>
                  </a:lnTo>
                  <a:lnTo>
                    <a:pt x="49" y="54"/>
                  </a:lnTo>
                  <a:close/>
                  <a:moveTo>
                    <a:pt x="18" y="27"/>
                  </a:moveTo>
                  <a:lnTo>
                    <a:pt x="8" y="14"/>
                  </a:lnTo>
                  <a:lnTo>
                    <a:pt x="10" y="13"/>
                  </a:lnTo>
                  <a:lnTo>
                    <a:pt x="19" y="26"/>
                  </a:lnTo>
                  <a:lnTo>
                    <a:pt x="18" y="27"/>
                  </a:lnTo>
                  <a:close/>
                  <a:moveTo>
                    <a:pt x="93" y="74"/>
                  </a:moveTo>
                  <a:lnTo>
                    <a:pt x="89" y="64"/>
                  </a:lnTo>
                  <a:lnTo>
                    <a:pt x="91" y="64"/>
                  </a:lnTo>
                  <a:lnTo>
                    <a:pt x="94" y="73"/>
                  </a:lnTo>
                  <a:lnTo>
                    <a:pt x="93" y="74"/>
                  </a:lnTo>
                  <a:close/>
                  <a:moveTo>
                    <a:pt x="80" y="76"/>
                  </a:moveTo>
                  <a:lnTo>
                    <a:pt x="87" y="71"/>
                  </a:lnTo>
                  <a:lnTo>
                    <a:pt x="88" y="73"/>
                  </a:lnTo>
                  <a:lnTo>
                    <a:pt x="80" y="77"/>
                  </a:lnTo>
                  <a:lnTo>
                    <a:pt x="80" y="76"/>
                  </a:lnTo>
                  <a:close/>
                  <a:moveTo>
                    <a:pt x="77" y="64"/>
                  </a:moveTo>
                  <a:lnTo>
                    <a:pt x="85" y="61"/>
                  </a:lnTo>
                  <a:lnTo>
                    <a:pt x="85" y="63"/>
                  </a:lnTo>
                  <a:lnTo>
                    <a:pt x="77" y="65"/>
                  </a:lnTo>
                  <a:lnTo>
                    <a:pt x="77" y="64"/>
                  </a:lnTo>
                  <a:close/>
                  <a:moveTo>
                    <a:pt x="39" y="95"/>
                  </a:moveTo>
                  <a:lnTo>
                    <a:pt x="43" y="89"/>
                  </a:lnTo>
                  <a:lnTo>
                    <a:pt x="44" y="89"/>
                  </a:lnTo>
                  <a:lnTo>
                    <a:pt x="40" y="95"/>
                  </a:lnTo>
                  <a:lnTo>
                    <a:pt x="39" y="95"/>
                  </a:lnTo>
                  <a:close/>
                  <a:moveTo>
                    <a:pt x="36" y="87"/>
                  </a:moveTo>
                  <a:lnTo>
                    <a:pt x="39" y="82"/>
                  </a:lnTo>
                  <a:lnTo>
                    <a:pt x="40" y="83"/>
                  </a:lnTo>
                  <a:lnTo>
                    <a:pt x="37" y="88"/>
                  </a:lnTo>
                  <a:lnTo>
                    <a:pt x="36" y="87"/>
                  </a:lnTo>
                  <a:close/>
                  <a:moveTo>
                    <a:pt x="48" y="87"/>
                  </a:moveTo>
                  <a:lnTo>
                    <a:pt x="57" y="83"/>
                  </a:lnTo>
                  <a:lnTo>
                    <a:pt x="57" y="84"/>
                  </a:lnTo>
                  <a:lnTo>
                    <a:pt x="49" y="88"/>
                  </a:lnTo>
                  <a:lnTo>
                    <a:pt x="48" y="87"/>
                  </a:lnTo>
                  <a:close/>
                  <a:moveTo>
                    <a:pt x="45" y="80"/>
                  </a:moveTo>
                  <a:lnTo>
                    <a:pt x="54" y="77"/>
                  </a:lnTo>
                  <a:lnTo>
                    <a:pt x="54" y="78"/>
                  </a:lnTo>
                  <a:lnTo>
                    <a:pt x="46" y="82"/>
                  </a:lnTo>
                  <a:lnTo>
                    <a:pt x="45" y="80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6" y="42"/>
                  </a:lnTo>
                  <a:lnTo>
                    <a:pt x="25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1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cubicBezTo>
                    <a:pt x="25" y="40"/>
                    <a:pt x="26" y="40"/>
                    <a:pt x="26" y="40"/>
                  </a:cubicBezTo>
                  <a:lnTo>
                    <a:pt x="27" y="41"/>
                  </a:lnTo>
                  <a:cubicBezTo>
                    <a:pt x="27" y="41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6" y="40"/>
                  </a:moveTo>
                  <a:cubicBezTo>
                    <a:pt x="26" y="40"/>
                    <a:pt x="26" y="39"/>
                    <a:pt x="26" y="38"/>
                  </a:cubicBezTo>
                  <a:lnTo>
                    <a:pt x="27" y="37"/>
                  </a:lnTo>
                  <a:cubicBezTo>
                    <a:pt x="28" y="39"/>
                    <a:pt x="28" y="40"/>
                    <a:pt x="27" y="41"/>
                  </a:cubicBezTo>
                  <a:lnTo>
                    <a:pt x="26" y="40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8"/>
                  </a:lnTo>
                  <a:lnTo>
                    <a:pt x="27" y="37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7" y="37"/>
                  </a:lnTo>
                  <a:lnTo>
                    <a:pt x="26" y="38"/>
                  </a:lnTo>
                  <a:close/>
                  <a:moveTo>
                    <a:pt x="26" y="38"/>
                  </a:moveTo>
                  <a:cubicBezTo>
                    <a:pt x="26" y="38"/>
                    <a:pt x="25" y="37"/>
                    <a:pt x="25" y="37"/>
                  </a:cubicBezTo>
                  <a:lnTo>
                    <a:pt x="25" y="36"/>
                  </a:lnTo>
                  <a:cubicBezTo>
                    <a:pt x="26" y="36"/>
                    <a:pt x="27" y="37"/>
                    <a:pt x="27" y="37"/>
                  </a:cubicBezTo>
                  <a:lnTo>
                    <a:pt x="26" y="38"/>
                  </a:lnTo>
                  <a:close/>
                  <a:moveTo>
                    <a:pt x="25" y="37"/>
                  </a:moveTo>
                  <a:cubicBezTo>
                    <a:pt x="24" y="37"/>
                    <a:pt x="24" y="37"/>
                    <a:pt x="23" y="37"/>
                  </a:cubicBezTo>
                  <a:lnTo>
                    <a:pt x="23" y="36"/>
                  </a:lnTo>
                  <a:cubicBezTo>
                    <a:pt x="24" y="35"/>
                    <a:pt x="24" y="35"/>
                    <a:pt x="25" y="36"/>
                  </a:cubicBezTo>
                  <a:lnTo>
                    <a:pt x="25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7"/>
                  </a:cubicBezTo>
                  <a:lnTo>
                    <a:pt x="22" y="36"/>
                  </a:lnTo>
                  <a:cubicBezTo>
                    <a:pt x="22" y="36"/>
                    <a:pt x="22" y="36"/>
                    <a:pt x="23" y="36"/>
                  </a:cubicBezTo>
                  <a:lnTo>
                    <a:pt x="23" y="37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8"/>
                  </a:cubicBezTo>
                  <a:lnTo>
                    <a:pt x="21" y="37"/>
                  </a:lnTo>
                  <a:cubicBezTo>
                    <a:pt x="22" y="36"/>
                    <a:pt x="22" y="36"/>
                    <a:pt x="22" y="36"/>
                  </a:cubicBezTo>
                  <a:lnTo>
                    <a:pt x="23" y="37"/>
                  </a:lnTo>
                  <a:close/>
                  <a:moveTo>
                    <a:pt x="21" y="37"/>
                  </a:moveTo>
                  <a:lnTo>
                    <a:pt x="21" y="37"/>
                  </a:lnTo>
                  <a:lnTo>
                    <a:pt x="22" y="37"/>
                  </a:lnTo>
                  <a:lnTo>
                    <a:pt x="21" y="37"/>
                  </a:lnTo>
                  <a:close/>
                  <a:moveTo>
                    <a:pt x="23" y="38"/>
                  </a:moveTo>
                  <a:cubicBezTo>
                    <a:pt x="22" y="38"/>
                    <a:pt x="22" y="39"/>
                    <a:pt x="22" y="40"/>
                  </a:cubicBezTo>
                  <a:lnTo>
                    <a:pt x="21" y="40"/>
                  </a:lnTo>
                  <a:cubicBezTo>
                    <a:pt x="20" y="39"/>
                    <a:pt x="21" y="38"/>
                    <a:pt x="21" y="37"/>
                  </a:cubicBezTo>
                  <a:lnTo>
                    <a:pt x="23" y="38"/>
                  </a:lnTo>
                  <a:close/>
                  <a:moveTo>
                    <a:pt x="22" y="40"/>
                  </a:moveTo>
                  <a:cubicBezTo>
                    <a:pt x="22" y="40"/>
                    <a:pt x="22" y="40"/>
                    <a:pt x="22" y="40"/>
                  </a:cubicBezTo>
                  <a:lnTo>
                    <a:pt x="21" y="40"/>
                  </a:lnTo>
                  <a:cubicBezTo>
                    <a:pt x="21" y="40"/>
                    <a:pt x="21" y="40"/>
                    <a:pt x="21" y="40"/>
                  </a:cubicBezTo>
                  <a:lnTo>
                    <a:pt x="22" y="40"/>
                  </a:lnTo>
                  <a:close/>
                  <a:moveTo>
                    <a:pt x="22" y="40"/>
                  </a:moveTo>
                  <a:lnTo>
                    <a:pt x="22" y="40"/>
                  </a:lnTo>
                  <a:close/>
                  <a:moveTo>
                    <a:pt x="22" y="40"/>
                  </a:moveTo>
                  <a:cubicBezTo>
                    <a:pt x="23" y="40"/>
                    <a:pt x="23" y="41"/>
                    <a:pt x="23" y="41"/>
                  </a:cubicBezTo>
                  <a:lnTo>
                    <a:pt x="23" y="42"/>
                  </a:lnTo>
                  <a:cubicBezTo>
                    <a:pt x="22" y="42"/>
                    <a:pt x="21" y="41"/>
                    <a:pt x="21" y="40"/>
                  </a:cubicBezTo>
                  <a:lnTo>
                    <a:pt x="22" y="40"/>
                  </a:lnTo>
                  <a:close/>
                  <a:moveTo>
                    <a:pt x="23" y="41"/>
                  </a:moveTo>
                  <a:cubicBezTo>
                    <a:pt x="24" y="41"/>
                    <a:pt x="24" y="41"/>
                    <a:pt x="25" y="41"/>
                  </a:cubicBezTo>
                  <a:lnTo>
                    <a:pt x="26" y="42"/>
                  </a:lnTo>
                  <a:cubicBezTo>
                    <a:pt x="25" y="43"/>
                    <a:pt x="24" y="43"/>
                    <a:pt x="23" y="42"/>
                  </a:cubicBezTo>
                  <a:lnTo>
                    <a:pt x="23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2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close/>
                  <a:moveTo>
                    <a:pt x="10" y="13"/>
                  </a:moveTo>
                  <a:lnTo>
                    <a:pt x="16" y="26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10" y="13"/>
                  </a:lnTo>
                  <a:close/>
                  <a:moveTo>
                    <a:pt x="29" y="43"/>
                  </a:moveTo>
                  <a:lnTo>
                    <a:pt x="57" y="52"/>
                  </a:lnTo>
                  <a:lnTo>
                    <a:pt x="57" y="53"/>
                  </a:lnTo>
                  <a:lnTo>
                    <a:pt x="29" y="45"/>
                  </a:lnTo>
                  <a:lnTo>
                    <a:pt x="29" y="43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1" name="Freeform 31"/>
            <p:cNvSpPr>
              <a:spLocks noEditPoints="1"/>
            </p:cNvSpPr>
            <p:nvPr/>
          </p:nvSpPr>
          <p:spPr bwMode="auto">
            <a:xfrm>
              <a:off x="3028" y="822"/>
              <a:ext cx="1016" cy="483"/>
            </a:xfrm>
            <a:custGeom>
              <a:avLst/>
              <a:gdLst>
                <a:gd name="T0" fmla="*/ 2147483647 w 167"/>
                <a:gd name="T1" fmla="*/ 2147483647 h 83"/>
                <a:gd name="T2" fmla="*/ 2147483647 w 167"/>
                <a:gd name="T3" fmla="*/ 2147483647 h 83"/>
                <a:gd name="T4" fmla="*/ 2147483647 w 167"/>
                <a:gd name="T5" fmla="*/ 2147483647 h 83"/>
                <a:gd name="T6" fmla="*/ 2147483647 w 167"/>
                <a:gd name="T7" fmla="*/ 2147483647 h 83"/>
                <a:gd name="T8" fmla="*/ 2147483647 w 167"/>
                <a:gd name="T9" fmla="*/ 0 h 83"/>
                <a:gd name="T10" fmla="*/ 2147483647 w 167"/>
                <a:gd name="T11" fmla="*/ 0 h 83"/>
                <a:gd name="T12" fmla="*/ 2147483647 w 167"/>
                <a:gd name="T13" fmla="*/ 2147483647 h 83"/>
                <a:gd name="T14" fmla="*/ 2147483647 w 167"/>
                <a:gd name="T15" fmla="*/ 2147483647 h 83"/>
                <a:gd name="T16" fmla="*/ 2147483647 w 167"/>
                <a:gd name="T17" fmla="*/ 2147483647 h 83"/>
                <a:gd name="T18" fmla="*/ 0 w 167"/>
                <a:gd name="T19" fmla="*/ 2147483647 h 83"/>
                <a:gd name="T20" fmla="*/ 2147483647 w 167"/>
                <a:gd name="T21" fmla="*/ 2147483647 h 83"/>
                <a:gd name="T22" fmla="*/ 2147483647 w 167"/>
                <a:gd name="T23" fmla="*/ 2147483647 h 83"/>
                <a:gd name="T24" fmla="*/ 2147483647 w 167"/>
                <a:gd name="T25" fmla="*/ 2147483647 h 83"/>
                <a:gd name="T26" fmla="*/ 2147483647 w 167"/>
                <a:gd name="T27" fmla="*/ 2147483647 h 83"/>
                <a:gd name="T28" fmla="*/ 2147483647 w 167"/>
                <a:gd name="T29" fmla="*/ 2147483647 h 83"/>
                <a:gd name="T30" fmla="*/ 2147483647 w 167"/>
                <a:gd name="T31" fmla="*/ 2147483647 h 83"/>
                <a:gd name="T32" fmla="*/ 2147483647 w 167"/>
                <a:gd name="T33" fmla="*/ 2147483647 h 83"/>
                <a:gd name="T34" fmla="*/ 2147483647 w 167"/>
                <a:gd name="T35" fmla="*/ 2147483647 h 83"/>
                <a:gd name="T36" fmla="*/ 2147483647 w 167"/>
                <a:gd name="T37" fmla="*/ 2147483647 h 83"/>
                <a:gd name="T38" fmla="*/ 2147483647 w 167"/>
                <a:gd name="T39" fmla="*/ 2147483647 h 83"/>
                <a:gd name="T40" fmla="*/ 2147483647 w 167"/>
                <a:gd name="T41" fmla="*/ 2147483647 h 83"/>
                <a:gd name="T42" fmla="*/ 2147483647 w 167"/>
                <a:gd name="T43" fmla="*/ 2147483647 h 83"/>
                <a:gd name="T44" fmla="*/ 2147483647 w 167"/>
                <a:gd name="T45" fmla="*/ 2147483647 h 83"/>
                <a:gd name="T46" fmla="*/ 2147483647 w 167"/>
                <a:gd name="T47" fmla="*/ 2147483647 h 83"/>
                <a:gd name="T48" fmla="*/ 2147483647 w 167"/>
                <a:gd name="T49" fmla="*/ 2147483647 h 83"/>
                <a:gd name="T50" fmla="*/ 2147483647 w 167"/>
                <a:gd name="T51" fmla="*/ 2147483647 h 83"/>
                <a:gd name="T52" fmla="*/ 2147483647 w 167"/>
                <a:gd name="T53" fmla="*/ 2147483647 h 83"/>
                <a:gd name="T54" fmla="*/ 2147483647 w 167"/>
                <a:gd name="T55" fmla="*/ 2147483647 h 83"/>
                <a:gd name="T56" fmla="*/ 2147483647 w 167"/>
                <a:gd name="T57" fmla="*/ 2147483647 h 83"/>
                <a:gd name="T58" fmla="*/ 2147483647 w 167"/>
                <a:gd name="T59" fmla="*/ 2147483647 h 83"/>
                <a:gd name="T60" fmla="*/ 2147483647 w 167"/>
                <a:gd name="T61" fmla="*/ 2147483647 h 83"/>
                <a:gd name="T62" fmla="*/ 2147483647 w 167"/>
                <a:gd name="T63" fmla="*/ 2147483647 h 83"/>
                <a:gd name="T64" fmla="*/ 2147483647 w 167"/>
                <a:gd name="T65" fmla="*/ 2147483647 h 83"/>
                <a:gd name="T66" fmla="*/ 2147483647 w 167"/>
                <a:gd name="T67" fmla="*/ 2147483647 h 83"/>
                <a:gd name="T68" fmla="*/ 2147483647 w 167"/>
                <a:gd name="T69" fmla="*/ 2147483647 h 83"/>
                <a:gd name="T70" fmla="*/ 2147483647 w 167"/>
                <a:gd name="T71" fmla="*/ 2147483647 h 83"/>
                <a:gd name="T72" fmla="*/ 2147483647 w 167"/>
                <a:gd name="T73" fmla="*/ 2147483647 h 83"/>
                <a:gd name="T74" fmla="*/ 2147483647 w 167"/>
                <a:gd name="T75" fmla="*/ 2147483647 h 83"/>
                <a:gd name="T76" fmla="*/ 2147483647 w 167"/>
                <a:gd name="T77" fmla="*/ 2147483647 h 83"/>
                <a:gd name="T78" fmla="*/ 2147483647 w 167"/>
                <a:gd name="T79" fmla="*/ 2147483647 h 83"/>
                <a:gd name="T80" fmla="*/ 2147483647 w 167"/>
                <a:gd name="T81" fmla="*/ 2147483647 h 83"/>
                <a:gd name="T82" fmla="*/ 2147483647 w 167"/>
                <a:gd name="T83" fmla="*/ 2147483647 h 83"/>
                <a:gd name="T84" fmla="*/ 2147483647 w 167"/>
                <a:gd name="T85" fmla="*/ 2147483647 h 83"/>
                <a:gd name="T86" fmla="*/ 2147483647 w 167"/>
                <a:gd name="T87" fmla="*/ 2147483647 h 83"/>
                <a:gd name="T88" fmla="*/ 2147483647 w 167"/>
                <a:gd name="T89" fmla="*/ 2147483647 h 83"/>
                <a:gd name="T90" fmla="*/ 2147483647 w 167"/>
                <a:gd name="T91" fmla="*/ 2147483647 h 83"/>
                <a:gd name="T92" fmla="*/ 2147483647 w 167"/>
                <a:gd name="T93" fmla="*/ 2147483647 h 83"/>
                <a:gd name="T94" fmla="*/ 2147483647 w 167"/>
                <a:gd name="T95" fmla="*/ 2147483647 h 83"/>
                <a:gd name="T96" fmla="*/ 2147483647 w 167"/>
                <a:gd name="T97" fmla="*/ 2147483647 h 83"/>
                <a:gd name="T98" fmla="*/ 2147483647 w 167"/>
                <a:gd name="T99" fmla="*/ 2147483647 h 83"/>
                <a:gd name="T100" fmla="*/ 2147483647 w 167"/>
                <a:gd name="T101" fmla="*/ 2147483647 h 83"/>
                <a:gd name="T102" fmla="*/ 2147483647 w 167"/>
                <a:gd name="T103" fmla="*/ 2147483647 h 83"/>
                <a:gd name="T104" fmla="*/ 2147483647 w 167"/>
                <a:gd name="T105" fmla="*/ 2147483647 h 83"/>
                <a:gd name="T106" fmla="*/ 2147483647 w 167"/>
                <a:gd name="T107" fmla="*/ 2147483647 h 83"/>
                <a:gd name="T108" fmla="*/ 2147483647 w 167"/>
                <a:gd name="T109" fmla="*/ 2147483647 h 83"/>
                <a:gd name="T110" fmla="*/ 2147483647 w 167"/>
                <a:gd name="T111" fmla="*/ 2147483647 h 83"/>
                <a:gd name="T112" fmla="*/ 2147483647 w 167"/>
                <a:gd name="T113" fmla="*/ 2147483647 h 83"/>
                <a:gd name="T114" fmla="*/ 2147483647 w 167"/>
                <a:gd name="T115" fmla="*/ 2147483647 h 83"/>
                <a:gd name="T116" fmla="*/ 2147483647 w 167"/>
                <a:gd name="T117" fmla="*/ 2147483647 h 83"/>
                <a:gd name="T118" fmla="*/ 2147483647 w 167"/>
                <a:gd name="T119" fmla="*/ 2147483647 h 83"/>
                <a:gd name="T120" fmla="*/ 2147483647 w 167"/>
                <a:gd name="T121" fmla="*/ 2147483647 h 83"/>
                <a:gd name="T122" fmla="*/ 2147483647 w 167"/>
                <a:gd name="T123" fmla="*/ 214748364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2" name="Freeform 32"/>
            <p:cNvSpPr>
              <a:spLocks noEditPoints="1"/>
            </p:cNvSpPr>
            <p:nvPr/>
          </p:nvSpPr>
          <p:spPr bwMode="auto">
            <a:xfrm>
              <a:off x="3028" y="822"/>
              <a:ext cx="1016" cy="483"/>
            </a:xfrm>
            <a:custGeom>
              <a:avLst/>
              <a:gdLst>
                <a:gd name="T0" fmla="*/ 2147483647 w 167"/>
                <a:gd name="T1" fmla="*/ 2147483647 h 83"/>
                <a:gd name="T2" fmla="*/ 2147483647 w 167"/>
                <a:gd name="T3" fmla="*/ 2147483647 h 83"/>
                <a:gd name="T4" fmla="*/ 2147483647 w 167"/>
                <a:gd name="T5" fmla="*/ 2147483647 h 83"/>
                <a:gd name="T6" fmla="*/ 2147483647 w 167"/>
                <a:gd name="T7" fmla="*/ 2147483647 h 83"/>
                <a:gd name="T8" fmla="*/ 2147483647 w 167"/>
                <a:gd name="T9" fmla="*/ 0 h 83"/>
                <a:gd name="T10" fmla="*/ 2147483647 w 167"/>
                <a:gd name="T11" fmla="*/ 0 h 83"/>
                <a:gd name="T12" fmla="*/ 2147483647 w 167"/>
                <a:gd name="T13" fmla="*/ 2147483647 h 83"/>
                <a:gd name="T14" fmla="*/ 2147483647 w 167"/>
                <a:gd name="T15" fmla="*/ 2147483647 h 83"/>
                <a:gd name="T16" fmla="*/ 2147483647 w 167"/>
                <a:gd name="T17" fmla="*/ 2147483647 h 83"/>
                <a:gd name="T18" fmla="*/ 0 w 167"/>
                <a:gd name="T19" fmla="*/ 2147483647 h 83"/>
                <a:gd name="T20" fmla="*/ 2147483647 w 167"/>
                <a:gd name="T21" fmla="*/ 2147483647 h 83"/>
                <a:gd name="T22" fmla="*/ 2147483647 w 167"/>
                <a:gd name="T23" fmla="*/ 2147483647 h 83"/>
                <a:gd name="T24" fmla="*/ 2147483647 w 167"/>
                <a:gd name="T25" fmla="*/ 2147483647 h 83"/>
                <a:gd name="T26" fmla="*/ 2147483647 w 167"/>
                <a:gd name="T27" fmla="*/ 2147483647 h 83"/>
                <a:gd name="T28" fmla="*/ 2147483647 w 167"/>
                <a:gd name="T29" fmla="*/ 2147483647 h 83"/>
                <a:gd name="T30" fmla="*/ 2147483647 w 167"/>
                <a:gd name="T31" fmla="*/ 2147483647 h 83"/>
                <a:gd name="T32" fmla="*/ 2147483647 w 167"/>
                <a:gd name="T33" fmla="*/ 2147483647 h 83"/>
                <a:gd name="T34" fmla="*/ 2147483647 w 167"/>
                <a:gd name="T35" fmla="*/ 2147483647 h 83"/>
                <a:gd name="T36" fmla="*/ 2147483647 w 167"/>
                <a:gd name="T37" fmla="*/ 2147483647 h 83"/>
                <a:gd name="T38" fmla="*/ 2147483647 w 167"/>
                <a:gd name="T39" fmla="*/ 2147483647 h 83"/>
                <a:gd name="T40" fmla="*/ 2147483647 w 167"/>
                <a:gd name="T41" fmla="*/ 2147483647 h 83"/>
                <a:gd name="T42" fmla="*/ 2147483647 w 167"/>
                <a:gd name="T43" fmla="*/ 2147483647 h 83"/>
                <a:gd name="T44" fmla="*/ 2147483647 w 167"/>
                <a:gd name="T45" fmla="*/ 2147483647 h 83"/>
                <a:gd name="T46" fmla="*/ 2147483647 w 167"/>
                <a:gd name="T47" fmla="*/ 2147483647 h 83"/>
                <a:gd name="T48" fmla="*/ 2147483647 w 167"/>
                <a:gd name="T49" fmla="*/ 2147483647 h 83"/>
                <a:gd name="T50" fmla="*/ 2147483647 w 167"/>
                <a:gd name="T51" fmla="*/ 2147483647 h 83"/>
                <a:gd name="T52" fmla="*/ 2147483647 w 167"/>
                <a:gd name="T53" fmla="*/ 2147483647 h 83"/>
                <a:gd name="T54" fmla="*/ 2147483647 w 167"/>
                <a:gd name="T55" fmla="*/ 2147483647 h 83"/>
                <a:gd name="T56" fmla="*/ 2147483647 w 167"/>
                <a:gd name="T57" fmla="*/ 2147483647 h 83"/>
                <a:gd name="T58" fmla="*/ 2147483647 w 167"/>
                <a:gd name="T59" fmla="*/ 2147483647 h 83"/>
                <a:gd name="T60" fmla="*/ 2147483647 w 167"/>
                <a:gd name="T61" fmla="*/ 2147483647 h 83"/>
                <a:gd name="T62" fmla="*/ 2147483647 w 167"/>
                <a:gd name="T63" fmla="*/ 2147483647 h 83"/>
                <a:gd name="T64" fmla="*/ 2147483647 w 167"/>
                <a:gd name="T65" fmla="*/ 2147483647 h 83"/>
                <a:gd name="T66" fmla="*/ 2147483647 w 167"/>
                <a:gd name="T67" fmla="*/ 2147483647 h 83"/>
                <a:gd name="T68" fmla="*/ 2147483647 w 167"/>
                <a:gd name="T69" fmla="*/ 2147483647 h 83"/>
                <a:gd name="T70" fmla="*/ 2147483647 w 167"/>
                <a:gd name="T71" fmla="*/ 2147483647 h 83"/>
                <a:gd name="T72" fmla="*/ 2147483647 w 167"/>
                <a:gd name="T73" fmla="*/ 2147483647 h 83"/>
                <a:gd name="T74" fmla="*/ 2147483647 w 167"/>
                <a:gd name="T75" fmla="*/ 2147483647 h 83"/>
                <a:gd name="T76" fmla="*/ 2147483647 w 167"/>
                <a:gd name="T77" fmla="*/ 2147483647 h 83"/>
                <a:gd name="T78" fmla="*/ 2147483647 w 167"/>
                <a:gd name="T79" fmla="*/ 2147483647 h 83"/>
                <a:gd name="T80" fmla="*/ 2147483647 w 167"/>
                <a:gd name="T81" fmla="*/ 2147483647 h 83"/>
                <a:gd name="T82" fmla="*/ 2147483647 w 167"/>
                <a:gd name="T83" fmla="*/ 2147483647 h 83"/>
                <a:gd name="T84" fmla="*/ 2147483647 w 167"/>
                <a:gd name="T85" fmla="*/ 2147483647 h 83"/>
                <a:gd name="T86" fmla="*/ 2147483647 w 167"/>
                <a:gd name="T87" fmla="*/ 2147483647 h 83"/>
                <a:gd name="T88" fmla="*/ 2147483647 w 167"/>
                <a:gd name="T89" fmla="*/ 2147483647 h 83"/>
                <a:gd name="T90" fmla="*/ 2147483647 w 167"/>
                <a:gd name="T91" fmla="*/ 2147483647 h 83"/>
                <a:gd name="T92" fmla="*/ 2147483647 w 167"/>
                <a:gd name="T93" fmla="*/ 2147483647 h 83"/>
                <a:gd name="T94" fmla="*/ 2147483647 w 167"/>
                <a:gd name="T95" fmla="*/ 2147483647 h 83"/>
                <a:gd name="T96" fmla="*/ 2147483647 w 167"/>
                <a:gd name="T97" fmla="*/ 2147483647 h 83"/>
                <a:gd name="T98" fmla="*/ 2147483647 w 167"/>
                <a:gd name="T99" fmla="*/ 2147483647 h 83"/>
                <a:gd name="T100" fmla="*/ 2147483647 w 167"/>
                <a:gd name="T101" fmla="*/ 2147483647 h 83"/>
                <a:gd name="T102" fmla="*/ 2147483647 w 167"/>
                <a:gd name="T103" fmla="*/ 2147483647 h 83"/>
                <a:gd name="T104" fmla="*/ 2147483647 w 167"/>
                <a:gd name="T105" fmla="*/ 2147483647 h 83"/>
                <a:gd name="T106" fmla="*/ 2147483647 w 167"/>
                <a:gd name="T107" fmla="*/ 2147483647 h 83"/>
                <a:gd name="T108" fmla="*/ 2147483647 w 167"/>
                <a:gd name="T109" fmla="*/ 2147483647 h 83"/>
                <a:gd name="T110" fmla="*/ 2147483647 w 167"/>
                <a:gd name="T111" fmla="*/ 2147483647 h 83"/>
                <a:gd name="T112" fmla="*/ 2147483647 w 167"/>
                <a:gd name="T113" fmla="*/ 2147483647 h 83"/>
                <a:gd name="T114" fmla="*/ 2147483647 w 167"/>
                <a:gd name="T115" fmla="*/ 2147483647 h 83"/>
                <a:gd name="T116" fmla="*/ 2147483647 w 167"/>
                <a:gd name="T117" fmla="*/ 2147483647 h 83"/>
                <a:gd name="T118" fmla="*/ 2147483647 w 167"/>
                <a:gd name="T119" fmla="*/ 2147483647 h 83"/>
                <a:gd name="T120" fmla="*/ 2147483647 w 167"/>
                <a:gd name="T121" fmla="*/ 2147483647 h 83"/>
                <a:gd name="T122" fmla="*/ 2147483647 w 167"/>
                <a:gd name="T123" fmla="*/ 214748364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3" name="Freeform 33"/>
            <p:cNvSpPr>
              <a:spLocks noEditPoints="1"/>
            </p:cNvSpPr>
            <p:nvPr/>
          </p:nvSpPr>
          <p:spPr bwMode="auto">
            <a:xfrm>
              <a:off x="966" y="469"/>
              <a:ext cx="3540" cy="3382"/>
            </a:xfrm>
            <a:custGeom>
              <a:avLst/>
              <a:gdLst>
                <a:gd name="T0" fmla="*/ 0 w 582"/>
                <a:gd name="T1" fmla="*/ 2147483647 h 582"/>
                <a:gd name="T2" fmla="*/ 2147483647 w 582"/>
                <a:gd name="T3" fmla="*/ 2147483647 h 582"/>
                <a:gd name="T4" fmla="*/ 0 w 582"/>
                <a:gd name="T5" fmla="*/ 2147483647 h 582"/>
                <a:gd name="T6" fmla="*/ 2147483647 w 582"/>
                <a:gd name="T7" fmla="*/ 2147483647 h 582"/>
                <a:gd name="T8" fmla="*/ 0 w 582"/>
                <a:gd name="T9" fmla="*/ 2147483647 h 582"/>
                <a:gd name="T10" fmla="*/ 2147483647 w 582"/>
                <a:gd name="T11" fmla="*/ 0 h 582"/>
                <a:gd name="T12" fmla="*/ 2147483647 w 582"/>
                <a:gd name="T13" fmla="*/ 2147483647 h 582"/>
                <a:gd name="T14" fmla="*/ 2147483647 w 582"/>
                <a:gd name="T15" fmla="*/ 0 h 582"/>
                <a:gd name="T16" fmla="*/ 2147483647 w 582"/>
                <a:gd name="T17" fmla="*/ 2147483647 h 582"/>
                <a:gd name="T18" fmla="*/ 2147483647 w 582"/>
                <a:gd name="T19" fmla="*/ 0 h 582"/>
                <a:gd name="T20" fmla="*/ 2147483647 w 582"/>
                <a:gd name="T21" fmla="*/ 0 h 582"/>
                <a:gd name="T22" fmla="*/ 2147483647 w 582"/>
                <a:gd name="T23" fmla="*/ 2147483647 h 582"/>
                <a:gd name="T24" fmla="*/ 2147483647 w 582"/>
                <a:gd name="T25" fmla="*/ 0 h 582"/>
                <a:gd name="T26" fmla="*/ 2147483647 w 582"/>
                <a:gd name="T27" fmla="*/ 2147483647 h 582"/>
                <a:gd name="T28" fmla="*/ 2147483647 w 582"/>
                <a:gd name="T29" fmla="*/ 0 h 582"/>
                <a:gd name="T30" fmla="*/ 2147483647 w 582"/>
                <a:gd name="T31" fmla="*/ 2147483647 h 582"/>
                <a:gd name="T32" fmla="*/ 2147483647 w 582"/>
                <a:gd name="T33" fmla="*/ 2147483647 h 582"/>
                <a:gd name="T34" fmla="*/ 2147483647 w 582"/>
                <a:gd name="T35" fmla="*/ 2147483647 h 582"/>
                <a:gd name="T36" fmla="*/ 2147483647 w 582"/>
                <a:gd name="T37" fmla="*/ 2147483647 h 582"/>
                <a:gd name="T38" fmla="*/ 2147483647 w 582"/>
                <a:gd name="T39" fmla="*/ 2147483647 h 582"/>
                <a:gd name="T40" fmla="*/ 2147483647 w 582"/>
                <a:gd name="T41" fmla="*/ 2147483647 h 582"/>
                <a:gd name="T42" fmla="*/ 2147483647 w 582"/>
                <a:gd name="T43" fmla="*/ 2147483647 h 582"/>
                <a:gd name="T44" fmla="*/ 2147483647 w 582"/>
                <a:gd name="T45" fmla="*/ 2147483647 h 582"/>
                <a:gd name="T46" fmla="*/ 2147483647 w 582"/>
                <a:gd name="T47" fmla="*/ 2147483647 h 582"/>
                <a:gd name="T48" fmla="*/ 2147483647 w 582"/>
                <a:gd name="T49" fmla="*/ 2147483647 h 582"/>
                <a:gd name="T50" fmla="*/ 2147483647 w 582"/>
                <a:gd name="T51" fmla="*/ 2147483647 h 582"/>
                <a:gd name="T52" fmla="*/ 2147483647 w 582"/>
                <a:gd name="T53" fmla="*/ 2147483647 h 582"/>
                <a:gd name="T54" fmla="*/ 2147483647 w 582"/>
                <a:gd name="T55" fmla="*/ 2147483647 h 582"/>
                <a:gd name="T56" fmla="*/ 2147483647 w 582"/>
                <a:gd name="T57" fmla="*/ 2147483647 h 582"/>
                <a:gd name="T58" fmla="*/ 2147483647 w 582"/>
                <a:gd name="T59" fmla="*/ 2147483647 h 582"/>
                <a:gd name="T60" fmla="*/ 2147483647 w 582"/>
                <a:gd name="T61" fmla="*/ 2147483647 h 582"/>
                <a:gd name="T62" fmla="*/ 2147483647 w 582"/>
                <a:gd name="T63" fmla="*/ 2147483647 h 582"/>
                <a:gd name="T64" fmla="*/ 2147483647 w 582"/>
                <a:gd name="T65" fmla="*/ 2147483647 h 582"/>
                <a:gd name="T66" fmla="*/ 2147483647 w 582"/>
                <a:gd name="T67" fmla="*/ 2147483647 h 582"/>
                <a:gd name="T68" fmla="*/ 2147483647 w 582"/>
                <a:gd name="T69" fmla="*/ 2147483647 h 582"/>
                <a:gd name="T70" fmla="*/ 0 w 582"/>
                <a:gd name="T71" fmla="*/ 2147483647 h 582"/>
                <a:gd name="T72" fmla="*/ 2147483647 w 582"/>
                <a:gd name="T73" fmla="*/ 2147483647 h 582"/>
                <a:gd name="T74" fmla="*/ 0 w 582"/>
                <a:gd name="T75" fmla="*/ 2147483647 h 582"/>
                <a:gd name="T76" fmla="*/ 2147483647 w 582"/>
                <a:gd name="T77" fmla="*/ 2147483647 h 582"/>
                <a:gd name="T78" fmla="*/ 0 w 582"/>
                <a:gd name="T79" fmla="*/ 2147483647 h 5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582"/>
                <a:gd name="T122" fmla="*/ 582 w 582"/>
                <a:gd name="T123" fmla="*/ 582 h 5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582"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  <a:moveTo>
                    <a:pt x="0" y="291"/>
                  </a:moveTo>
                  <a:cubicBezTo>
                    <a:pt x="0" y="211"/>
                    <a:pt x="33" y="138"/>
                    <a:pt x="86" y="86"/>
                  </a:cubicBezTo>
                  <a:lnTo>
                    <a:pt x="87" y="87"/>
                  </a:lnTo>
                  <a:cubicBezTo>
                    <a:pt x="35" y="139"/>
                    <a:pt x="2" y="212"/>
                    <a:pt x="2" y="291"/>
                  </a:cubicBezTo>
                  <a:lnTo>
                    <a:pt x="0" y="291"/>
                  </a:lnTo>
                  <a:close/>
                  <a:moveTo>
                    <a:pt x="86" y="86"/>
                  </a:moveTo>
                  <a:cubicBezTo>
                    <a:pt x="138" y="33"/>
                    <a:pt x="211" y="0"/>
                    <a:pt x="291" y="0"/>
                  </a:cubicBezTo>
                  <a:lnTo>
                    <a:pt x="291" y="2"/>
                  </a:lnTo>
                  <a:cubicBezTo>
                    <a:pt x="212" y="2"/>
                    <a:pt x="139" y="35"/>
                    <a:pt x="87" y="87"/>
                  </a:cubicBezTo>
                  <a:lnTo>
                    <a:pt x="86" y="86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cubicBezTo>
                    <a:pt x="371" y="0"/>
                    <a:pt x="444" y="33"/>
                    <a:pt x="496" y="86"/>
                  </a:cubicBezTo>
                  <a:lnTo>
                    <a:pt x="495" y="87"/>
                  </a:lnTo>
                  <a:cubicBezTo>
                    <a:pt x="443" y="35"/>
                    <a:pt x="370" y="2"/>
                    <a:pt x="291" y="2"/>
                  </a:cubicBezTo>
                  <a:lnTo>
                    <a:pt x="291" y="0"/>
                  </a:lnTo>
                  <a:close/>
                  <a:moveTo>
                    <a:pt x="496" y="86"/>
                  </a:moveTo>
                  <a:cubicBezTo>
                    <a:pt x="549" y="138"/>
                    <a:pt x="582" y="211"/>
                    <a:pt x="582" y="291"/>
                  </a:cubicBezTo>
                  <a:lnTo>
                    <a:pt x="580" y="291"/>
                  </a:lnTo>
                  <a:cubicBezTo>
                    <a:pt x="580" y="212"/>
                    <a:pt x="547" y="139"/>
                    <a:pt x="495" y="87"/>
                  </a:cubicBezTo>
                  <a:lnTo>
                    <a:pt x="496" y="86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cubicBezTo>
                    <a:pt x="582" y="371"/>
                    <a:pt x="549" y="444"/>
                    <a:pt x="496" y="496"/>
                  </a:cubicBezTo>
                  <a:lnTo>
                    <a:pt x="495" y="495"/>
                  </a:lnTo>
                  <a:cubicBezTo>
                    <a:pt x="547" y="443"/>
                    <a:pt x="580" y="370"/>
                    <a:pt x="580" y="291"/>
                  </a:cubicBezTo>
                  <a:lnTo>
                    <a:pt x="582" y="291"/>
                  </a:lnTo>
                  <a:close/>
                  <a:moveTo>
                    <a:pt x="496" y="496"/>
                  </a:moveTo>
                  <a:cubicBezTo>
                    <a:pt x="444" y="549"/>
                    <a:pt x="371" y="582"/>
                    <a:pt x="291" y="582"/>
                  </a:cubicBezTo>
                  <a:lnTo>
                    <a:pt x="291" y="580"/>
                  </a:lnTo>
                  <a:cubicBezTo>
                    <a:pt x="370" y="580"/>
                    <a:pt x="443" y="547"/>
                    <a:pt x="495" y="495"/>
                  </a:cubicBezTo>
                  <a:lnTo>
                    <a:pt x="496" y="496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cubicBezTo>
                    <a:pt x="211" y="582"/>
                    <a:pt x="138" y="549"/>
                    <a:pt x="86" y="496"/>
                  </a:cubicBezTo>
                  <a:lnTo>
                    <a:pt x="87" y="495"/>
                  </a:lnTo>
                  <a:cubicBezTo>
                    <a:pt x="139" y="547"/>
                    <a:pt x="212" y="580"/>
                    <a:pt x="291" y="580"/>
                  </a:cubicBezTo>
                  <a:lnTo>
                    <a:pt x="291" y="582"/>
                  </a:lnTo>
                  <a:close/>
                  <a:moveTo>
                    <a:pt x="86" y="496"/>
                  </a:moveTo>
                  <a:cubicBezTo>
                    <a:pt x="33" y="444"/>
                    <a:pt x="0" y="371"/>
                    <a:pt x="0" y="291"/>
                  </a:cubicBezTo>
                  <a:lnTo>
                    <a:pt x="2" y="291"/>
                  </a:lnTo>
                  <a:cubicBezTo>
                    <a:pt x="2" y="370"/>
                    <a:pt x="35" y="443"/>
                    <a:pt x="87" y="495"/>
                  </a:cubicBezTo>
                  <a:lnTo>
                    <a:pt x="86" y="496"/>
                  </a:lnTo>
                  <a:close/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4" name="Freeform 34"/>
            <p:cNvSpPr>
              <a:spLocks noEditPoints="1"/>
            </p:cNvSpPr>
            <p:nvPr/>
          </p:nvSpPr>
          <p:spPr bwMode="auto">
            <a:xfrm>
              <a:off x="813" y="323"/>
              <a:ext cx="3846" cy="3674"/>
            </a:xfrm>
            <a:custGeom>
              <a:avLst/>
              <a:gdLst>
                <a:gd name="T0" fmla="*/ 2147483647 w 632"/>
                <a:gd name="T1" fmla="*/ 2147483647 h 632"/>
                <a:gd name="T2" fmla="*/ 2147483647 w 632"/>
                <a:gd name="T3" fmla="*/ 2147483647 h 632"/>
                <a:gd name="T4" fmla="*/ 2147483647 w 632"/>
                <a:gd name="T5" fmla="*/ 2147483647 h 632"/>
                <a:gd name="T6" fmla="*/ 2147483647 w 632"/>
                <a:gd name="T7" fmla="*/ 2147483647 h 632"/>
                <a:gd name="T8" fmla="*/ 2147483647 w 632"/>
                <a:gd name="T9" fmla="*/ 2147483647 h 632"/>
                <a:gd name="T10" fmla="*/ 2147483647 w 632"/>
                <a:gd name="T11" fmla="*/ 2147483647 h 632"/>
                <a:gd name="T12" fmla="*/ 2147483647 w 632"/>
                <a:gd name="T13" fmla="*/ 2147483647 h 632"/>
                <a:gd name="T14" fmla="*/ 2147483647 w 632"/>
                <a:gd name="T15" fmla="*/ 2147483647 h 632"/>
                <a:gd name="T16" fmla="*/ 2147483647 w 632"/>
                <a:gd name="T17" fmla="*/ 2147483647 h 632"/>
                <a:gd name="T18" fmla="*/ 2147483647 w 632"/>
                <a:gd name="T19" fmla="*/ 2147483647 h 632"/>
                <a:gd name="T20" fmla="*/ 2147483647 w 632"/>
                <a:gd name="T21" fmla="*/ 2147483647 h 632"/>
                <a:gd name="T22" fmla="*/ 2147483647 w 632"/>
                <a:gd name="T23" fmla="*/ 2147483647 h 632"/>
                <a:gd name="T24" fmla="*/ 2147483647 w 632"/>
                <a:gd name="T25" fmla="*/ 2147483647 h 632"/>
                <a:gd name="T26" fmla="*/ 2147483647 w 632"/>
                <a:gd name="T27" fmla="*/ 2147483647 h 632"/>
                <a:gd name="T28" fmla="*/ 0 w 632"/>
                <a:gd name="T29" fmla="*/ 2147483647 h 632"/>
                <a:gd name="T30" fmla="*/ 2147483647 w 632"/>
                <a:gd name="T31" fmla="*/ 2147483647 h 632"/>
                <a:gd name="T32" fmla="*/ 2147483647 w 632"/>
                <a:gd name="T33" fmla="*/ 2147483647 h 632"/>
                <a:gd name="T34" fmla="*/ 2147483647 w 632"/>
                <a:gd name="T35" fmla="*/ 2147483647 h 632"/>
                <a:gd name="T36" fmla="*/ 2147483647 w 632"/>
                <a:gd name="T37" fmla="*/ 2147483647 h 632"/>
                <a:gd name="T38" fmla="*/ 2147483647 w 632"/>
                <a:gd name="T39" fmla="*/ 2147483647 h 632"/>
                <a:gd name="T40" fmla="*/ 2147483647 w 632"/>
                <a:gd name="T41" fmla="*/ 2147483647 h 632"/>
                <a:gd name="T42" fmla="*/ 2147483647 w 632"/>
                <a:gd name="T43" fmla="*/ 2147483647 h 632"/>
                <a:gd name="T44" fmla="*/ 2147483647 w 632"/>
                <a:gd name="T45" fmla="*/ 2147483647 h 632"/>
                <a:gd name="T46" fmla="*/ 2147483647 w 632"/>
                <a:gd name="T47" fmla="*/ 2147483647 h 632"/>
                <a:gd name="T48" fmla="*/ 2147483647 w 632"/>
                <a:gd name="T49" fmla="*/ 2147483647 h 632"/>
                <a:gd name="T50" fmla="*/ 2147483647 w 632"/>
                <a:gd name="T51" fmla="*/ 2147483647 h 632"/>
                <a:gd name="T52" fmla="*/ 2147483647 w 632"/>
                <a:gd name="T53" fmla="*/ 2147483647 h 632"/>
                <a:gd name="T54" fmla="*/ 2147483647 w 632"/>
                <a:gd name="T55" fmla="*/ 2147483647 h 632"/>
                <a:gd name="T56" fmla="*/ 2147483647 w 632"/>
                <a:gd name="T57" fmla="*/ 2147483647 h 632"/>
                <a:gd name="T58" fmla="*/ 2147483647 w 632"/>
                <a:gd name="T59" fmla="*/ 2147483647 h 632"/>
                <a:gd name="T60" fmla="*/ 2147483647 w 632"/>
                <a:gd name="T61" fmla="*/ 2147483647 h 632"/>
                <a:gd name="T62" fmla="*/ 2147483647 w 632"/>
                <a:gd name="T63" fmla="*/ 2147483647 h 632"/>
                <a:gd name="T64" fmla="*/ 2147483647 w 632"/>
                <a:gd name="T65" fmla="*/ 2147483647 h 632"/>
                <a:gd name="T66" fmla="*/ 2147483647 w 632"/>
                <a:gd name="T67" fmla="*/ 2147483647 h 632"/>
                <a:gd name="T68" fmla="*/ 2147483647 w 632"/>
                <a:gd name="T69" fmla="*/ 2147483647 h 632"/>
                <a:gd name="T70" fmla="*/ 2147483647 w 632"/>
                <a:gd name="T71" fmla="*/ 2147483647 h 632"/>
                <a:gd name="T72" fmla="*/ 2147483647 w 632"/>
                <a:gd name="T73" fmla="*/ 2147483647 h 632"/>
                <a:gd name="T74" fmla="*/ 2147483647 w 632"/>
                <a:gd name="T75" fmla="*/ 2147483647 h 632"/>
                <a:gd name="T76" fmla="*/ 2147483647 w 632"/>
                <a:gd name="T77" fmla="*/ 2147483647 h 632"/>
                <a:gd name="T78" fmla="*/ 2147483647 w 632"/>
                <a:gd name="T79" fmla="*/ 2147483647 h 632"/>
                <a:gd name="T80" fmla="*/ 2147483647 w 632"/>
                <a:gd name="T81" fmla="*/ 2147483647 h 632"/>
                <a:gd name="T82" fmla="*/ 2147483647 w 632"/>
                <a:gd name="T83" fmla="*/ 2147483647 h 632"/>
                <a:gd name="T84" fmla="*/ 2147483647 w 632"/>
                <a:gd name="T85" fmla="*/ 2147483647 h 632"/>
                <a:gd name="T86" fmla="*/ 2147483647 w 632"/>
                <a:gd name="T87" fmla="*/ 2147483647 h 632"/>
                <a:gd name="T88" fmla="*/ 2147483647 w 632"/>
                <a:gd name="T89" fmla="*/ 2147483647 h 632"/>
                <a:gd name="T90" fmla="*/ 2147483647 w 632"/>
                <a:gd name="T91" fmla="*/ 2147483647 h 632"/>
                <a:gd name="T92" fmla="*/ 2147483647 w 632"/>
                <a:gd name="T93" fmla="*/ 2147483647 h 632"/>
                <a:gd name="T94" fmla="*/ 2147483647 w 632"/>
                <a:gd name="T95" fmla="*/ 2147483647 h 632"/>
                <a:gd name="T96" fmla="*/ 2147483647 w 632"/>
                <a:gd name="T97" fmla="*/ 2147483647 h 632"/>
                <a:gd name="T98" fmla="*/ 2147483647 w 632"/>
                <a:gd name="T99" fmla="*/ 2147483647 h 632"/>
                <a:gd name="T100" fmla="*/ 2147483647 w 632"/>
                <a:gd name="T101" fmla="*/ 2147483647 h 632"/>
                <a:gd name="T102" fmla="*/ 2147483647 w 632"/>
                <a:gd name="T103" fmla="*/ 2147483647 h 632"/>
                <a:gd name="T104" fmla="*/ 2147483647 w 632"/>
                <a:gd name="T105" fmla="*/ 2147483647 h 632"/>
                <a:gd name="T106" fmla="*/ 2147483647 w 632"/>
                <a:gd name="T107" fmla="*/ 2147483647 h 632"/>
                <a:gd name="T108" fmla="*/ 2147483647 w 632"/>
                <a:gd name="T109" fmla="*/ 2147483647 h 632"/>
                <a:gd name="T110" fmla="*/ 2147483647 w 632"/>
                <a:gd name="T111" fmla="*/ 2147483647 h 632"/>
                <a:gd name="T112" fmla="*/ 2147483647 w 632"/>
                <a:gd name="T113" fmla="*/ 2147483647 h 632"/>
                <a:gd name="T114" fmla="*/ 2147483647 w 632"/>
                <a:gd name="T115" fmla="*/ 2147483647 h 632"/>
                <a:gd name="T116" fmla="*/ 2147483647 w 632"/>
                <a:gd name="T117" fmla="*/ 2147483647 h 632"/>
                <a:gd name="T118" fmla="*/ 2147483647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32"/>
                <a:gd name="T182" fmla="*/ 632 w 632"/>
                <a:gd name="T183" fmla="*/ 632 h 6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5" name="Freeform 35"/>
            <p:cNvSpPr>
              <a:spLocks noEditPoints="1"/>
            </p:cNvSpPr>
            <p:nvPr/>
          </p:nvSpPr>
          <p:spPr bwMode="auto">
            <a:xfrm>
              <a:off x="813" y="323"/>
              <a:ext cx="3846" cy="3674"/>
            </a:xfrm>
            <a:custGeom>
              <a:avLst/>
              <a:gdLst>
                <a:gd name="T0" fmla="*/ 2147483647 w 632"/>
                <a:gd name="T1" fmla="*/ 2147483647 h 632"/>
                <a:gd name="T2" fmla="*/ 2147483647 w 632"/>
                <a:gd name="T3" fmla="*/ 2147483647 h 632"/>
                <a:gd name="T4" fmla="*/ 2147483647 w 632"/>
                <a:gd name="T5" fmla="*/ 2147483647 h 632"/>
                <a:gd name="T6" fmla="*/ 2147483647 w 632"/>
                <a:gd name="T7" fmla="*/ 2147483647 h 632"/>
                <a:gd name="T8" fmla="*/ 2147483647 w 632"/>
                <a:gd name="T9" fmla="*/ 2147483647 h 632"/>
                <a:gd name="T10" fmla="*/ 2147483647 w 632"/>
                <a:gd name="T11" fmla="*/ 2147483647 h 632"/>
                <a:gd name="T12" fmla="*/ 2147483647 w 632"/>
                <a:gd name="T13" fmla="*/ 2147483647 h 632"/>
                <a:gd name="T14" fmla="*/ 2147483647 w 632"/>
                <a:gd name="T15" fmla="*/ 2147483647 h 632"/>
                <a:gd name="T16" fmla="*/ 2147483647 w 632"/>
                <a:gd name="T17" fmla="*/ 2147483647 h 632"/>
                <a:gd name="T18" fmla="*/ 2147483647 w 632"/>
                <a:gd name="T19" fmla="*/ 2147483647 h 632"/>
                <a:gd name="T20" fmla="*/ 2147483647 w 632"/>
                <a:gd name="T21" fmla="*/ 2147483647 h 632"/>
                <a:gd name="T22" fmla="*/ 2147483647 w 632"/>
                <a:gd name="T23" fmla="*/ 2147483647 h 632"/>
                <a:gd name="T24" fmla="*/ 2147483647 w 632"/>
                <a:gd name="T25" fmla="*/ 2147483647 h 632"/>
                <a:gd name="T26" fmla="*/ 2147483647 w 632"/>
                <a:gd name="T27" fmla="*/ 2147483647 h 632"/>
                <a:gd name="T28" fmla="*/ 0 w 632"/>
                <a:gd name="T29" fmla="*/ 2147483647 h 632"/>
                <a:gd name="T30" fmla="*/ 2147483647 w 632"/>
                <a:gd name="T31" fmla="*/ 2147483647 h 632"/>
                <a:gd name="T32" fmla="*/ 2147483647 w 632"/>
                <a:gd name="T33" fmla="*/ 2147483647 h 632"/>
                <a:gd name="T34" fmla="*/ 2147483647 w 632"/>
                <a:gd name="T35" fmla="*/ 2147483647 h 632"/>
                <a:gd name="T36" fmla="*/ 2147483647 w 632"/>
                <a:gd name="T37" fmla="*/ 2147483647 h 632"/>
                <a:gd name="T38" fmla="*/ 2147483647 w 632"/>
                <a:gd name="T39" fmla="*/ 2147483647 h 632"/>
                <a:gd name="T40" fmla="*/ 2147483647 w 632"/>
                <a:gd name="T41" fmla="*/ 2147483647 h 632"/>
                <a:gd name="T42" fmla="*/ 2147483647 w 632"/>
                <a:gd name="T43" fmla="*/ 2147483647 h 632"/>
                <a:gd name="T44" fmla="*/ 2147483647 w 632"/>
                <a:gd name="T45" fmla="*/ 2147483647 h 632"/>
                <a:gd name="T46" fmla="*/ 2147483647 w 632"/>
                <a:gd name="T47" fmla="*/ 2147483647 h 632"/>
                <a:gd name="T48" fmla="*/ 2147483647 w 632"/>
                <a:gd name="T49" fmla="*/ 2147483647 h 632"/>
                <a:gd name="T50" fmla="*/ 2147483647 w 632"/>
                <a:gd name="T51" fmla="*/ 2147483647 h 632"/>
                <a:gd name="T52" fmla="*/ 2147483647 w 632"/>
                <a:gd name="T53" fmla="*/ 2147483647 h 632"/>
                <a:gd name="T54" fmla="*/ 2147483647 w 632"/>
                <a:gd name="T55" fmla="*/ 2147483647 h 632"/>
                <a:gd name="T56" fmla="*/ 2147483647 w 632"/>
                <a:gd name="T57" fmla="*/ 2147483647 h 632"/>
                <a:gd name="T58" fmla="*/ 2147483647 w 632"/>
                <a:gd name="T59" fmla="*/ 2147483647 h 632"/>
                <a:gd name="T60" fmla="*/ 2147483647 w 632"/>
                <a:gd name="T61" fmla="*/ 2147483647 h 632"/>
                <a:gd name="T62" fmla="*/ 2147483647 w 632"/>
                <a:gd name="T63" fmla="*/ 2147483647 h 632"/>
                <a:gd name="T64" fmla="*/ 2147483647 w 632"/>
                <a:gd name="T65" fmla="*/ 2147483647 h 632"/>
                <a:gd name="T66" fmla="*/ 2147483647 w 632"/>
                <a:gd name="T67" fmla="*/ 2147483647 h 632"/>
                <a:gd name="T68" fmla="*/ 2147483647 w 632"/>
                <a:gd name="T69" fmla="*/ 2147483647 h 632"/>
                <a:gd name="T70" fmla="*/ 2147483647 w 632"/>
                <a:gd name="T71" fmla="*/ 2147483647 h 632"/>
                <a:gd name="T72" fmla="*/ 2147483647 w 632"/>
                <a:gd name="T73" fmla="*/ 2147483647 h 632"/>
                <a:gd name="T74" fmla="*/ 2147483647 w 632"/>
                <a:gd name="T75" fmla="*/ 2147483647 h 632"/>
                <a:gd name="T76" fmla="*/ 2147483647 w 632"/>
                <a:gd name="T77" fmla="*/ 2147483647 h 632"/>
                <a:gd name="T78" fmla="*/ 2147483647 w 632"/>
                <a:gd name="T79" fmla="*/ 2147483647 h 632"/>
                <a:gd name="T80" fmla="*/ 2147483647 w 632"/>
                <a:gd name="T81" fmla="*/ 2147483647 h 632"/>
                <a:gd name="T82" fmla="*/ 2147483647 w 632"/>
                <a:gd name="T83" fmla="*/ 2147483647 h 632"/>
                <a:gd name="T84" fmla="*/ 2147483647 w 632"/>
                <a:gd name="T85" fmla="*/ 2147483647 h 632"/>
                <a:gd name="T86" fmla="*/ 2147483647 w 632"/>
                <a:gd name="T87" fmla="*/ 2147483647 h 632"/>
                <a:gd name="T88" fmla="*/ 2147483647 w 632"/>
                <a:gd name="T89" fmla="*/ 2147483647 h 632"/>
                <a:gd name="T90" fmla="*/ 2147483647 w 632"/>
                <a:gd name="T91" fmla="*/ 2147483647 h 632"/>
                <a:gd name="T92" fmla="*/ 2147483647 w 632"/>
                <a:gd name="T93" fmla="*/ 2147483647 h 632"/>
                <a:gd name="T94" fmla="*/ 2147483647 w 632"/>
                <a:gd name="T95" fmla="*/ 2147483647 h 632"/>
                <a:gd name="T96" fmla="*/ 2147483647 w 632"/>
                <a:gd name="T97" fmla="*/ 2147483647 h 632"/>
                <a:gd name="T98" fmla="*/ 2147483647 w 632"/>
                <a:gd name="T99" fmla="*/ 2147483647 h 632"/>
                <a:gd name="T100" fmla="*/ 2147483647 w 632"/>
                <a:gd name="T101" fmla="*/ 2147483647 h 632"/>
                <a:gd name="T102" fmla="*/ 2147483647 w 632"/>
                <a:gd name="T103" fmla="*/ 2147483647 h 632"/>
                <a:gd name="T104" fmla="*/ 2147483647 w 632"/>
                <a:gd name="T105" fmla="*/ 2147483647 h 632"/>
                <a:gd name="T106" fmla="*/ 2147483647 w 632"/>
                <a:gd name="T107" fmla="*/ 2147483647 h 632"/>
                <a:gd name="T108" fmla="*/ 2147483647 w 632"/>
                <a:gd name="T109" fmla="*/ 2147483647 h 632"/>
                <a:gd name="T110" fmla="*/ 2147483647 w 632"/>
                <a:gd name="T111" fmla="*/ 2147483647 h 632"/>
                <a:gd name="T112" fmla="*/ 2147483647 w 632"/>
                <a:gd name="T113" fmla="*/ 2147483647 h 632"/>
                <a:gd name="T114" fmla="*/ 2147483647 w 632"/>
                <a:gd name="T115" fmla="*/ 2147483647 h 632"/>
                <a:gd name="T116" fmla="*/ 2147483647 w 632"/>
                <a:gd name="T117" fmla="*/ 2147483647 h 632"/>
                <a:gd name="T118" fmla="*/ 2147483647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32"/>
                <a:gd name="T182" fmla="*/ 632 w 632"/>
                <a:gd name="T183" fmla="*/ 632 h 6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6" name="Freeform 36"/>
            <p:cNvSpPr>
              <a:spLocks noEditPoints="1"/>
            </p:cNvSpPr>
            <p:nvPr/>
          </p:nvSpPr>
          <p:spPr bwMode="auto">
            <a:xfrm>
              <a:off x="1757" y="1224"/>
              <a:ext cx="1958" cy="1872"/>
            </a:xfrm>
            <a:custGeom>
              <a:avLst/>
              <a:gdLst>
                <a:gd name="T0" fmla="*/ 0 w 322"/>
                <a:gd name="T1" fmla="*/ 2147483647 h 322"/>
                <a:gd name="T2" fmla="*/ 2147483647 w 322"/>
                <a:gd name="T3" fmla="*/ 2147483647 h 322"/>
                <a:gd name="T4" fmla="*/ 0 w 322"/>
                <a:gd name="T5" fmla="*/ 2147483647 h 322"/>
                <a:gd name="T6" fmla="*/ 2147483647 w 322"/>
                <a:gd name="T7" fmla="*/ 2147483647 h 322"/>
                <a:gd name="T8" fmla="*/ 0 w 322"/>
                <a:gd name="T9" fmla="*/ 2147483647 h 322"/>
                <a:gd name="T10" fmla="*/ 2147483647 w 322"/>
                <a:gd name="T11" fmla="*/ 0 h 322"/>
                <a:gd name="T12" fmla="*/ 2147483647 w 322"/>
                <a:gd name="T13" fmla="*/ 2147483647 h 322"/>
                <a:gd name="T14" fmla="*/ 2147483647 w 322"/>
                <a:gd name="T15" fmla="*/ 0 h 322"/>
                <a:gd name="T16" fmla="*/ 2147483647 w 322"/>
                <a:gd name="T17" fmla="*/ 2147483647 h 322"/>
                <a:gd name="T18" fmla="*/ 2147483647 w 322"/>
                <a:gd name="T19" fmla="*/ 0 h 322"/>
                <a:gd name="T20" fmla="*/ 2147483647 w 322"/>
                <a:gd name="T21" fmla="*/ 0 h 322"/>
                <a:gd name="T22" fmla="*/ 2147483647 w 322"/>
                <a:gd name="T23" fmla="*/ 2147483647 h 322"/>
                <a:gd name="T24" fmla="*/ 2147483647 w 322"/>
                <a:gd name="T25" fmla="*/ 0 h 322"/>
                <a:gd name="T26" fmla="*/ 2147483647 w 322"/>
                <a:gd name="T27" fmla="*/ 2147483647 h 322"/>
                <a:gd name="T28" fmla="*/ 2147483647 w 322"/>
                <a:gd name="T29" fmla="*/ 0 h 322"/>
                <a:gd name="T30" fmla="*/ 2147483647 w 322"/>
                <a:gd name="T31" fmla="*/ 2147483647 h 322"/>
                <a:gd name="T32" fmla="*/ 2147483647 w 322"/>
                <a:gd name="T33" fmla="*/ 2147483647 h 322"/>
                <a:gd name="T34" fmla="*/ 2147483647 w 322"/>
                <a:gd name="T35" fmla="*/ 2147483647 h 322"/>
                <a:gd name="T36" fmla="*/ 2147483647 w 322"/>
                <a:gd name="T37" fmla="*/ 2147483647 h 322"/>
                <a:gd name="T38" fmla="*/ 2147483647 w 322"/>
                <a:gd name="T39" fmla="*/ 2147483647 h 322"/>
                <a:gd name="T40" fmla="*/ 2147483647 w 322"/>
                <a:gd name="T41" fmla="*/ 2147483647 h 322"/>
                <a:gd name="T42" fmla="*/ 2147483647 w 322"/>
                <a:gd name="T43" fmla="*/ 2147483647 h 322"/>
                <a:gd name="T44" fmla="*/ 2147483647 w 322"/>
                <a:gd name="T45" fmla="*/ 2147483647 h 322"/>
                <a:gd name="T46" fmla="*/ 2147483647 w 322"/>
                <a:gd name="T47" fmla="*/ 2147483647 h 322"/>
                <a:gd name="T48" fmla="*/ 2147483647 w 322"/>
                <a:gd name="T49" fmla="*/ 2147483647 h 322"/>
                <a:gd name="T50" fmla="*/ 2147483647 w 322"/>
                <a:gd name="T51" fmla="*/ 2147483647 h 322"/>
                <a:gd name="T52" fmla="*/ 2147483647 w 322"/>
                <a:gd name="T53" fmla="*/ 2147483647 h 322"/>
                <a:gd name="T54" fmla="*/ 2147483647 w 322"/>
                <a:gd name="T55" fmla="*/ 2147483647 h 322"/>
                <a:gd name="T56" fmla="*/ 2147483647 w 322"/>
                <a:gd name="T57" fmla="*/ 2147483647 h 322"/>
                <a:gd name="T58" fmla="*/ 2147483647 w 322"/>
                <a:gd name="T59" fmla="*/ 2147483647 h 322"/>
                <a:gd name="T60" fmla="*/ 2147483647 w 322"/>
                <a:gd name="T61" fmla="*/ 2147483647 h 322"/>
                <a:gd name="T62" fmla="*/ 2147483647 w 322"/>
                <a:gd name="T63" fmla="*/ 2147483647 h 322"/>
                <a:gd name="T64" fmla="*/ 2147483647 w 322"/>
                <a:gd name="T65" fmla="*/ 2147483647 h 322"/>
                <a:gd name="T66" fmla="*/ 2147483647 w 322"/>
                <a:gd name="T67" fmla="*/ 2147483647 h 322"/>
                <a:gd name="T68" fmla="*/ 2147483647 w 322"/>
                <a:gd name="T69" fmla="*/ 2147483647 h 322"/>
                <a:gd name="T70" fmla="*/ 0 w 322"/>
                <a:gd name="T71" fmla="*/ 2147483647 h 322"/>
                <a:gd name="T72" fmla="*/ 2147483647 w 322"/>
                <a:gd name="T73" fmla="*/ 2147483647 h 322"/>
                <a:gd name="T74" fmla="*/ 0 w 322"/>
                <a:gd name="T75" fmla="*/ 2147483647 h 322"/>
                <a:gd name="T76" fmla="*/ 2147483647 w 322"/>
                <a:gd name="T77" fmla="*/ 2147483647 h 322"/>
                <a:gd name="T78" fmla="*/ 0 w 322"/>
                <a:gd name="T79" fmla="*/ 2147483647 h 3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2"/>
                <a:gd name="T121" fmla="*/ 0 h 322"/>
                <a:gd name="T122" fmla="*/ 322 w 322"/>
                <a:gd name="T123" fmla="*/ 322 h 3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2" h="322"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  <a:moveTo>
                    <a:pt x="0" y="161"/>
                  </a:moveTo>
                  <a:cubicBezTo>
                    <a:pt x="0" y="117"/>
                    <a:pt x="18" y="76"/>
                    <a:pt x="47" y="47"/>
                  </a:cubicBezTo>
                  <a:lnTo>
                    <a:pt x="49" y="49"/>
                  </a:lnTo>
                  <a:cubicBezTo>
                    <a:pt x="20" y="77"/>
                    <a:pt x="2" y="117"/>
                    <a:pt x="2" y="161"/>
                  </a:cubicBezTo>
                  <a:lnTo>
                    <a:pt x="0" y="161"/>
                  </a:lnTo>
                  <a:close/>
                  <a:moveTo>
                    <a:pt x="47" y="47"/>
                  </a:moveTo>
                  <a:cubicBezTo>
                    <a:pt x="76" y="18"/>
                    <a:pt x="117" y="0"/>
                    <a:pt x="161" y="0"/>
                  </a:cubicBezTo>
                  <a:lnTo>
                    <a:pt x="161" y="2"/>
                  </a:lnTo>
                  <a:cubicBezTo>
                    <a:pt x="117" y="2"/>
                    <a:pt x="77" y="20"/>
                    <a:pt x="49" y="49"/>
                  </a:cubicBezTo>
                  <a:lnTo>
                    <a:pt x="47" y="47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cubicBezTo>
                    <a:pt x="205" y="0"/>
                    <a:pt x="246" y="18"/>
                    <a:pt x="275" y="47"/>
                  </a:cubicBezTo>
                  <a:lnTo>
                    <a:pt x="273" y="49"/>
                  </a:lnTo>
                  <a:cubicBezTo>
                    <a:pt x="245" y="20"/>
                    <a:pt x="205" y="2"/>
                    <a:pt x="161" y="2"/>
                  </a:cubicBezTo>
                  <a:lnTo>
                    <a:pt x="161" y="0"/>
                  </a:lnTo>
                  <a:close/>
                  <a:moveTo>
                    <a:pt x="275" y="47"/>
                  </a:moveTo>
                  <a:cubicBezTo>
                    <a:pt x="304" y="76"/>
                    <a:pt x="322" y="117"/>
                    <a:pt x="322" y="161"/>
                  </a:cubicBezTo>
                  <a:lnTo>
                    <a:pt x="320" y="161"/>
                  </a:lnTo>
                  <a:cubicBezTo>
                    <a:pt x="320" y="117"/>
                    <a:pt x="302" y="77"/>
                    <a:pt x="273" y="49"/>
                  </a:cubicBezTo>
                  <a:lnTo>
                    <a:pt x="275" y="47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cubicBezTo>
                    <a:pt x="322" y="205"/>
                    <a:pt x="304" y="246"/>
                    <a:pt x="275" y="275"/>
                  </a:cubicBezTo>
                  <a:lnTo>
                    <a:pt x="273" y="273"/>
                  </a:lnTo>
                  <a:cubicBezTo>
                    <a:pt x="302" y="245"/>
                    <a:pt x="320" y="205"/>
                    <a:pt x="320" y="161"/>
                  </a:cubicBezTo>
                  <a:lnTo>
                    <a:pt x="322" y="161"/>
                  </a:lnTo>
                  <a:close/>
                  <a:moveTo>
                    <a:pt x="275" y="275"/>
                  </a:moveTo>
                  <a:cubicBezTo>
                    <a:pt x="246" y="304"/>
                    <a:pt x="205" y="322"/>
                    <a:pt x="161" y="322"/>
                  </a:cubicBezTo>
                  <a:lnTo>
                    <a:pt x="161" y="320"/>
                  </a:lnTo>
                  <a:cubicBezTo>
                    <a:pt x="205" y="320"/>
                    <a:pt x="245" y="302"/>
                    <a:pt x="273" y="273"/>
                  </a:cubicBezTo>
                  <a:lnTo>
                    <a:pt x="275" y="275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cubicBezTo>
                    <a:pt x="117" y="322"/>
                    <a:pt x="76" y="304"/>
                    <a:pt x="47" y="275"/>
                  </a:cubicBezTo>
                  <a:lnTo>
                    <a:pt x="49" y="273"/>
                  </a:lnTo>
                  <a:cubicBezTo>
                    <a:pt x="77" y="302"/>
                    <a:pt x="117" y="320"/>
                    <a:pt x="161" y="320"/>
                  </a:cubicBezTo>
                  <a:lnTo>
                    <a:pt x="161" y="322"/>
                  </a:lnTo>
                  <a:close/>
                  <a:moveTo>
                    <a:pt x="47" y="275"/>
                  </a:moveTo>
                  <a:cubicBezTo>
                    <a:pt x="18" y="246"/>
                    <a:pt x="0" y="205"/>
                    <a:pt x="0" y="161"/>
                  </a:cubicBezTo>
                  <a:lnTo>
                    <a:pt x="2" y="161"/>
                  </a:lnTo>
                  <a:cubicBezTo>
                    <a:pt x="2" y="205"/>
                    <a:pt x="20" y="245"/>
                    <a:pt x="49" y="273"/>
                  </a:cubicBezTo>
                  <a:lnTo>
                    <a:pt x="47" y="275"/>
                  </a:lnTo>
                  <a:close/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7" name="Oval 37"/>
            <p:cNvSpPr>
              <a:spLocks noChangeArrowheads="1"/>
            </p:cNvSpPr>
            <p:nvPr/>
          </p:nvSpPr>
          <p:spPr bwMode="auto">
            <a:xfrm>
              <a:off x="1793" y="1259"/>
              <a:ext cx="1886" cy="1802"/>
            </a:xfrm>
            <a:prstGeom prst="ellipse">
              <a:avLst/>
            </a:pr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3538" name="Freeform 38"/>
            <p:cNvSpPr>
              <a:spLocks/>
            </p:cNvSpPr>
            <p:nvPr/>
          </p:nvSpPr>
          <p:spPr bwMode="auto">
            <a:xfrm>
              <a:off x="1818" y="1283"/>
              <a:ext cx="1836" cy="1754"/>
            </a:xfrm>
            <a:custGeom>
              <a:avLst/>
              <a:gdLst>
                <a:gd name="T0" fmla="*/ 2147483647 w 302"/>
                <a:gd name="T1" fmla="*/ 2147483647 h 302"/>
                <a:gd name="T2" fmla="*/ 2147483647 w 302"/>
                <a:gd name="T3" fmla="*/ 2147483647 h 302"/>
                <a:gd name="T4" fmla="*/ 2147483647 w 302"/>
                <a:gd name="T5" fmla="*/ 2147483647 h 302"/>
                <a:gd name="T6" fmla="*/ 2147483647 w 302"/>
                <a:gd name="T7" fmla="*/ 2147483647 h 302"/>
                <a:gd name="T8" fmla="*/ 2147483647 w 302"/>
                <a:gd name="T9" fmla="*/ 2147483647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302"/>
                <a:gd name="T17" fmla="*/ 302 w 302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302">
                  <a:moveTo>
                    <a:pt x="301" y="151"/>
                  </a:moveTo>
                  <a:cubicBezTo>
                    <a:pt x="301" y="234"/>
                    <a:pt x="234" y="302"/>
                    <a:pt x="151" y="301"/>
                  </a:cubicBezTo>
                  <a:cubicBezTo>
                    <a:pt x="68" y="301"/>
                    <a:pt x="0" y="234"/>
                    <a:pt x="1" y="151"/>
                  </a:cubicBezTo>
                  <a:cubicBezTo>
                    <a:pt x="1" y="68"/>
                    <a:pt x="68" y="0"/>
                    <a:pt x="151" y="1"/>
                  </a:cubicBezTo>
                  <a:cubicBezTo>
                    <a:pt x="234" y="1"/>
                    <a:pt x="302" y="68"/>
                    <a:pt x="301" y="15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9" name="Freeform 39"/>
            <p:cNvSpPr>
              <a:spLocks noEditPoints="1"/>
            </p:cNvSpPr>
            <p:nvPr/>
          </p:nvSpPr>
          <p:spPr bwMode="auto">
            <a:xfrm>
              <a:off x="2018" y="1474"/>
              <a:ext cx="1436" cy="1372"/>
            </a:xfrm>
            <a:custGeom>
              <a:avLst/>
              <a:gdLst>
                <a:gd name="T0" fmla="*/ 0 w 236"/>
                <a:gd name="T1" fmla="*/ 2147483647 h 236"/>
                <a:gd name="T2" fmla="*/ 2147483647 w 236"/>
                <a:gd name="T3" fmla="*/ 2147483647 h 236"/>
                <a:gd name="T4" fmla="*/ 0 w 236"/>
                <a:gd name="T5" fmla="*/ 2147483647 h 236"/>
                <a:gd name="T6" fmla="*/ 2147483647 w 236"/>
                <a:gd name="T7" fmla="*/ 2147483647 h 236"/>
                <a:gd name="T8" fmla="*/ 0 w 236"/>
                <a:gd name="T9" fmla="*/ 2147483647 h 236"/>
                <a:gd name="T10" fmla="*/ 2147483647 w 236"/>
                <a:gd name="T11" fmla="*/ 0 h 236"/>
                <a:gd name="T12" fmla="*/ 2147483647 w 236"/>
                <a:gd name="T13" fmla="*/ 2147483647 h 236"/>
                <a:gd name="T14" fmla="*/ 2147483647 w 236"/>
                <a:gd name="T15" fmla="*/ 0 h 236"/>
                <a:gd name="T16" fmla="*/ 2147483647 w 236"/>
                <a:gd name="T17" fmla="*/ 2147483647 h 236"/>
                <a:gd name="T18" fmla="*/ 2147483647 w 236"/>
                <a:gd name="T19" fmla="*/ 0 h 236"/>
                <a:gd name="T20" fmla="*/ 2147483647 w 236"/>
                <a:gd name="T21" fmla="*/ 0 h 236"/>
                <a:gd name="T22" fmla="*/ 2147483647 w 236"/>
                <a:gd name="T23" fmla="*/ 2147483647 h 236"/>
                <a:gd name="T24" fmla="*/ 2147483647 w 236"/>
                <a:gd name="T25" fmla="*/ 0 h 236"/>
                <a:gd name="T26" fmla="*/ 2147483647 w 236"/>
                <a:gd name="T27" fmla="*/ 2147483647 h 236"/>
                <a:gd name="T28" fmla="*/ 2147483647 w 236"/>
                <a:gd name="T29" fmla="*/ 0 h 236"/>
                <a:gd name="T30" fmla="*/ 2147483647 w 236"/>
                <a:gd name="T31" fmla="*/ 2147483647 h 236"/>
                <a:gd name="T32" fmla="*/ 2147483647 w 236"/>
                <a:gd name="T33" fmla="*/ 2147483647 h 236"/>
                <a:gd name="T34" fmla="*/ 2147483647 w 236"/>
                <a:gd name="T35" fmla="*/ 2147483647 h 236"/>
                <a:gd name="T36" fmla="*/ 2147483647 w 236"/>
                <a:gd name="T37" fmla="*/ 2147483647 h 236"/>
                <a:gd name="T38" fmla="*/ 2147483647 w 236"/>
                <a:gd name="T39" fmla="*/ 2147483647 h 236"/>
                <a:gd name="T40" fmla="*/ 2147483647 w 236"/>
                <a:gd name="T41" fmla="*/ 2147483647 h 236"/>
                <a:gd name="T42" fmla="*/ 2147483647 w 236"/>
                <a:gd name="T43" fmla="*/ 2147483647 h 236"/>
                <a:gd name="T44" fmla="*/ 2147483647 w 236"/>
                <a:gd name="T45" fmla="*/ 2147483647 h 236"/>
                <a:gd name="T46" fmla="*/ 2147483647 w 236"/>
                <a:gd name="T47" fmla="*/ 2147483647 h 236"/>
                <a:gd name="T48" fmla="*/ 2147483647 w 236"/>
                <a:gd name="T49" fmla="*/ 2147483647 h 236"/>
                <a:gd name="T50" fmla="*/ 2147483647 w 236"/>
                <a:gd name="T51" fmla="*/ 2147483647 h 236"/>
                <a:gd name="T52" fmla="*/ 2147483647 w 236"/>
                <a:gd name="T53" fmla="*/ 2147483647 h 236"/>
                <a:gd name="T54" fmla="*/ 2147483647 w 236"/>
                <a:gd name="T55" fmla="*/ 2147483647 h 236"/>
                <a:gd name="T56" fmla="*/ 2147483647 w 236"/>
                <a:gd name="T57" fmla="*/ 2147483647 h 236"/>
                <a:gd name="T58" fmla="*/ 2147483647 w 236"/>
                <a:gd name="T59" fmla="*/ 2147483647 h 236"/>
                <a:gd name="T60" fmla="*/ 2147483647 w 236"/>
                <a:gd name="T61" fmla="*/ 2147483647 h 236"/>
                <a:gd name="T62" fmla="*/ 2147483647 w 236"/>
                <a:gd name="T63" fmla="*/ 2147483647 h 236"/>
                <a:gd name="T64" fmla="*/ 2147483647 w 236"/>
                <a:gd name="T65" fmla="*/ 2147483647 h 236"/>
                <a:gd name="T66" fmla="*/ 2147483647 w 236"/>
                <a:gd name="T67" fmla="*/ 2147483647 h 236"/>
                <a:gd name="T68" fmla="*/ 2147483647 w 236"/>
                <a:gd name="T69" fmla="*/ 2147483647 h 236"/>
                <a:gd name="T70" fmla="*/ 0 w 236"/>
                <a:gd name="T71" fmla="*/ 2147483647 h 236"/>
                <a:gd name="T72" fmla="*/ 2147483647 w 236"/>
                <a:gd name="T73" fmla="*/ 2147483647 h 236"/>
                <a:gd name="T74" fmla="*/ 0 w 236"/>
                <a:gd name="T75" fmla="*/ 2147483647 h 236"/>
                <a:gd name="T76" fmla="*/ 2147483647 w 236"/>
                <a:gd name="T77" fmla="*/ 2147483647 h 236"/>
                <a:gd name="T78" fmla="*/ 0 w 236"/>
                <a:gd name="T79" fmla="*/ 2147483647 h 2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6"/>
                <a:gd name="T121" fmla="*/ 0 h 236"/>
                <a:gd name="T122" fmla="*/ 236 w 236"/>
                <a:gd name="T123" fmla="*/ 236 h 2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6" h="236"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cubicBezTo>
                    <a:pt x="0" y="86"/>
                    <a:pt x="13" y="56"/>
                    <a:pt x="35" y="35"/>
                  </a:cubicBezTo>
                  <a:lnTo>
                    <a:pt x="36" y="36"/>
                  </a:lnTo>
                  <a:cubicBezTo>
                    <a:pt x="15" y="57"/>
                    <a:pt x="2" y="86"/>
                    <a:pt x="2" y="118"/>
                  </a:cubicBezTo>
                  <a:lnTo>
                    <a:pt x="0" y="118"/>
                  </a:lnTo>
                  <a:close/>
                  <a:moveTo>
                    <a:pt x="35" y="35"/>
                  </a:moveTo>
                  <a:cubicBezTo>
                    <a:pt x="56" y="13"/>
                    <a:pt x="86" y="0"/>
                    <a:pt x="118" y="0"/>
                  </a:cubicBezTo>
                  <a:lnTo>
                    <a:pt x="118" y="2"/>
                  </a:lnTo>
                  <a:cubicBezTo>
                    <a:pt x="86" y="2"/>
                    <a:pt x="57" y="15"/>
                    <a:pt x="36" y="36"/>
                  </a:cubicBezTo>
                  <a:lnTo>
                    <a:pt x="35" y="35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cubicBezTo>
                    <a:pt x="150" y="0"/>
                    <a:pt x="180" y="13"/>
                    <a:pt x="201" y="35"/>
                  </a:cubicBezTo>
                  <a:lnTo>
                    <a:pt x="200" y="36"/>
                  </a:lnTo>
                  <a:cubicBezTo>
                    <a:pt x="179" y="15"/>
                    <a:pt x="150" y="2"/>
                    <a:pt x="118" y="2"/>
                  </a:cubicBezTo>
                  <a:lnTo>
                    <a:pt x="118" y="0"/>
                  </a:lnTo>
                  <a:close/>
                  <a:moveTo>
                    <a:pt x="201" y="35"/>
                  </a:moveTo>
                  <a:cubicBezTo>
                    <a:pt x="223" y="56"/>
                    <a:pt x="236" y="86"/>
                    <a:pt x="236" y="118"/>
                  </a:cubicBezTo>
                  <a:lnTo>
                    <a:pt x="234" y="118"/>
                  </a:lnTo>
                  <a:cubicBezTo>
                    <a:pt x="234" y="86"/>
                    <a:pt x="221" y="57"/>
                    <a:pt x="200" y="36"/>
                  </a:cubicBezTo>
                  <a:lnTo>
                    <a:pt x="201" y="35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cubicBezTo>
                    <a:pt x="236" y="150"/>
                    <a:pt x="223" y="180"/>
                    <a:pt x="201" y="201"/>
                  </a:cubicBezTo>
                  <a:lnTo>
                    <a:pt x="200" y="200"/>
                  </a:lnTo>
                  <a:cubicBezTo>
                    <a:pt x="221" y="179"/>
                    <a:pt x="234" y="150"/>
                    <a:pt x="234" y="118"/>
                  </a:cubicBezTo>
                  <a:lnTo>
                    <a:pt x="236" y="118"/>
                  </a:lnTo>
                  <a:close/>
                  <a:moveTo>
                    <a:pt x="201" y="201"/>
                  </a:moveTo>
                  <a:cubicBezTo>
                    <a:pt x="180" y="223"/>
                    <a:pt x="150" y="236"/>
                    <a:pt x="118" y="236"/>
                  </a:cubicBezTo>
                  <a:lnTo>
                    <a:pt x="118" y="234"/>
                  </a:lnTo>
                  <a:cubicBezTo>
                    <a:pt x="150" y="234"/>
                    <a:pt x="179" y="221"/>
                    <a:pt x="200" y="200"/>
                  </a:cubicBezTo>
                  <a:lnTo>
                    <a:pt x="201" y="201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cubicBezTo>
                    <a:pt x="86" y="236"/>
                    <a:pt x="56" y="223"/>
                    <a:pt x="35" y="201"/>
                  </a:cubicBezTo>
                  <a:lnTo>
                    <a:pt x="36" y="200"/>
                  </a:lnTo>
                  <a:cubicBezTo>
                    <a:pt x="57" y="221"/>
                    <a:pt x="86" y="234"/>
                    <a:pt x="118" y="234"/>
                  </a:cubicBezTo>
                  <a:lnTo>
                    <a:pt x="118" y="236"/>
                  </a:lnTo>
                  <a:close/>
                  <a:moveTo>
                    <a:pt x="35" y="201"/>
                  </a:moveTo>
                  <a:cubicBezTo>
                    <a:pt x="13" y="180"/>
                    <a:pt x="0" y="150"/>
                    <a:pt x="0" y="118"/>
                  </a:cubicBezTo>
                  <a:lnTo>
                    <a:pt x="2" y="118"/>
                  </a:lnTo>
                  <a:cubicBezTo>
                    <a:pt x="2" y="150"/>
                    <a:pt x="15" y="179"/>
                    <a:pt x="36" y="200"/>
                  </a:cubicBezTo>
                  <a:lnTo>
                    <a:pt x="35" y="201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0" name="Freeform 40"/>
            <p:cNvSpPr>
              <a:spLocks noEditPoints="1"/>
            </p:cNvSpPr>
            <p:nvPr/>
          </p:nvSpPr>
          <p:spPr bwMode="auto">
            <a:xfrm>
              <a:off x="2043" y="1498"/>
              <a:ext cx="1386" cy="1324"/>
            </a:xfrm>
            <a:custGeom>
              <a:avLst/>
              <a:gdLst>
                <a:gd name="T0" fmla="*/ 0 w 228"/>
                <a:gd name="T1" fmla="*/ 2147483647 h 228"/>
                <a:gd name="T2" fmla="*/ 2147483647 w 228"/>
                <a:gd name="T3" fmla="*/ 2147483647 h 228"/>
                <a:gd name="T4" fmla="*/ 0 w 228"/>
                <a:gd name="T5" fmla="*/ 2147483647 h 228"/>
                <a:gd name="T6" fmla="*/ 2147483647 w 228"/>
                <a:gd name="T7" fmla="*/ 2147483647 h 228"/>
                <a:gd name="T8" fmla="*/ 0 w 228"/>
                <a:gd name="T9" fmla="*/ 2147483647 h 228"/>
                <a:gd name="T10" fmla="*/ 2147483647 w 228"/>
                <a:gd name="T11" fmla="*/ 0 h 228"/>
                <a:gd name="T12" fmla="*/ 2147483647 w 228"/>
                <a:gd name="T13" fmla="*/ 2147483647 h 228"/>
                <a:gd name="T14" fmla="*/ 2147483647 w 228"/>
                <a:gd name="T15" fmla="*/ 0 h 228"/>
                <a:gd name="T16" fmla="*/ 2147483647 w 228"/>
                <a:gd name="T17" fmla="*/ 2147483647 h 228"/>
                <a:gd name="T18" fmla="*/ 2147483647 w 228"/>
                <a:gd name="T19" fmla="*/ 0 h 228"/>
                <a:gd name="T20" fmla="*/ 2147483647 w 228"/>
                <a:gd name="T21" fmla="*/ 0 h 228"/>
                <a:gd name="T22" fmla="*/ 2147483647 w 228"/>
                <a:gd name="T23" fmla="*/ 2147483647 h 228"/>
                <a:gd name="T24" fmla="*/ 2147483647 w 228"/>
                <a:gd name="T25" fmla="*/ 0 h 228"/>
                <a:gd name="T26" fmla="*/ 2147483647 w 228"/>
                <a:gd name="T27" fmla="*/ 2147483647 h 228"/>
                <a:gd name="T28" fmla="*/ 2147483647 w 228"/>
                <a:gd name="T29" fmla="*/ 0 h 228"/>
                <a:gd name="T30" fmla="*/ 2147483647 w 228"/>
                <a:gd name="T31" fmla="*/ 2147483647 h 228"/>
                <a:gd name="T32" fmla="*/ 2147483647 w 228"/>
                <a:gd name="T33" fmla="*/ 2147483647 h 228"/>
                <a:gd name="T34" fmla="*/ 2147483647 w 228"/>
                <a:gd name="T35" fmla="*/ 2147483647 h 228"/>
                <a:gd name="T36" fmla="*/ 2147483647 w 228"/>
                <a:gd name="T37" fmla="*/ 2147483647 h 228"/>
                <a:gd name="T38" fmla="*/ 2147483647 w 228"/>
                <a:gd name="T39" fmla="*/ 2147483647 h 228"/>
                <a:gd name="T40" fmla="*/ 2147483647 w 228"/>
                <a:gd name="T41" fmla="*/ 2147483647 h 228"/>
                <a:gd name="T42" fmla="*/ 2147483647 w 228"/>
                <a:gd name="T43" fmla="*/ 2147483647 h 228"/>
                <a:gd name="T44" fmla="*/ 2147483647 w 228"/>
                <a:gd name="T45" fmla="*/ 2147483647 h 228"/>
                <a:gd name="T46" fmla="*/ 2147483647 w 228"/>
                <a:gd name="T47" fmla="*/ 2147483647 h 228"/>
                <a:gd name="T48" fmla="*/ 2147483647 w 228"/>
                <a:gd name="T49" fmla="*/ 2147483647 h 228"/>
                <a:gd name="T50" fmla="*/ 2147483647 w 228"/>
                <a:gd name="T51" fmla="*/ 2147483647 h 228"/>
                <a:gd name="T52" fmla="*/ 2147483647 w 228"/>
                <a:gd name="T53" fmla="*/ 2147483647 h 228"/>
                <a:gd name="T54" fmla="*/ 2147483647 w 228"/>
                <a:gd name="T55" fmla="*/ 2147483647 h 228"/>
                <a:gd name="T56" fmla="*/ 2147483647 w 228"/>
                <a:gd name="T57" fmla="*/ 2147483647 h 228"/>
                <a:gd name="T58" fmla="*/ 2147483647 w 228"/>
                <a:gd name="T59" fmla="*/ 2147483647 h 228"/>
                <a:gd name="T60" fmla="*/ 2147483647 w 228"/>
                <a:gd name="T61" fmla="*/ 2147483647 h 228"/>
                <a:gd name="T62" fmla="*/ 2147483647 w 228"/>
                <a:gd name="T63" fmla="*/ 2147483647 h 228"/>
                <a:gd name="T64" fmla="*/ 2147483647 w 228"/>
                <a:gd name="T65" fmla="*/ 2147483647 h 228"/>
                <a:gd name="T66" fmla="*/ 2147483647 w 228"/>
                <a:gd name="T67" fmla="*/ 2147483647 h 228"/>
                <a:gd name="T68" fmla="*/ 2147483647 w 228"/>
                <a:gd name="T69" fmla="*/ 2147483647 h 228"/>
                <a:gd name="T70" fmla="*/ 0 w 228"/>
                <a:gd name="T71" fmla="*/ 2147483647 h 228"/>
                <a:gd name="T72" fmla="*/ 2147483647 w 228"/>
                <a:gd name="T73" fmla="*/ 2147483647 h 228"/>
                <a:gd name="T74" fmla="*/ 0 w 228"/>
                <a:gd name="T75" fmla="*/ 2147483647 h 228"/>
                <a:gd name="T76" fmla="*/ 2147483647 w 228"/>
                <a:gd name="T77" fmla="*/ 2147483647 h 228"/>
                <a:gd name="T78" fmla="*/ 0 w 228"/>
                <a:gd name="T79" fmla="*/ 2147483647 h 2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8"/>
                <a:gd name="T121" fmla="*/ 0 h 228"/>
                <a:gd name="T122" fmla="*/ 228 w 228"/>
                <a:gd name="T123" fmla="*/ 228 h 2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8" h="228"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  <a:moveTo>
                    <a:pt x="0" y="114"/>
                  </a:moveTo>
                  <a:cubicBezTo>
                    <a:pt x="0" y="83"/>
                    <a:pt x="13" y="54"/>
                    <a:pt x="34" y="34"/>
                  </a:cubicBezTo>
                  <a:lnTo>
                    <a:pt x="35" y="35"/>
                  </a:lnTo>
                  <a:cubicBezTo>
                    <a:pt x="15" y="55"/>
                    <a:pt x="2" y="83"/>
                    <a:pt x="2" y="114"/>
                  </a:cubicBezTo>
                  <a:lnTo>
                    <a:pt x="0" y="114"/>
                  </a:lnTo>
                  <a:close/>
                  <a:moveTo>
                    <a:pt x="34" y="34"/>
                  </a:moveTo>
                  <a:cubicBezTo>
                    <a:pt x="54" y="13"/>
                    <a:pt x="83" y="0"/>
                    <a:pt x="114" y="0"/>
                  </a:cubicBezTo>
                  <a:lnTo>
                    <a:pt x="114" y="2"/>
                  </a:lnTo>
                  <a:cubicBezTo>
                    <a:pt x="83" y="2"/>
                    <a:pt x="55" y="15"/>
                    <a:pt x="35" y="35"/>
                  </a:cubicBezTo>
                  <a:lnTo>
                    <a:pt x="34" y="34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cubicBezTo>
                    <a:pt x="145" y="0"/>
                    <a:pt x="174" y="13"/>
                    <a:pt x="194" y="34"/>
                  </a:cubicBezTo>
                  <a:lnTo>
                    <a:pt x="193" y="35"/>
                  </a:lnTo>
                  <a:cubicBezTo>
                    <a:pt x="173" y="15"/>
                    <a:pt x="145" y="2"/>
                    <a:pt x="114" y="2"/>
                  </a:cubicBezTo>
                  <a:lnTo>
                    <a:pt x="114" y="0"/>
                  </a:lnTo>
                  <a:close/>
                  <a:moveTo>
                    <a:pt x="194" y="34"/>
                  </a:moveTo>
                  <a:cubicBezTo>
                    <a:pt x="215" y="54"/>
                    <a:pt x="228" y="83"/>
                    <a:pt x="228" y="114"/>
                  </a:cubicBezTo>
                  <a:lnTo>
                    <a:pt x="226" y="114"/>
                  </a:lnTo>
                  <a:cubicBezTo>
                    <a:pt x="226" y="83"/>
                    <a:pt x="213" y="55"/>
                    <a:pt x="193" y="35"/>
                  </a:cubicBezTo>
                  <a:lnTo>
                    <a:pt x="194" y="3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cubicBezTo>
                    <a:pt x="228" y="145"/>
                    <a:pt x="215" y="174"/>
                    <a:pt x="194" y="194"/>
                  </a:cubicBezTo>
                  <a:lnTo>
                    <a:pt x="193" y="193"/>
                  </a:lnTo>
                  <a:cubicBezTo>
                    <a:pt x="213" y="173"/>
                    <a:pt x="226" y="145"/>
                    <a:pt x="226" y="114"/>
                  </a:cubicBezTo>
                  <a:lnTo>
                    <a:pt x="228" y="114"/>
                  </a:lnTo>
                  <a:close/>
                  <a:moveTo>
                    <a:pt x="194" y="194"/>
                  </a:moveTo>
                  <a:cubicBezTo>
                    <a:pt x="174" y="215"/>
                    <a:pt x="145" y="228"/>
                    <a:pt x="114" y="228"/>
                  </a:cubicBezTo>
                  <a:lnTo>
                    <a:pt x="114" y="226"/>
                  </a:lnTo>
                  <a:cubicBezTo>
                    <a:pt x="145" y="226"/>
                    <a:pt x="173" y="213"/>
                    <a:pt x="193" y="193"/>
                  </a:cubicBezTo>
                  <a:lnTo>
                    <a:pt x="194" y="194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cubicBezTo>
                    <a:pt x="83" y="228"/>
                    <a:pt x="54" y="215"/>
                    <a:pt x="34" y="194"/>
                  </a:cubicBezTo>
                  <a:lnTo>
                    <a:pt x="35" y="193"/>
                  </a:lnTo>
                  <a:cubicBezTo>
                    <a:pt x="55" y="213"/>
                    <a:pt x="83" y="226"/>
                    <a:pt x="114" y="226"/>
                  </a:cubicBezTo>
                  <a:lnTo>
                    <a:pt x="114" y="228"/>
                  </a:lnTo>
                  <a:close/>
                  <a:moveTo>
                    <a:pt x="34" y="194"/>
                  </a:moveTo>
                  <a:cubicBezTo>
                    <a:pt x="13" y="174"/>
                    <a:pt x="0" y="145"/>
                    <a:pt x="0" y="114"/>
                  </a:cubicBezTo>
                  <a:lnTo>
                    <a:pt x="2" y="114"/>
                  </a:lnTo>
                  <a:cubicBezTo>
                    <a:pt x="2" y="145"/>
                    <a:pt x="15" y="173"/>
                    <a:pt x="35" y="193"/>
                  </a:cubicBezTo>
                  <a:lnTo>
                    <a:pt x="34" y="194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1" name="Freeform 41"/>
            <p:cNvSpPr>
              <a:spLocks noEditPoints="1"/>
            </p:cNvSpPr>
            <p:nvPr/>
          </p:nvSpPr>
          <p:spPr bwMode="auto">
            <a:xfrm>
              <a:off x="2523" y="1300"/>
              <a:ext cx="426" cy="168"/>
            </a:xfrm>
            <a:custGeom>
              <a:avLst/>
              <a:gdLst>
                <a:gd name="T0" fmla="*/ 0 w 70"/>
                <a:gd name="T1" fmla="*/ 2147483647 h 29"/>
                <a:gd name="T2" fmla="*/ 2147483647 w 70"/>
                <a:gd name="T3" fmla="*/ 2147483647 h 29"/>
                <a:gd name="T4" fmla="*/ 2147483647 w 70"/>
                <a:gd name="T5" fmla="*/ 2147483647 h 29"/>
                <a:gd name="T6" fmla="*/ 2147483647 w 70"/>
                <a:gd name="T7" fmla="*/ 2147483647 h 29"/>
                <a:gd name="T8" fmla="*/ 2147483647 w 70"/>
                <a:gd name="T9" fmla="*/ 0 h 29"/>
                <a:gd name="T10" fmla="*/ 2147483647 w 70"/>
                <a:gd name="T11" fmla="*/ 2147483647 h 29"/>
                <a:gd name="T12" fmla="*/ 2147483647 w 70"/>
                <a:gd name="T13" fmla="*/ 2147483647 h 29"/>
                <a:gd name="T14" fmla="*/ 2147483647 w 70"/>
                <a:gd name="T15" fmla="*/ 2147483647 h 29"/>
                <a:gd name="T16" fmla="*/ 2147483647 w 70"/>
                <a:gd name="T17" fmla="*/ 2147483647 h 29"/>
                <a:gd name="T18" fmla="*/ 2147483647 w 70"/>
                <a:gd name="T19" fmla="*/ 2147483647 h 29"/>
                <a:gd name="T20" fmla="*/ 2147483647 w 70"/>
                <a:gd name="T21" fmla="*/ 2147483647 h 29"/>
                <a:gd name="T22" fmla="*/ 2147483647 w 70"/>
                <a:gd name="T23" fmla="*/ 2147483647 h 29"/>
                <a:gd name="T24" fmla="*/ 2147483647 w 70"/>
                <a:gd name="T25" fmla="*/ 2147483647 h 29"/>
                <a:gd name="T26" fmla="*/ 2147483647 w 70"/>
                <a:gd name="T27" fmla="*/ 2147483647 h 29"/>
                <a:gd name="T28" fmla="*/ 2147483647 w 70"/>
                <a:gd name="T29" fmla="*/ 2147483647 h 29"/>
                <a:gd name="T30" fmla="*/ 2147483647 w 70"/>
                <a:gd name="T31" fmla="*/ 2147483647 h 29"/>
                <a:gd name="T32" fmla="*/ 2147483647 w 70"/>
                <a:gd name="T33" fmla="*/ 2147483647 h 29"/>
                <a:gd name="T34" fmla="*/ 2147483647 w 70"/>
                <a:gd name="T35" fmla="*/ 2147483647 h 29"/>
                <a:gd name="T36" fmla="*/ 2147483647 w 70"/>
                <a:gd name="T37" fmla="*/ 2147483647 h 29"/>
                <a:gd name="T38" fmla="*/ 0 w 70"/>
                <a:gd name="T39" fmla="*/ 2147483647 h 29"/>
                <a:gd name="T40" fmla="*/ 2147483647 w 70"/>
                <a:gd name="T41" fmla="*/ 2147483647 h 29"/>
                <a:gd name="T42" fmla="*/ 2147483647 w 70"/>
                <a:gd name="T43" fmla="*/ 2147483647 h 29"/>
                <a:gd name="T44" fmla="*/ 2147483647 w 70"/>
                <a:gd name="T45" fmla="*/ 2147483647 h 29"/>
                <a:gd name="T46" fmla="*/ 2147483647 w 70"/>
                <a:gd name="T47" fmla="*/ 2147483647 h 29"/>
                <a:gd name="T48" fmla="*/ 2147483647 w 70"/>
                <a:gd name="T49" fmla="*/ 2147483647 h 29"/>
                <a:gd name="T50" fmla="*/ 2147483647 w 70"/>
                <a:gd name="T51" fmla="*/ 2147483647 h 29"/>
                <a:gd name="T52" fmla="*/ 2147483647 w 70"/>
                <a:gd name="T53" fmla="*/ 2147483647 h 29"/>
                <a:gd name="T54" fmla="*/ 2147483647 w 70"/>
                <a:gd name="T55" fmla="*/ 2147483647 h 29"/>
                <a:gd name="T56" fmla="*/ 2147483647 w 70"/>
                <a:gd name="T57" fmla="*/ 2147483647 h 29"/>
                <a:gd name="T58" fmla="*/ 2147483647 w 70"/>
                <a:gd name="T59" fmla="*/ 2147483647 h 29"/>
                <a:gd name="T60" fmla="*/ 2147483647 w 70"/>
                <a:gd name="T61" fmla="*/ 2147483647 h 29"/>
                <a:gd name="T62" fmla="*/ 2147483647 w 70"/>
                <a:gd name="T63" fmla="*/ 2147483647 h 29"/>
                <a:gd name="T64" fmla="*/ 2147483647 w 70"/>
                <a:gd name="T65" fmla="*/ 2147483647 h 29"/>
                <a:gd name="T66" fmla="*/ 2147483647 w 70"/>
                <a:gd name="T67" fmla="*/ 2147483647 h 29"/>
                <a:gd name="T68" fmla="*/ 2147483647 w 70"/>
                <a:gd name="T69" fmla="*/ 2147483647 h 29"/>
                <a:gd name="T70" fmla="*/ 2147483647 w 70"/>
                <a:gd name="T71" fmla="*/ 2147483647 h 29"/>
                <a:gd name="T72" fmla="*/ 2147483647 w 70"/>
                <a:gd name="T73" fmla="*/ 2147483647 h 29"/>
                <a:gd name="T74" fmla="*/ 2147483647 w 70"/>
                <a:gd name="T75" fmla="*/ 2147483647 h 29"/>
                <a:gd name="T76" fmla="*/ 2147483647 w 70"/>
                <a:gd name="T77" fmla="*/ 2147483647 h 29"/>
                <a:gd name="T78" fmla="*/ 2147483647 w 70"/>
                <a:gd name="T79" fmla="*/ 2147483647 h 29"/>
                <a:gd name="T80" fmla="*/ 2147483647 w 70"/>
                <a:gd name="T81" fmla="*/ 2147483647 h 29"/>
                <a:gd name="T82" fmla="*/ 2147483647 w 70"/>
                <a:gd name="T83" fmla="*/ 2147483647 h 29"/>
                <a:gd name="T84" fmla="*/ 2147483647 w 70"/>
                <a:gd name="T85" fmla="*/ 2147483647 h 29"/>
                <a:gd name="T86" fmla="*/ 2147483647 w 70"/>
                <a:gd name="T87" fmla="*/ 2147483647 h 29"/>
                <a:gd name="T88" fmla="*/ 2147483647 w 70"/>
                <a:gd name="T89" fmla="*/ 2147483647 h 29"/>
                <a:gd name="T90" fmla="*/ 2147483647 w 70"/>
                <a:gd name="T91" fmla="*/ 2147483647 h 29"/>
                <a:gd name="T92" fmla="*/ 2147483647 w 70"/>
                <a:gd name="T93" fmla="*/ 2147483647 h 29"/>
                <a:gd name="T94" fmla="*/ 2147483647 w 70"/>
                <a:gd name="T95" fmla="*/ 2147483647 h 29"/>
                <a:gd name="T96" fmla="*/ 2147483647 w 70"/>
                <a:gd name="T97" fmla="*/ 2147483647 h 29"/>
                <a:gd name="T98" fmla="*/ 2147483647 w 70"/>
                <a:gd name="T99" fmla="*/ 2147483647 h 29"/>
                <a:gd name="T100" fmla="*/ 2147483647 w 70"/>
                <a:gd name="T101" fmla="*/ 2147483647 h 29"/>
                <a:gd name="T102" fmla="*/ 2147483647 w 70"/>
                <a:gd name="T103" fmla="*/ 2147483647 h 29"/>
                <a:gd name="T104" fmla="*/ 2147483647 w 70"/>
                <a:gd name="T105" fmla="*/ 2147483647 h 29"/>
                <a:gd name="T106" fmla="*/ 2147483647 w 70"/>
                <a:gd name="T107" fmla="*/ 2147483647 h 29"/>
                <a:gd name="T108" fmla="*/ 2147483647 w 70"/>
                <a:gd name="T109" fmla="*/ 2147483647 h 29"/>
                <a:gd name="T110" fmla="*/ 2147483647 w 70"/>
                <a:gd name="T111" fmla="*/ 2147483647 h 29"/>
                <a:gd name="T112" fmla="*/ 2147483647 w 70"/>
                <a:gd name="T113" fmla="*/ 2147483647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9"/>
                <a:gd name="T173" fmla="*/ 70 w 70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9">
                  <a:moveTo>
                    <a:pt x="0" y="13"/>
                  </a:moveTo>
                  <a:lnTo>
                    <a:pt x="27" y="9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7" y="9"/>
                  </a:lnTo>
                  <a:cubicBezTo>
                    <a:pt x="37" y="9"/>
                    <a:pt x="42" y="9"/>
                    <a:pt x="45" y="11"/>
                  </a:cubicBezTo>
                  <a:cubicBezTo>
                    <a:pt x="48" y="14"/>
                    <a:pt x="51" y="20"/>
                    <a:pt x="52" y="20"/>
                  </a:cubicBezTo>
                  <a:cubicBezTo>
                    <a:pt x="53" y="20"/>
                    <a:pt x="70" y="25"/>
                    <a:pt x="70" y="25"/>
                  </a:cubicBezTo>
                  <a:lnTo>
                    <a:pt x="50" y="26"/>
                  </a:lnTo>
                  <a:cubicBezTo>
                    <a:pt x="50" y="26"/>
                    <a:pt x="44" y="19"/>
                    <a:pt x="42" y="18"/>
                  </a:cubicBezTo>
                  <a:cubicBezTo>
                    <a:pt x="41" y="18"/>
                    <a:pt x="37" y="18"/>
                    <a:pt x="37" y="18"/>
                  </a:cubicBezTo>
                  <a:lnTo>
                    <a:pt x="37" y="24"/>
                  </a:lnTo>
                  <a:lnTo>
                    <a:pt x="34" y="28"/>
                  </a:lnTo>
                  <a:lnTo>
                    <a:pt x="25" y="29"/>
                  </a:lnTo>
                  <a:lnTo>
                    <a:pt x="28" y="24"/>
                  </a:lnTo>
                  <a:lnTo>
                    <a:pt x="28" y="18"/>
                  </a:lnTo>
                  <a:lnTo>
                    <a:pt x="5" y="24"/>
                  </a:lnTo>
                  <a:lnTo>
                    <a:pt x="0" y="13"/>
                  </a:lnTo>
                  <a:close/>
                  <a:moveTo>
                    <a:pt x="4" y="14"/>
                  </a:moveTo>
                  <a:lnTo>
                    <a:pt x="7" y="21"/>
                  </a:lnTo>
                  <a:moveTo>
                    <a:pt x="7" y="14"/>
                  </a:moveTo>
                  <a:lnTo>
                    <a:pt x="20" y="14"/>
                  </a:lnTo>
                  <a:moveTo>
                    <a:pt x="8" y="17"/>
                  </a:moveTo>
                  <a:lnTo>
                    <a:pt x="20" y="15"/>
                  </a:lnTo>
                  <a:moveTo>
                    <a:pt x="9" y="21"/>
                  </a:moveTo>
                  <a:lnTo>
                    <a:pt x="21" y="16"/>
                  </a:lnTo>
                  <a:moveTo>
                    <a:pt x="28" y="11"/>
                  </a:moveTo>
                  <a:lnTo>
                    <a:pt x="37" y="11"/>
                  </a:lnTo>
                  <a:moveTo>
                    <a:pt x="28" y="14"/>
                  </a:moveTo>
                  <a:lnTo>
                    <a:pt x="37" y="14"/>
                  </a:lnTo>
                  <a:moveTo>
                    <a:pt x="28" y="15"/>
                  </a:moveTo>
                  <a:lnTo>
                    <a:pt x="37" y="15"/>
                  </a:lnTo>
                  <a:moveTo>
                    <a:pt x="41" y="14"/>
                  </a:moveTo>
                  <a:lnTo>
                    <a:pt x="48" y="21"/>
                  </a:lnTo>
                  <a:moveTo>
                    <a:pt x="57" y="23"/>
                  </a:moveTo>
                  <a:lnTo>
                    <a:pt x="69" y="25"/>
                  </a:lnTo>
                  <a:moveTo>
                    <a:pt x="28" y="3"/>
                  </a:moveTo>
                  <a:lnTo>
                    <a:pt x="32" y="3"/>
                  </a:lnTo>
                  <a:moveTo>
                    <a:pt x="30" y="8"/>
                  </a:moveTo>
                  <a:lnTo>
                    <a:pt x="30" y="5"/>
                  </a:lnTo>
                  <a:moveTo>
                    <a:pt x="34" y="7"/>
                  </a:moveTo>
                  <a:lnTo>
                    <a:pt x="34" y="4"/>
                  </a:lnTo>
                  <a:moveTo>
                    <a:pt x="30" y="27"/>
                  </a:moveTo>
                  <a:lnTo>
                    <a:pt x="31" y="24"/>
                  </a:lnTo>
                  <a:moveTo>
                    <a:pt x="33" y="27"/>
                  </a:moveTo>
                  <a:lnTo>
                    <a:pt x="34" y="25"/>
                  </a:lnTo>
                  <a:moveTo>
                    <a:pt x="31" y="22"/>
                  </a:moveTo>
                  <a:lnTo>
                    <a:pt x="31" y="18"/>
                  </a:lnTo>
                  <a:moveTo>
                    <a:pt x="34" y="22"/>
                  </a:moveTo>
                  <a:lnTo>
                    <a:pt x="34" y="18"/>
                  </a:lnTo>
                  <a:moveTo>
                    <a:pt x="51" y="23"/>
                  </a:moveTo>
                  <a:cubicBezTo>
                    <a:pt x="51" y="22"/>
                    <a:pt x="51" y="22"/>
                    <a:pt x="52" y="22"/>
                  </a:cubicBezTo>
                  <a:cubicBezTo>
                    <a:pt x="53" y="22"/>
                    <a:pt x="53" y="22"/>
                    <a:pt x="53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1" y="24"/>
                    <a:pt x="51" y="24"/>
                    <a:pt x="51" y="23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2" name="Freeform 42"/>
            <p:cNvSpPr>
              <a:spLocks noEditPoints="1"/>
            </p:cNvSpPr>
            <p:nvPr/>
          </p:nvSpPr>
          <p:spPr bwMode="auto">
            <a:xfrm>
              <a:off x="2955" y="1376"/>
              <a:ext cx="341" cy="266"/>
            </a:xfrm>
            <a:custGeom>
              <a:avLst/>
              <a:gdLst>
                <a:gd name="T0" fmla="*/ 2147483647 w 56"/>
                <a:gd name="T1" fmla="*/ 0 h 46"/>
                <a:gd name="T2" fmla="*/ 2147483647 w 56"/>
                <a:gd name="T3" fmla="*/ 2147483647 h 46"/>
                <a:gd name="T4" fmla="*/ 2147483647 w 56"/>
                <a:gd name="T5" fmla="*/ 2147483647 h 46"/>
                <a:gd name="T6" fmla="*/ 2147483647 w 56"/>
                <a:gd name="T7" fmla="*/ 2147483647 h 46"/>
                <a:gd name="T8" fmla="*/ 2147483647 w 56"/>
                <a:gd name="T9" fmla="*/ 2147483647 h 46"/>
                <a:gd name="T10" fmla="*/ 2147483647 w 56"/>
                <a:gd name="T11" fmla="*/ 2147483647 h 46"/>
                <a:gd name="T12" fmla="*/ 2147483647 w 56"/>
                <a:gd name="T13" fmla="*/ 2147483647 h 46"/>
                <a:gd name="T14" fmla="*/ 2147483647 w 56"/>
                <a:gd name="T15" fmla="*/ 2147483647 h 46"/>
                <a:gd name="T16" fmla="*/ 2147483647 w 56"/>
                <a:gd name="T17" fmla="*/ 2147483647 h 46"/>
                <a:gd name="T18" fmla="*/ 2147483647 w 56"/>
                <a:gd name="T19" fmla="*/ 2147483647 h 46"/>
                <a:gd name="T20" fmla="*/ 2147483647 w 56"/>
                <a:gd name="T21" fmla="*/ 2147483647 h 46"/>
                <a:gd name="T22" fmla="*/ 2147483647 w 56"/>
                <a:gd name="T23" fmla="*/ 2147483647 h 46"/>
                <a:gd name="T24" fmla="*/ 2147483647 w 56"/>
                <a:gd name="T25" fmla="*/ 2147483647 h 46"/>
                <a:gd name="T26" fmla="*/ 2147483647 w 56"/>
                <a:gd name="T27" fmla="*/ 2147483647 h 46"/>
                <a:gd name="T28" fmla="*/ 2147483647 w 56"/>
                <a:gd name="T29" fmla="*/ 2147483647 h 46"/>
                <a:gd name="T30" fmla="*/ 2147483647 w 56"/>
                <a:gd name="T31" fmla="*/ 2147483647 h 46"/>
                <a:gd name="T32" fmla="*/ 2147483647 w 56"/>
                <a:gd name="T33" fmla="*/ 2147483647 h 46"/>
                <a:gd name="T34" fmla="*/ 2147483647 w 56"/>
                <a:gd name="T35" fmla="*/ 2147483647 h 46"/>
                <a:gd name="T36" fmla="*/ 0 w 56"/>
                <a:gd name="T37" fmla="*/ 2147483647 h 46"/>
                <a:gd name="T38" fmla="*/ 2147483647 w 56"/>
                <a:gd name="T39" fmla="*/ 0 h 46"/>
                <a:gd name="T40" fmla="*/ 2147483647 w 56"/>
                <a:gd name="T41" fmla="*/ 2147483647 h 46"/>
                <a:gd name="T42" fmla="*/ 2147483647 w 56"/>
                <a:gd name="T43" fmla="*/ 2147483647 h 46"/>
                <a:gd name="T44" fmla="*/ 2147483647 w 56"/>
                <a:gd name="T45" fmla="*/ 2147483647 h 46"/>
                <a:gd name="T46" fmla="*/ 2147483647 w 56"/>
                <a:gd name="T47" fmla="*/ 2147483647 h 46"/>
                <a:gd name="T48" fmla="*/ 2147483647 w 56"/>
                <a:gd name="T49" fmla="*/ 2147483647 h 46"/>
                <a:gd name="T50" fmla="*/ 2147483647 w 56"/>
                <a:gd name="T51" fmla="*/ 2147483647 h 46"/>
                <a:gd name="T52" fmla="*/ 2147483647 w 56"/>
                <a:gd name="T53" fmla="*/ 2147483647 h 46"/>
                <a:gd name="T54" fmla="*/ 2147483647 w 56"/>
                <a:gd name="T55" fmla="*/ 2147483647 h 46"/>
                <a:gd name="T56" fmla="*/ 2147483647 w 56"/>
                <a:gd name="T57" fmla="*/ 2147483647 h 46"/>
                <a:gd name="T58" fmla="*/ 2147483647 w 56"/>
                <a:gd name="T59" fmla="*/ 2147483647 h 46"/>
                <a:gd name="T60" fmla="*/ 2147483647 w 56"/>
                <a:gd name="T61" fmla="*/ 2147483647 h 46"/>
                <a:gd name="T62" fmla="*/ 2147483647 w 56"/>
                <a:gd name="T63" fmla="*/ 2147483647 h 46"/>
                <a:gd name="T64" fmla="*/ 2147483647 w 56"/>
                <a:gd name="T65" fmla="*/ 2147483647 h 46"/>
                <a:gd name="T66" fmla="*/ 2147483647 w 56"/>
                <a:gd name="T67" fmla="*/ 2147483647 h 46"/>
                <a:gd name="T68" fmla="*/ 2147483647 w 56"/>
                <a:gd name="T69" fmla="*/ 2147483647 h 46"/>
                <a:gd name="T70" fmla="*/ 2147483647 w 56"/>
                <a:gd name="T71" fmla="*/ 2147483647 h 46"/>
                <a:gd name="T72" fmla="*/ 2147483647 w 56"/>
                <a:gd name="T73" fmla="*/ 2147483647 h 46"/>
                <a:gd name="T74" fmla="*/ 2147483647 w 56"/>
                <a:gd name="T75" fmla="*/ 2147483647 h 46"/>
                <a:gd name="T76" fmla="*/ 2147483647 w 56"/>
                <a:gd name="T77" fmla="*/ 2147483647 h 46"/>
                <a:gd name="T78" fmla="*/ 2147483647 w 56"/>
                <a:gd name="T79" fmla="*/ 2147483647 h 46"/>
                <a:gd name="T80" fmla="*/ 2147483647 w 56"/>
                <a:gd name="T81" fmla="*/ 2147483647 h 46"/>
                <a:gd name="T82" fmla="*/ 2147483647 w 56"/>
                <a:gd name="T83" fmla="*/ 2147483647 h 46"/>
                <a:gd name="T84" fmla="*/ 2147483647 w 56"/>
                <a:gd name="T85" fmla="*/ 2147483647 h 46"/>
                <a:gd name="T86" fmla="*/ 2147483647 w 56"/>
                <a:gd name="T87" fmla="*/ 2147483647 h 46"/>
                <a:gd name="T88" fmla="*/ 2147483647 w 56"/>
                <a:gd name="T89" fmla="*/ 2147483647 h 46"/>
                <a:gd name="T90" fmla="*/ 2147483647 w 56"/>
                <a:gd name="T91" fmla="*/ 2147483647 h 46"/>
                <a:gd name="T92" fmla="*/ 2147483647 w 56"/>
                <a:gd name="T93" fmla="*/ 2147483647 h 46"/>
                <a:gd name="T94" fmla="*/ 2147483647 w 56"/>
                <a:gd name="T95" fmla="*/ 2147483647 h 46"/>
                <a:gd name="T96" fmla="*/ 2147483647 w 56"/>
                <a:gd name="T97" fmla="*/ 2147483647 h 46"/>
                <a:gd name="T98" fmla="*/ 2147483647 w 56"/>
                <a:gd name="T99" fmla="*/ 2147483647 h 46"/>
                <a:gd name="T100" fmla="*/ 2147483647 w 56"/>
                <a:gd name="T101" fmla="*/ 2147483647 h 46"/>
                <a:gd name="T102" fmla="*/ 2147483647 w 56"/>
                <a:gd name="T103" fmla="*/ 2147483647 h 46"/>
                <a:gd name="T104" fmla="*/ 2147483647 w 56"/>
                <a:gd name="T105" fmla="*/ 2147483647 h 46"/>
                <a:gd name="T106" fmla="*/ 2147483647 w 56"/>
                <a:gd name="T107" fmla="*/ 2147483647 h 46"/>
                <a:gd name="T108" fmla="*/ 2147483647 w 56"/>
                <a:gd name="T109" fmla="*/ 2147483647 h 46"/>
                <a:gd name="T110" fmla="*/ 2147483647 w 56"/>
                <a:gd name="T111" fmla="*/ 2147483647 h 46"/>
                <a:gd name="T112" fmla="*/ 2147483647 w 56"/>
                <a:gd name="T113" fmla="*/ 2147483647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46"/>
                <a:gd name="T173" fmla="*/ 56 w 56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46">
                  <a:moveTo>
                    <a:pt x="2" y="0"/>
                  </a:moveTo>
                  <a:lnTo>
                    <a:pt x="26" y="10"/>
                  </a:lnTo>
                  <a:lnTo>
                    <a:pt x="28" y="7"/>
                  </a:lnTo>
                  <a:lnTo>
                    <a:pt x="27" y="2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6" y="15"/>
                  </a:lnTo>
                  <a:cubicBezTo>
                    <a:pt x="36" y="15"/>
                    <a:pt x="40" y="18"/>
                    <a:pt x="41" y="22"/>
                  </a:cubicBezTo>
                  <a:cubicBezTo>
                    <a:pt x="42" y="25"/>
                    <a:pt x="42" y="32"/>
                    <a:pt x="43" y="32"/>
                  </a:cubicBezTo>
                  <a:cubicBezTo>
                    <a:pt x="44" y="33"/>
                    <a:pt x="56" y="46"/>
                    <a:pt x="56" y="46"/>
                  </a:cubicBezTo>
                  <a:lnTo>
                    <a:pt x="38" y="36"/>
                  </a:lnTo>
                  <a:cubicBezTo>
                    <a:pt x="38" y="36"/>
                    <a:pt x="36" y="28"/>
                    <a:pt x="35" y="27"/>
                  </a:cubicBezTo>
                  <a:cubicBezTo>
                    <a:pt x="34" y="25"/>
                    <a:pt x="30" y="23"/>
                    <a:pt x="30" y="23"/>
                  </a:cubicBezTo>
                  <a:lnTo>
                    <a:pt x="28" y="28"/>
                  </a:lnTo>
                  <a:lnTo>
                    <a:pt x="23" y="31"/>
                  </a:lnTo>
                  <a:lnTo>
                    <a:pt x="15" y="27"/>
                  </a:lnTo>
                  <a:lnTo>
                    <a:pt x="20" y="24"/>
                  </a:lnTo>
                  <a:lnTo>
                    <a:pt x="23" y="19"/>
                  </a:lnTo>
                  <a:lnTo>
                    <a:pt x="0" y="13"/>
                  </a:lnTo>
                  <a:lnTo>
                    <a:pt x="2" y="0"/>
                  </a:lnTo>
                  <a:close/>
                  <a:moveTo>
                    <a:pt x="4" y="3"/>
                  </a:moveTo>
                  <a:lnTo>
                    <a:pt x="3" y="11"/>
                  </a:lnTo>
                  <a:moveTo>
                    <a:pt x="7" y="5"/>
                  </a:moveTo>
                  <a:lnTo>
                    <a:pt x="19" y="11"/>
                  </a:lnTo>
                  <a:moveTo>
                    <a:pt x="6" y="8"/>
                  </a:moveTo>
                  <a:lnTo>
                    <a:pt x="18" y="13"/>
                  </a:lnTo>
                  <a:moveTo>
                    <a:pt x="6" y="12"/>
                  </a:moveTo>
                  <a:lnTo>
                    <a:pt x="18" y="14"/>
                  </a:lnTo>
                  <a:moveTo>
                    <a:pt x="26" y="13"/>
                  </a:moveTo>
                  <a:lnTo>
                    <a:pt x="34" y="18"/>
                  </a:lnTo>
                  <a:moveTo>
                    <a:pt x="25" y="15"/>
                  </a:moveTo>
                  <a:lnTo>
                    <a:pt x="33" y="19"/>
                  </a:lnTo>
                  <a:moveTo>
                    <a:pt x="24" y="17"/>
                  </a:moveTo>
                  <a:lnTo>
                    <a:pt x="32" y="21"/>
                  </a:lnTo>
                  <a:moveTo>
                    <a:pt x="37" y="22"/>
                  </a:moveTo>
                  <a:lnTo>
                    <a:pt x="39" y="32"/>
                  </a:lnTo>
                  <a:moveTo>
                    <a:pt x="45" y="38"/>
                  </a:moveTo>
                  <a:lnTo>
                    <a:pt x="55" y="45"/>
                  </a:lnTo>
                  <a:moveTo>
                    <a:pt x="31" y="6"/>
                  </a:moveTo>
                  <a:lnTo>
                    <a:pt x="34" y="8"/>
                  </a:lnTo>
                  <a:moveTo>
                    <a:pt x="29" y="11"/>
                  </a:moveTo>
                  <a:lnTo>
                    <a:pt x="31" y="8"/>
                  </a:lnTo>
                  <a:moveTo>
                    <a:pt x="34" y="13"/>
                  </a:moveTo>
                  <a:lnTo>
                    <a:pt x="35" y="10"/>
                  </a:lnTo>
                  <a:moveTo>
                    <a:pt x="20" y="27"/>
                  </a:moveTo>
                  <a:lnTo>
                    <a:pt x="22" y="26"/>
                  </a:lnTo>
                  <a:moveTo>
                    <a:pt x="23" y="29"/>
                  </a:moveTo>
                  <a:lnTo>
                    <a:pt x="25" y="28"/>
                  </a:lnTo>
                  <a:moveTo>
                    <a:pt x="23" y="24"/>
                  </a:moveTo>
                  <a:lnTo>
                    <a:pt x="25" y="21"/>
                  </a:lnTo>
                  <a:moveTo>
                    <a:pt x="26" y="25"/>
                  </a:moveTo>
                  <a:lnTo>
                    <a:pt x="28" y="22"/>
                  </a:lnTo>
                  <a:moveTo>
                    <a:pt x="40" y="35"/>
                  </a:moveTo>
                  <a:cubicBezTo>
                    <a:pt x="41" y="34"/>
                    <a:pt x="41" y="34"/>
                    <a:pt x="42" y="34"/>
                  </a:cubicBezTo>
                  <a:cubicBezTo>
                    <a:pt x="42" y="35"/>
                    <a:pt x="43" y="35"/>
                    <a:pt x="42" y="36"/>
                  </a:cubicBezTo>
                  <a:cubicBezTo>
                    <a:pt x="42" y="36"/>
                    <a:pt x="41" y="37"/>
                    <a:pt x="41" y="36"/>
                  </a:cubicBezTo>
                  <a:cubicBezTo>
                    <a:pt x="40" y="36"/>
                    <a:pt x="40" y="35"/>
                    <a:pt x="40" y="35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3" name="Freeform 43"/>
            <p:cNvSpPr>
              <a:spLocks noEditPoints="1"/>
            </p:cNvSpPr>
            <p:nvPr/>
          </p:nvSpPr>
          <p:spPr bwMode="auto">
            <a:xfrm>
              <a:off x="3296" y="1591"/>
              <a:ext cx="207" cy="390"/>
            </a:xfrm>
            <a:custGeom>
              <a:avLst/>
              <a:gdLst>
                <a:gd name="T0" fmla="*/ 2147483647 w 34"/>
                <a:gd name="T1" fmla="*/ 0 h 67"/>
                <a:gd name="T2" fmla="*/ 2147483647 w 34"/>
                <a:gd name="T3" fmla="*/ 2147483647 h 67"/>
                <a:gd name="T4" fmla="*/ 2147483647 w 34"/>
                <a:gd name="T5" fmla="*/ 2147483647 h 67"/>
                <a:gd name="T6" fmla="*/ 2147483647 w 34"/>
                <a:gd name="T7" fmla="*/ 2147483647 h 67"/>
                <a:gd name="T8" fmla="*/ 2147483647 w 34"/>
                <a:gd name="T9" fmla="*/ 2147483647 h 67"/>
                <a:gd name="T10" fmla="*/ 2147483647 w 34"/>
                <a:gd name="T11" fmla="*/ 2147483647 h 67"/>
                <a:gd name="T12" fmla="*/ 2147483647 w 34"/>
                <a:gd name="T13" fmla="*/ 2147483647 h 67"/>
                <a:gd name="T14" fmla="*/ 2147483647 w 34"/>
                <a:gd name="T15" fmla="*/ 2147483647 h 67"/>
                <a:gd name="T16" fmla="*/ 2147483647 w 34"/>
                <a:gd name="T17" fmla="*/ 2147483647 h 67"/>
                <a:gd name="T18" fmla="*/ 2147483647 w 34"/>
                <a:gd name="T19" fmla="*/ 2147483647 h 67"/>
                <a:gd name="T20" fmla="*/ 2147483647 w 34"/>
                <a:gd name="T21" fmla="*/ 2147483647 h 67"/>
                <a:gd name="T22" fmla="*/ 2147483647 w 34"/>
                <a:gd name="T23" fmla="*/ 2147483647 h 67"/>
                <a:gd name="T24" fmla="*/ 2147483647 w 34"/>
                <a:gd name="T25" fmla="*/ 2147483647 h 67"/>
                <a:gd name="T26" fmla="*/ 2147483647 w 34"/>
                <a:gd name="T27" fmla="*/ 2147483647 h 67"/>
                <a:gd name="T28" fmla="*/ 2147483647 w 34"/>
                <a:gd name="T29" fmla="*/ 2147483647 h 67"/>
                <a:gd name="T30" fmla="*/ 2147483647 w 34"/>
                <a:gd name="T31" fmla="*/ 2147483647 h 67"/>
                <a:gd name="T32" fmla="*/ 2147483647 w 34"/>
                <a:gd name="T33" fmla="*/ 2147483647 h 67"/>
                <a:gd name="T34" fmla="*/ 2147483647 w 34"/>
                <a:gd name="T35" fmla="*/ 2147483647 h 67"/>
                <a:gd name="T36" fmla="*/ 0 w 34"/>
                <a:gd name="T37" fmla="*/ 2147483647 h 67"/>
                <a:gd name="T38" fmla="*/ 2147483647 w 34"/>
                <a:gd name="T39" fmla="*/ 0 h 67"/>
                <a:gd name="T40" fmla="*/ 2147483647 w 34"/>
                <a:gd name="T41" fmla="*/ 2147483647 h 67"/>
                <a:gd name="T42" fmla="*/ 2147483647 w 34"/>
                <a:gd name="T43" fmla="*/ 2147483647 h 67"/>
                <a:gd name="T44" fmla="*/ 2147483647 w 34"/>
                <a:gd name="T45" fmla="*/ 2147483647 h 67"/>
                <a:gd name="T46" fmla="*/ 2147483647 w 34"/>
                <a:gd name="T47" fmla="*/ 2147483647 h 67"/>
                <a:gd name="T48" fmla="*/ 2147483647 w 34"/>
                <a:gd name="T49" fmla="*/ 2147483647 h 67"/>
                <a:gd name="T50" fmla="*/ 2147483647 w 34"/>
                <a:gd name="T51" fmla="*/ 2147483647 h 67"/>
                <a:gd name="T52" fmla="*/ 2147483647 w 34"/>
                <a:gd name="T53" fmla="*/ 2147483647 h 67"/>
                <a:gd name="T54" fmla="*/ 2147483647 w 34"/>
                <a:gd name="T55" fmla="*/ 2147483647 h 67"/>
                <a:gd name="T56" fmla="*/ 2147483647 w 34"/>
                <a:gd name="T57" fmla="*/ 2147483647 h 67"/>
                <a:gd name="T58" fmla="*/ 2147483647 w 34"/>
                <a:gd name="T59" fmla="*/ 2147483647 h 67"/>
                <a:gd name="T60" fmla="*/ 2147483647 w 34"/>
                <a:gd name="T61" fmla="*/ 2147483647 h 67"/>
                <a:gd name="T62" fmla="*/ 2147483647 w 34"/>
                <a:gd name="T63" fmla="*/ 2147483647 h 67"/>
                <a:gd name="T64" fmla="*/ 2147483647 w 34"/>
                <a:gd name="T65" fmla="*/ 2147483647 h 67"/>
                <a:gd name="T66" fmla="*/ 2147483647 w 34"/>
                <a:gd name="T67" fmla="*/ 2147483647 h 67"/>
                <a:gd name="T68" fmla="*/ 2147483647 w 34"/>
                <a:gd name="T69" fmla="*/ 2147483647 h 67"/>
                <a:gd name="T70" fmla="*/ 2147483647 w 34"/>
                <a:gd name="T71" fmla="*/ 2147483647 h 67"/>
                <a:gd name="T72" fmla="*/ 2147483647 w 34"/>
                <a:gd name="T73" fmla="*/ 2147483647 h 67"/>
                <a:gd name="T74" fmla="*/ 2147483647 w 34"/>
                <a:gd name="T75" fmla="*/ 2147483647 h 67"/>
                <a:gd name="T76" fmla="*/ 2147483647 w 34"/>
                <a:gd name="T77" fmla="*/ 2147483647 h 67"/>
                <a:gd name="T78" fmla="*/ 2147483647 w 34"/>
                <a:gd name="T79" fmla="*/ 2147483647 h 67"/>
                <a:gd name="T80" fmla="*/ 2147483647 w 34"/>
                <a:gd name="T81" fmla="*/ 2147483647 h 67"/>
                <a:gd name="T82" fmla="*/ 2147483647 w 34"/>
                <a:gd name="T83" fmla="*/ 2147483647 h 67"/>
                <a:gd name="T84" fmla="*/ 2147483647 w 34"/>
                <a:gd name="T85" fmla="*/ 2147483647 h 67"/>
                <a:gd name="T86" fmla="*/ 2147483647 w 34"/>
                <a:gd name="T87" fmla="*/ 2147483647 h 67"/>
                <a:gd name="T88" fmla="*/ 2147483647 w 34"/>
                <a:gd name="T89" fmla="*/ 2147483647 h 67"/>
                <a:gd name="T90" fmla="*/ 2147483647 w 34"/>
                <a:gd name="T91" fmla="*/ 2147483647 h 67"/>
                <a:gd name="T92" fmla="*/ 2147483647 w 34"/>
                <a:gd name="T93" fmla="*/ 2147483647 h 67"/>
                <a:gd name="T94" fmla="*/ 2147483647 w 34"/>
                <a:gd name="T95" fmla="*/ 2147483647 h 67"/>
                <a:gd name="T96" fmla="*/ 2147483647 w 34"/>
                <a:gd name="T97" fmla="*/ 2147483647 h 67"/>
                <a:gd name="T98" fmla="*/ 2147483647 w 34"/>
                <a:gd name="T99" fmla="*/ 2147483647 h 67"/>
                <a:gd name="T100" fmla="*/ 2147483647 w 34"/>
                <a:gd name="T101" fmla="*/ 2147483647 h 67"/>
                <a:gd name="T102" fmla="*/ 2147483647 w 34"/>
                <a:gd name="T103" fmla="*/ 2147483647 h 67"/>
                <a:gd name="T104" fmla="*/ 2147483647 w 34"/>
                <a:gd name="T105" fmla="*/ 2147483647 h 67"/>
                <a:gd name="T106" fmla="*/ 2147483647 w 34"/>
                <a:gd name="T107" fmla="*/ 2147483647 h 67"/>
                <a:gd name="T108" fmla="*/ 2147483647 w 34"/>
                <a:gd name="T109" fmla="*/ 2147483647 h 67"/>
                <a:gd name="T110" fmla="*/ 2147483647 w 34"/>
                <a:gd name="T111" fmla="*/ 2147483647 h 67"/>
                <a:gd name="T112" fmla="*/ 2147483647 w 34"/>
                <a:gd name="T113" fmla="*/ 2147483647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67"/>
                <a:gd name="T173" fmla="*/ 34 w 34"/>
                <a:gd name="T174" fmla="*/ 67 h 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67">
                  <a:moveTo>
                    <a:pt x="8" y="0"/>
                  </a:moveTo>
                  <a:lnTo>
                    <a:pt x="24" y="21"/>
                  </a:lnTo>
                  <a:lnTo>
                    <a:pt x="28" y="19"/>
                  </a:lnTo>
                  <a:lnTo>
                    <a:pt x="28" y="15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30"/>
                  </a:lnTo>
                  <a:cubicBezTo>
                    <a:pt x="30" y="30"/>
                    <a:pt x="32" y="35"/>
                    <a:pt x="31" y="38"/>
                  </a:cubicBezTo>
                  <a:cubicBezTo>
                    <a:pt x="31" y="42"/>
                    <a:pt x="27" y="47"/>
                    <a:pt x="28" y="49"/>
                  </a:cubicBezTo>
                  <a:cubicBezTo>
                    <a:pt x="28" y="50"/>
                    <a:pt x="32" y="67"/>
                    <a:pt x="32" y="67"/>
                  </a:cubicBezTo>
                  <a:lnTo>
                    <a:pt x="21" y="49"/>
                  </a:lnTo>
                  <a:cubicBezTo>
                    <a:pt x="21" y="49"/>
                    <a:pt x="24" y="41"/>
                    <a:pt x="24" y="40"/>
                  </a:cubicBezTo>
                  <a:cubicBezTo>
                    <a:pt x="23" y="38"/>
                    <a:pt x="21" y="35"/>
                    <a:pt x="21" y="35"/>
                  </a:cubicBezTo>
                  <a:lnTo>
                    <a:pt x="17" y="37"/>
                  </a:lnTo>
                  <a:lnTo>
                    <a:pt x="11" y="37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7" y="27"/>
                  </a:lnTo>
                  <a:lnTo>
                    <a:pt x="0" y="10"/>
                  </a:lnTo>
                  <a:lnTo>
                    <a:pt x="8" y="0"/>
                  </a:lnTo>
                  <a:close/>
                  <a:moveTo>
                    <a:pt x="9" y="4"/>
                  </a:moveTo>
                  <a:lnTo>
                    <a:pt x="4" y="10"/>
                  </a:lnTo>
                  <a:moveTo>
                    <a:pt x="10" y="7"/>
                  </a:moveTo>
                  <a:lnTo>
                    <a:pt x="17" y="18"/>
                  </a:lnTo>
                  <a:moveTo>
                    <a:pt x="8" y="9"/>
                  </a:moveTo>
                  <a:lnTo>
                    <a:pt x="16" y="19"/>
                  </a:lnTo>
                  <a:moveTo>
                    <a:pt x="6" y="12"/>
                  </a:moveTo>
                  <a:lnTo>
                    <a:pt x="15" y="20"/>
                  </a:lnTo>
                  <a:moveTo>
                    <a:pt x="23" y="24"/>
                  </a:moveTo>
                  <a:lnTo>
                    <a:pt x="27" y="31"/>
                  </a:lnTo>
                  <a:moveTo>
                    <a:pt x="21" y="25"/>
                  </a:moveTo>
                  <a:lnTo>
                    <a:pt x="25" y="32"/>
                  </a:lnTo>
                  <a:moveTo>
                    <a:pt x="19" y="26"/>
                  </a:moveTo>
                  <a:lnTo>
                    <a:pt x="24" y="33"/>
                  </a:lnTo>
                  <a:moveTo>
                    <a:pt x="27" y="36"/>
                  </a:moveTo>
                  <a:lnTo>
                    <a:pt x="25" y="46"/>
                  </a:lnTo>
                  <a:moveTo>
                    <a:pt x="27" y="54"/>
                  </a:moveTo>
                  <a:lnTo>
                    <a:pt x="31" y="66"/>
                  </a:lnTo>
                  <a:moveTo>
                    <a:pt x="30" y="20"/>
                  </a:moveTo>
                  <a:lnTo>
                    <a:pt x="33" y="23"/>
                  </a:lnTo>
                  <a:moveTo>
                    <a:pt x="26" y="24"/>
                  </a:moveTo>
                  <a:lnTo>
                    <a:pt x="29" y="22"/>
                  </a:lnTo>
                  <a:moveTo>
                    <a:pt x="29" y="27"/>
                  </a:moveTo>
                  <a:lnTo>
                    <a:pt x="32" y="25"/>
                  </a:lnTo>
                  <a:moveTo>
                    <a:pt x="10" y="33"/>
                  </a:moveTo>
                  <a:lnTo>
                    <a:pt x="13" y="33"/>
                  </a:lnTo>
                  <a:moveTo>
                    <a:pt x="12" y="35"/>
                  </a:moveTo>
                  <a:lnTo>
                    <a:pt x="14" y="35"/>
                  </a:lnTo>
                  <a:moveTo>
                    <a:pt x="15" y="31"/>
                  </a:moveTo>
                  <a:lnTo>
                    <a:pt x="18" y="29"/>
                  </a:lnTo>
                  <a:moveTo>
                    <a:pt x="16" y="34"/>
                  </a:moveTo>
                  <a:lnTo>
                    <a:pt x="20" y="32"/>
                  </a:lnTo>
                  <a:moveTo>
                    <a:pt x="24" y="49"/>
                  </a:moveTo>
                  <a:cubicBezTo>
                    <a:pt x="25" y="49"/>
                    <a:pt x="25" y="49"/>
                    <a:pt x="26" y="50"/>
                  </a:cubicBezTo>
                  <a:cubicBezTo>
                    <a:pt x="26" y="50"/>
                    <a:pt x="26" y="51"/>
                    <a:pt x="25" y="51"/>
                  </a:cubicBezTo>
                  <a:cubicBezTo>
                    <a:pt x="25" y="52"/>
                    <a:pt x="24" y="51"/>
                    <a:pt x="24" y="51"/>
                  </a:cubicBezTo>
                  <a:cubicBezTo>
                    <a:pt x="23" y="50"/>
                    <a:pt x="24" y="50"/>
                    <a:pt x="24" y="49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4" name="Freeform 44"/>
            <p:cNvSpPr>
              <a:spLocks noEditPoints="1"/>
            </p:cNvSpPr>
            <p:nvPr/>
          </p:nvSpPr>
          <p:spPr bwMode="auto">
            <a:xfrm>
              <a:off x="3460" y="1957"/>
              <a:ext cx="176" cy="406"/>
            </a:xfrm>
            <a:custGeom>
              <a:avLst/>
              <a:gdLst>
                <a:gd name="T0" fmla="*/ 2147483647 w 29"/>
                <a:gd name="T1" fmla="*/ 0 h 70"/>
                <a:gd name="T2" fmla="*/ 2147483647 w 29"/>
                <a:gd name="T3" fmla="*/ 2147483647 h 70"/>
                <a:gd name="T4" fmla="*/ 2147483647 w 29"/>
                <a:gd name="T5" fmla="*/ 2147483647 h 70"/>
                <a:gd name="T6" fmla="*/ 2147483647 w 29"/>
                <a:gd name="T7" fmla="*/ 2147483647 h 70"/>
                <a:gd name="T8" fmla="*/ 2147483647 w 29"/>
                <a:gd name="T9" fmla="*/ 2147483647 h 70"/>
                <a:gd name="T10" fmla="*/ 2147483647 w 29"/>
                <a:gd name="T11" fmla="*/ 2147483647 h 70"/>
                <a:gd name="T12" fmla="*/ 2147483647 w 29"/>
                <a:gd name="T13" fmla="*/ 2147483647 h 70"/>
                <a:gd name="T14" fmla="*/ 2147483647 w 29"/>
                <a:gd name="T15" fmla="*/ 2147483647 h 70"/>
                <a:gd name="T16" fmla="*/ 2147483647 w 29"/>
                <a:gd name="T17" fmla="*/ 2147483647 h 70"/>
                <a:gd name="T18" fmla="*/ 2147483647 w 29"/>
                <a:gd name="T19" fmla="*/ 2147483647 h 70"/>
                <a:gd name="T20" fmla="*/ 2147483647 w 29"/>
                <a:gd name="T21" fmla="*/ 2147483647 h 70"/>
                <a:gd name="T22" fmla="*/ 2147483647 w 29"/>
                <a:gd name="T23" fmla="*/ 2147483647 h 70"/>
                <a:gd name="T24" fmla="*/ 2147483647 w 29"/>
                <a:gd name="T25" fmla="*/ 2147483647 h 70"/>
                <a:gd name="T26" fmla="*/ 2147483647 w 29"/>
                <a:gd name="T27" fmla="*/ 2147483647 h 70"/>
                <a:gd name="T28" fmla="*/ 2147483647 w 29"/>
                <a:gd name="T29" fmla="*/ 2147483647 h 70"/>
                <a:gd name="T30" fmla="*/ 0 w 29"/>
                <a:gd name="T31" fmla="*/ 2147483647 h 70"/>
                <a:gd name="T32" fmla="*/ 2147483647 w 29"/>
                <a:gd name="T33" fmla="*/ 2147483647 h 70"/>
                <a:gd name="T34" fmla="*/ 2147483647 w 29"/>
                <a:gd name="T35" fmla="*/ 2147483647 h 70"/>
                <a:gd name="T36" fmla="*/ 2147483647 w 29"/>
                <a:gd name="T37" fmla="*/ 2147483647 h 70"/>
                <a:gd name="T38" fmla="*/ 2147483647 w 29"/>
                <a:gd name="T39" fmla="*/ 0 h 70"/>
                <a:gd name="T40" fmla="*/ 2147483647 w 29"/>
                <a:gd name="T41" fmla="*/ 2147483647 h 70"/>
                <a:gd name="T42" fmla="*/ 2147483647 w 29"/>
                <a:gd name="T43" fmla="*/ 2147483647 h 70"/>
                <a:gd name="T44" fmla="*/ 2147483647 w 29"/>
                <a:gd name="T45" fmla="*/ 2147483647 h 70"/>
                <a:gd name="T46" fmla="*/ 2147483647 w 29"/>
                <a:gd name="T47" fmla="*/ 2147483647 h 70"/>
                <a:gd name="T48" fmla="*/ 2147483647 w 29"/>
                <a:gd name="T49" fmla="*/ 2147483647 h 70"/>
                <a:gd name="T50" fmla="*/ 2147483647 w 29"/>
                <a:gd name="T51" fmla="*/ 2147483647 h 70"/>
                <a:gd name="T52" fmla="*/ 2147483647 w 29"/>
                <a:gd name="T53" fmla="*/ 2147483647 h 70"/>
                <a:gd name="T54" fmla="*/ 2147483647 w 29"/>
                <a:gd name="T55" fmla="*/ 2147483647 h 70"/>
                <a:gd name="T56" fmla="*/ 2147483647 w 29"/>
                <a:gd name="T57" fmla="*/ 2147483647 h 70"/>
                <a:gd name="T58" fmla="*/ 2147483647 w 29"/>
                <a:gd name="T59" fmla="*/ 2147483647 h 70"/>
                <a:gd name="T60" fmla="*/ 2147483647 w 29"/>
                <a:gd name="T61" fmla="*/ 2147483647 h 70"/>
                <a:gd name="T62" fmla="*/ 2147483647 w 29"/>
                <a:gd name="T63" fmla="*/ 2147483647 h 70"/>
                <a:gd name="T64" fmla="*/ 2147483647 w 29"/>
                <a:gd name="T65" fmla="*/ 2147483647 h 70"/>
                <a:gd name="T66" fmla="*/ 2147483647 w 29"/>
                <a:gd name="T67" fmla="*/ 2147483647 h 70"/>
                <a:gd name="T68" fmla="*/ 2147483647 w 29"/>
                <a:gd name="T69" fmla="*/ 2147483647 h 70"/>
                <a:gd name="T70" fmla="*/ 2147483647 w 29"/>
                <a:gd name="T71" fmla="*/ 2147483647 h 70"/>
                <a:gd name="T72" fmla="*/ 2147483647 w 29"/>
                <a:gd name="T73" fmla="*/ 2147483647 h 70"/>
                <a:gd name="T74" fmla="*/ 2147483647 w 29"/>
                <a:gd name="T75" fmla="*/ 2147483647 h 70"/>
                <a:gd name="T76" fmla="*/ 2147483647 w 29"/>
                <a:gd name="T77" fmla="*/ 2147483647 h 70"/>
                <a:gd name="T78" fmla="*/ 2147483647 w 29"/>
                <a:gd name="T79" fmla="*/ 2147483647 h 70"/>
                <a:gd name="T80" fmla="*/ 2147483647 w 29"/>
                <a:gd name="T81" fmla="*/ 2147483647 h 70"/>
                <a:gd name="T82" fmla="*/ 2147483647 w 29"/>
                <a:gd name="T83" fmla="*/ 2147483647 h 70"/>
                <a:gd name="T84" fmla="*/ 2147483647 w 29"/>
                <a:gd name="T85" fmla="*/ 2147483647 h 70"/>
                <a:gd name="T86" fmla="*/ 2147483647 w 29"/>
                <a:gd name="T87" fmla="*/ 2147483647 h 70"/>
                <a:gd name="T88" fmla="*/ 2147483647 w 29"/>
                <a:gd name="T89" fmla="*/ 2147483647 h 70"/>
                <a:gd name="T90" fmla="*/ 2147483647 w 29"/>
                <a:gd name="T91" fmla="*/ 2147483647 h 70"/>
                <a:gd name="T92" fmla="*/ 2147483647 w 29"/>
                <a:gd name="T93" fmla="*/ 2147483647 h 70"/>
                <a:gd name="T94" fmla="*/ 2147483647 w 29"/>
                <a:gd name="T95" fmla="*/ 2147483647 h 70"/>
                <a:gd name="T96" fmla="*/ 2147483647 w 29"/>
                <a:gd name="T97" fmla="*/ 2147483647 h 70"/>
                <a:gd name="T98" fmla="*/ 2147483647 w 29"/>
                <a:gd name="T99" fmla="*/ 2147483647 h 70"/>
                <a:gd name="T100" fmla="*/ 2147483647 w 29"/>
                <a:gd name="T101" fmla="*/ 2147483647 h 70"/>
                <a:gd name="T102" fmla="*/ 2147483647 w 29"/>
                <a:gd name="T103" fmla="*/ 2147483647 h 70"/>
                <a:gd name="T104" fmla="*/ 2147483647 w 29"/>
                <a:gd name="T105" fmla="*/ 2147483647 h 70"/>
                <a:gd name="T106" fmla="*/ 2147483647 w 29"/>
                <a:gd name="T107" fmla="*/ 2147483647 h 70"/>
                <a:gd name="T108" fmla="*/ 2147483647 w 29"/>
                <a:gd name="T109" fmla="*/ 2147483647 h 70"/>
                <a:gd name="T110" fmla="*/ 2147483647 w 29"/>
                <a:gd name="T111" fmla="*/ 2147483647 h 70"/>
                <a:gd name="T112" fmla="*/ 2147483647 w 29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"/>
                <a:gd name="T172" fmla="*/ 0 h 70"/>
                <a:gd name="T173" fmla="*/ 29 w 2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" h="70">
                  <a:moveTo>
                    <a:pt x="16" y="0"/>
                  </a:moveTo>
                  <a:lnTo>
                    <a:pt x="20" y="27"/>
                  </a:lnTo>
                  <a:lnTo>
                    <a:pt x="24" y="26"/>
                  </a:lnTo>
                  <a:lnTo>
                    <a:pt x="27" y="23"/>
                  </a:lnTo>
                  <a:lnTo>
                    <a:pt x="29" y="32"/>
                  </a:lnTo>
                  <a:lnTo>
                    <a:pt x="26" y="36"/>
                  </a:lnTo>
                  <a:lnTo>
                    <a:pt x="20" y="37"/>
                  </a:lnTo>
                  <a:cubicBezTo>
                    <a:pt x="20" y="37"/>
                    <a:pt x="20" y="42"/>
                    <a:pt x="18" y="45"/>
                  </a:cubicBezTo>
                  <a:cubicBezTo>
                    <a:pt x="15" y="48"/>
                    <a:pt x="9" y="51"/>
                    <a:pt x="9" y="52"/>
                  </a:cubicBezTo>
                  <a:cubicBezTo>
                    <a:pt x="9" y="53"/>
                    <a:pt x="4" y="70"/>
                    <a:pt x="4" y="70"/>
                  </a:cubicBezTo>
                  <a:lnTo>
                    <a:pt x="3" y="50"/>
                  </a:lnTo>
                  <a:cubicBezTo>
                    <a:pt x="3" y="50"/>
                    <a:pt x="10" y="44"/>
                    <a:pt x="11" y="42"/>
                  </a:cubicBezTo>
                  <a:cubicBezTo>
                    <a:pt x="11" y="41"/>
                    <a:pt x="11" y="37"/>
                    <a:pt x="11" y="37"/>
                  </a:cubicBezTo>
                  <a:lnTo>
                    <a:pt x="5" y="37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5" y="28"/>
                  </a:lnTo>
                  <a:lnTo>
                    <a:pt x="11" y="28"/>
                  </a:lnTo>
                  <a:lnTo>
                    <a:pt x="5" y="5"/>
                  </a:lnTo>
                  <a:lnTo>
                    <a:pt x="16" y="0"/>
                  </a:lnTo>
                  <a:close/>
                  <a:moveTo>
                    <a:pt x="15" y="4"/>
                  </a:moveTo>
                  <a:lnTo>
                    <a:pt x="8" y="7"/>
                  </a:lnTo>
                  <a:moveTo>
                    <a:pt x="15" y="7"/>
                  </a:moveTo>
                  <a:lnTo>
                    <a:pt x="15" y="20"/>
                  </a:lnTo>
                  <a:moveTo>
                    <a:pt x="12" y="8"/>
                  </a:moveTo>
                  <a:lnTo>
                    <a:pt x="14" y="20"/>
                  </a:lnTo>
                  <a:moveTo>
                    <a:pt x="8" y="9"/>
                  </a:moveTo>
                  <a:lnTo>
                    <a:pt x="13" y="21"/>
                  </a:lnTo>
                  <a:moveTo>
                    <a:pt x="18" y="28"/>
                  </a:moveTo>
                  <a:lnTo>
                    <a:pt x="18" y="37"/>
                  </a:lnTo>
                  <a:moveTo>
                    <a:pt x="15" y="28"/>
                  </a:moveTo>
                  <a:lnTo>
                    <a:pt x="15" y="37"/>
                  </a:lnTo>
                  <a:moveTo>
                    <a:pt x="14" y="28"/>
                  </a:moveTo>
                  <a:lnTo>
                    <a:pt x="14" y="37"/>
                  </a:lnTo>
                  <a:moveTo>
                    <a:pt x="15" y="41"/>
                  </a:moveTo>
                  <a:lnTo>
                    <a:pt x="8" y="48"/>
                  </a:lnTo>
                  <a:moveTo>
                    <a:pt x="6" y="57"/>
                  </a:moveTo>
                  <a:lnTo>
                    <a:pt x="4" y="69"/>
                  </a:lnTo>
                  <a:moveTo>
                    <a:pt x="26" y="28"/>
                  </a:moveTo>
                  <a:lnTo>
                    <a:pt x="26" y="32"/>
                  </a:lnTo>
                  <a:moveTo>
                    <a:pt x="21" y="30"/>
                  </a:moveTo>
                  <a:lnTo>
                    <a:pt x="24" y="30"/>
                  </a:lnTo>
                  <a:moveTo>
                    <a:pt x="22" y="34"/>
                  </a:moveTo>
                  <a:lnTo>
                    <a:pt x="25" y="34"/>
                  </a:lnTo>
                  <a:moveTo>
                    <a:pt x="2" y="30"/>
                  </a:moveTo>
                  <a:lnTo>
                    <a:pt x="5" y="31"/>
                  </a:lnTo>
                  <a:moveTo>
                    <a:pt x="2" y="33"/>
                  </a:moveTo>
                  <a:lnTo>
                    <a:pt x="4" y="34"/>
                  </a:lnTo>
                  <a:moveTo>
                    <a:pt x="7" y="31"/>
                  </a:moveTo>
                  <a:lnTo>
                    <a:pt x="11" y="31"/>
                  </a:lnTo>
                  <a:moveTo>
                    <a:pt x="7" y="34"/>
                  </a:moveTo>
                  <a:lnTo>
                    <a:pt x="11" y="34"/>
                  </a:lnTo>
                  <a:moveTo>
                    <a:pt x="6" y="51"/>
                  </a:moveTo>
                  <a:cubicBezTo>
                    <a:pt x="7" y="51"/>
                    <a:pt x="7" y="51"/>
                    <a:pt x="7" y="52"/>
                  </a:cubicBezTo>
                  <a:cubicBezTo>
                    <a:pt x="7" y="53"/>
                    <a:pt x="7" y="53"/>
                    <a:pt x="6" y="53"/>
                  </a:cubicBezTo>
                  <a:cubicBezTo>
                    <a:pt x="5" y="53"/>
                    <a:pt x="5" y="53"/>
                    <a:pt x="5" y="52"/>
                  </a:cubicBezTo>
                  <a:cubicBezTo>
                    <a:pt x="5" y="51"/>
                    <a:pt x="5" y="51"/>
                    <a:pt x="6" y="5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5" name="Freeform 45"/>
            <p:cNvSpPr>
              <a:spLocks noEditPoints="1"/>
            </p:cNvSpPr>
            <p:nvPr/>
          </p:nvSpPr>
          <p:spPr bwMode="auto">
            <a:xfrm>
              <a:off x="3278" y="2368"/>
              <a:ext cx="279" cy="327"/>
            </a:xfrm>
            <a:custGeom>
              <a:avLst/>
              <a:gdLst>
                <a:gd name="T0" fmla="*/ 2147483647 w 46"/>
                <a:gd name="T1" fmla="*/ 2147483647 h 56"/>
                <a:gd name="T2" fmla="*/ 2147483647 w 46"/>
                <a:gd name="T3" fmla="*/ 2147483647 h 56"/>
                <a:gd name="T4" fmla="*/ 2147483647 w 46"/>
                <a:gd name="T5" fmla="*/ 2147483647 h 56"/>
                <a:gd name="T6" fmla="*/ 2147483647 w 46"/>
                <a:gd name="T7" fmla="*/ 2147483647 h 56"/>
                <a:gd name="T8" fmla="*/ 2147483647 w 46"/>
                <a:gd name="T9" fmla="*/ 2147483647 h 56"/>
                <a:gd name="T10" fmla="*/ 2147483647 w 46"/>
                <a:gd name="T11" fmla="*/ 2147483647 h 56"/>
                <a:gd name="T12" fmla="*/ 2147483647 w 46"/>
                <a:gd name="T13" fmla="*/ 2147483647 h 56"/>
                <a:gd name="T14" fmla="*/ 2147483647 w 46"/>
                <a:gd name="T15" fmla="*/ 2147483647 h 56"/>
                <a:gd name="T16" fmla="*/ 2147483647 w 46"/>
                <a:gd name="T17" fmla="*/ 2147483647 h 56"/>
                <a:gd name="T18" fmla="*/ 0 w 46"/>
                <a:gd name="T19" fmla="*/ 2147483647 h 56"/>
                <a:gd name="T20" fmla="*/ 2147483647 w 46"/>
                <a:gd name="T21" fmla="*/ 2147483647 h 56"/>
                <a:gd name="T22" fmla="*/ 2147483647 w 46"/>
                <a:gd name="T23" fmla="*/ 2147483647 h 56"/>
                <a:gd name="T24" fmla="*/ 2147483647 w 46"/>
                <a:gd name="T25" fmla="*/ 2147483647 h 56"/>
                <a:gd name="T26" fmla="*/ 2147483647 w 46"/>
                <a:gd name="T27" fmla="*/ 2147483647 h 56"/>
                <a:gd name="T28" fmla="*/ 2147483647 w 46"/>
                <a:gd name="T29" fmla="*/ 2147483647 h 56"/>
                <a:gd name="T30" fmla="*/ 2147483647 w 46"/>
                <a:gd name="T31" fmla="*/ 2147483647 h 56"/>
                <a:gd name="T32" fmla="*/ 2147483647 w 46"/>
                <a:gd name="T33" fmla="*/ 2147483647 h 56"/>
                <a:gd name="T34" fmla="*/ 2147483647 w 46"/>
                <a:gd name="T35" fmla="*/ 2147483647 h 56"/>
                <a:gd name="T36" fmla="*/ 2147483647 w 46"/>
                <a:gd name="T37" fmla="*/ 0 h 56"/>
                <a:gd name="T38" fmla="*/ 2147483647 w 46"/>
                <a:gd name="T39" fmla="*/ 2147483647 h 56"/>
                <a:gd name="T40" fmla="*/ 2147483647 w 46"/>
                <a:gd name="T41" fmla="*/ 2147483647 h 56"/>
                <a:gd name="T42" fmla="*/ 2147483647 w 46"/>
                <a:gd name="T43" fmla="*/ 2147483647 h 56"/>
                <a:gd name="T44" fmla="*/ 2147483647 w 46"/>
                <a:gd name="T45" fmla="*/ 2147483647 h 56"/>
                <a:gd name="T46" fmla="*/ 2147483647 w 46"/>
                <a:gd name="T47" fmla="*/ 2147483647 h 56"/>
                <a:gd name="T48" fmla="*/ 2147483647 w 46"/>
                <a:gd name="T49" fmla="*/ 2147483647 h 56"/>
                <a:gd name="T50" fmla="*/ 2147483647 w 46"/>
                <a:gd name="T51" fmla="*/ 2147483647 h 56"/>
                <a:gd name="T52" fmla="*/ 2147483647 w 46"/>
                <a:gd name="T53" fmla="*/ 2147483647 h 56"/>
                <a:gd name="T54" fmla="*/ 2147483647 w 46"/>
                <a:gd name="T55" fmla="*/ 2147483647 h 56"/>
                <a:gd name="T56" fmla="*/ 2147483647 w 46"/>
                <a:gd name="T57" fmla="*/ 2147483647 h 56"/>
                <a:gd name="T58" fmla="*/ 2147483647 w 46"/>
                <a:gd name="T59" fmla="*/ 2147483647 h 56"/>
                <a:gd name="T60" fmla="*/ 2147483647 w 46"/>
                <a:gd name="T61" fmla="*/ 2147483647 h 56"/>
                <a:gd name="T62" fmla="*/ 2147483647 w 46"/>
                <a:gd name="T63" fmla="*/ 2147483647 h 56"/>
                <a:gd name="T64" fmla="*/ 2147483647 w 46"/>
                <a:gd name="T65" fmla="*/ 2147483647 h 56"/>
                <a:gd name="T66" fmla="*/ 2147483647 w 46"/>
                <a:gd name="T67" fmla="*/ 2147483647 h 56"/>
                <a:gd name="T68" fmla="*/ 2147483647 w 46"/>
                <a:gd name="T69" fmla="*/ 2147483647 h 56"/>
                <a:gd name="T70" fmla="*/ 2147483647 w 46"/>
                <a:gd name="T71" fmla="*/ 2147483647 h 56"/>
                <a:gd name="T72" fmla="*/ 2147483647 w 46"/>
                <a:gd name="T73" fmla="*/ 2147483647 h 56"/>
                <a:gd name="T74" fmla="*/ 2147483647 w 46"/>
                <a:gd name="T75" fmla="*/ 2147483647 h 56"/>
                <a:gd name="T76" fmla="*/ 2147483647 w 46"/>
                <a:gd name="T77" fmla="*/ 2147483647 h 56"/>
                <a:gd name="T78" fmla="*/ 2147483647 w 46"/>
                <a:gd name="T79" fmla="*/ 2147483647 h 56"/>
                <a:gd name="T80" fmla="*/ 2147483647 w 46"/>
                <a:gd name="T81" fmla="*/ 2147483647 h 56"/>
                <a:gd name="T82" fmla="*/ 2147483647 w 46"/>
                <a:gd name="T83" fmla="*/ 2147483647 h 56"/>
                <a:gd name="T84" fmla="*/ 2147483647 w 46"/>
                <a:gd name="T85" fmla="*/ 2147483647 h 56"/>
                <a:gd name="T86" fmla="*/ 2147483647 w 46"/>
                <a:gd name="T87" fmla="*/ 2147483647 h 56"/>
                <a:gd name="T88" fmla="*/ 2147483647 w 46"/>
                <a:gd name="T89" fmla="*/ 2147483647 h 56"/>
                <a:gd name="T90" fmla="*/ 2147483647 w 46"/>
                <a:gd name="T91" fmla="*/ 2147483647 h 56"/>
                <a:gd name="T92" fmla="*/ 2147483647 w 46"/>
                <a:gd name="T93" fmla="*/ 2147483647 h 56"/>
                <a:gd name="T94" fmla="*/ 2147483647 w 46"/>
                <a:gd name="T95" fmla="*/ 2147483647 h 56"/>
                <a:gd name="T96" fmla="*/ 2147483647 w 46"/>
                <a:gd name="T97" fmla="*/ 2147483647 h 56"/>
                <a:gd name="T98" fmla="*/ 2147483647 w 46"/>
                <a:gd name="T99" fmla="*/ 2147483647 h 56"/>
                <a:gd name="T100" fmla="*/ 2147483647 w 46"/>
                <a:gd name="T101" fmla="*/ 2147483647 h 56"/>
                <a:gd name="T102" fmla="*/ 2147483647 w 46"/>
                <a:gd name="T103" fmla="*/ 2147483647 h 56"/>
                <a:gd name="T104" fmla="*/ 2147483647 w 46"/>
                <a:gd name="T105" fmla="*/ 2147483647 h 56"/>
                <a:gd name="T106" fmla="*/ 2147483647 w 46"/>
                <a:gd name="T107" fmla="*/ 2147483647 h 56"/>
                <a:gd name="T108" fmla="*/ 2147483647 w 46"/>
                <a:gd name="T109" fmla="*/ 2147483647 h 56"/>
                <a:gd name="T110" fmla="*/ 2147483647 w 46"/>
                <a:gd name="T111" fmla="*/ 2147483647 h 56"/>
                <a:gd name="T112" fmla="*/ 2147483647 w 46"/>
                <a:gd name="T113" fmla="*/ 2147483647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6"/>
                <a:gd name="T173" fmla="*/ 46 w 46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6">
                  <a:moveTo>
                    <a:pt x="46" y="2"/>
                  </a:moveTo>
                  <a:lnTo>
                    <a:pt x="36" y="26"/>
                  </a:lnTo>
                  <a:lnTo>
                    <a:pt x="39" y="28"/>
                  </a:lnTo>
                  <a:lnTo>
                    <a:pt x="44" y="27"/>
                  </a:lnTo>
                  <a:lnTo>
                    <a:pt x="40" y="35"/>
                  </a:lnTo>
                  <a:lnTo>
                    <a:pt x="36" y="38"/>
                  </a:lnTo>
                  <a:lnTo>
                    <a:pt x="31" y="36"/>
                  </a:lnTo>
                  <a:cubicBezTo>
                    <a:pt x="31" y="36"/>
                    <a:pt x="28" y="40"/>
                    <a:pt x="24" y="41"/>
                  </a:cubicBezTo>
                  <a:cubicBezTo>
                    <a:pt x="21" y="42"/>
                    <a:pt x="14" y="42"/>
                    <a:pt x="14" y="43"/>
                  </a:cubicBezTo>
                  <a:cubicBezTo>
                    <a:pt x="13" y="44"/>
                    <a:pt x="0" y="56"/>
                    <a:pt x="0" y="56"/>
                  </a:cubicBezTo>
                  <a:lnTo>
                    <a:pt x="10" y="38"/>
                  </a:lnTo>
                  <a:cubicBezTo>
                    <a:pt x="10" y="38"/>
                    <a:pt x="18" y="36"/>
                    <a:pt x="19" y="35"/>
                  </a:cubicBezTo>
                  <a:cubicBezTo>
                    <a:pt x="21" y="34"/>
                    <a:pt x="23" y="30"/>
                    <a:pt x="23" y="30"/>
                  </a:cubicBezTo>
                  <a:lnTo>
                    <a:pt x="18" y="28"/>
                  </a:lnTo>
                  <a:lnTo>
                    <a:pt x="15" y="23"/>
                  </a:lnTo>
                  <a:lnTo>
                    <a:pt x="19" y="15"/>
                  </a:lnTo>
                  <a:lnTo>
                    <a:pt x="22" y="20"/>
                  </a:lnTo>
                  <a:lnTo>
                    <a:pt x="27" y="23"/>
                  </a:lnTo>
                  <a:lnTo>
                    <a:pt x="33" y="0"/>
                  </a:lnTo>
                  <a:lnTo>
                    <a:pt x="46" y="2"/>
                  </a:lnTo>
                  <a:close/>
                  <a:moveTo>
                    <a:pt x="43" y="4"/>
                  </a:moveTo>
                  <a:lnTo>
                    <a:pt x="35" y="3"/>
                  </a:lnTo>
                  <a:moveTo>
                    <a:pt x="41" y="7"/>
                  </a:moveTo>
                  <a:lnTo>
                    <a:pt x="35" y="19"/>
                  </a:lnTo>
                  <a:moveTo>
                    <a:pt x="38" y="6"/>
                  </a:moveTo>
                  <a:lnTo>
                    <a:pt x="33" y="18"/>
                  </a:lnTo>
                  <a:moveTo>
                    <a:pt x="34" y="6"/>
                  </a:moveTo>
                  <a:lnTo>
                    <a:pt x="32" y="18"/>
                  </a:lnTo>
                  <a:moveTo>
                    <a:pt x="33" y="26"/>
                  </a:moveTo>
                  <a:lnTo>
                    <a:pt x="28" y="34"/>
                  </a:lnTo>
                  <a:moveTo>
                    <a:pt x="31" y="25"/>
                  </a:moveTo>
                  <a:lnTo>
                    <a:pt x="27" y="33"/>
                  </a:lnTo>
                  <a:moveTo>
                    <a:pt x="29" y="24"/>
                  </a:moveTo>
                  <a:lnTo>
                    <a:pt x="25" y="32"/>
                  </a:lnTo>
                  <a:moveTo>
                    <a:pt x="24" y="37"/>
                  </a:moveTo>
                  <a:lnTo>
                    <a:pt x="14" y="39"/>
                  </a:lnTo>
                  <a:moveTo>
                    <a:pt x="8" y="45"/>
                  </a:moveTo>
                  <a:lnTo>
                    <a:pt x="1" y="55"/>
                  </a:lnTo>
                  <a:moveTo>
                    <a:pt x="40" y="31"/>
                  </a:moveTo>
                  <a:lnTo>
                    <a:pt x="38" y="34"/>
                  </a:lnTo>
                  <a:moveTo>
                    <a:pt x="35" y="29"/>
                  </a:moveTo>
                  <a:lnTo>
                    <a:pt x="38" y="31"/>
                  </a:lnTo>
                  <a:moveTo>
                    <a:pt x="33" y="34"/>
                  </a:moveTo>
                  <a:lnTo>
                    <a:pt x="36" y="35"/>
                  </a:lnTo>
                  <a:moveTo>
                    <a:pt x="19" y="20"/>
                  </a:moveTo>
                  <a:lnTo>
                    <a:pt x="20" y="22"/>
                  </a:lnTo>
                  <a:moveTo>
                    <a:pt x="17" y="23"/>
                  </a:moveTo>
                  <a:lnTo>
                    <a:pt x="18" y="25"/>
                  </a:lnTo>
                  <a:moveTo>
                    <a:pt x="22" y="23"/>
                  </a:moveTo>
                  <a:lnTo>
                    <a:pt x="25" y="25"/>
                  </a:lnTo>
                  <a:moveTo>
                    <a:pt x="21" y="26"/>
                  </a:moveTo>
                  <a:lnTo>
                    <a:pt x="24" y="28"/>
                  </a:lnTo>
                  <a:moveTo>
                    <a:pt x="11" y="40"/>
                  </a:moveTo>
                  <a:cubicBezTo>
                    <a:pt x="12" y="41"/>
                    <a:pt x="12" y="41"/>
                    <a:pt x="12" y="42"/>
                  </a:cubicBezTo>
                  <a:cubicBezTo>
                    <a:pt x="11" y="42"/>
                    <a:pt x="11" y="43"/>
                    <a:pt x="10" y="42"/>
                  </a:cubicBezTo>
                  <a:cubicBezTo>
                    <a:pt x="10" y="42"/>
                    <a:pt x="9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6" name="Freeform 46"/>
            <p:cNvSpPr>
              <a:spLocks noEditPoints="1"/>
            </p:cNvSpPr>
            <p:nvPr/>
          </p:nvSpPr>
          <p:spPr bwMode="auto">
            <a:xfrm>
              <a:off x="2924" y="2695"/>
              <a:ext cx="408" cy="198"/>
            </a:xfrm>
            <a:custGeom>
              <a:avLst/>
              <a:gdLst>
                <a:gd name="T0" fmla="*/ 2147483647 w 67"/>
                <a:gd name="T1" fmla="*/ 2147483647 h 34"/>
                <a:gd name="T2" fmla="*/ 2147483647 w 67"/>
                <a:gd name="T3" fmla="*/ 2147483647 h 34"/>
                <a:gd name="T4" fmla="*/ 2147483647 w 67"/>
                <a:gd name="T5" fmla="*/ 2147483647 h 34"/>
                <a:gd name="T6" fmla="*/ 2147483647 w 67"/>
                <a:gd name="T7" fmla="*/ 2147483647 h 34"/>
                <a:gd name="T8" fmla="*/ 2147483647 w 67"/>
                <a:gd name="T9" fmla="*/ 2147483647 h 34"/>
                <a:gd name="T10" fmla="*/ 2147483647 w 67"/>
                <a:gd name="T11" fmla="*/ 2147483647 h 34"/>
                <a:gd name="T12" fmla="*/ 2147483647 w 67"/>
                <a:gd name="T13" fmla="*/ 2147483647 h 34"/>
                <a:gd name="T14" fmla="*/ 2147483647 w 67"/>
                <a:gd name="T15" fmla="*/ 2147483647 h 34"/>
                <a:gd name="T16" fmla="*/ 2147483647 w 67"/>
                <a:gd name="T17" fmla="*/ 2147483647 h 34"/>
                <a:gd name="T18" fmla="*/ 0 w 67"/>
                <a:gd name="T19" fmla="*/ 2147483647 h 34"/>
                <a:gd name="T20" fmla="*/ 2147483647 w 67"/>
                <a:gd name="T21" fmla="*/ 2147483647 h 34"/>
                <a:gd name="T22" fmla="*/ 2147483647 w 67"/>
                <a:gd name="T23" fmla="*/ 2147483647 h 34"/>
                <a:gd name="T24" fmla="*/ 2147483647 w 67"/>
                <a:gd name="T25" fmla="*/ 2147483647 h 34"/>
                <a:gd name="T26" fmla="*/ 2147483647 w 67"/>
                <a:gd name="T27" fmla="*/ 2147483647 h 34"/>
                <a:gd name="T28" fmla="*/ 2147483647 w 67"/>
                <a:gd name="T29" fmla="*/ 2147483647 h 34"/>
                <a:gd name="T30" fmla="*/ 2147483647 w 67"/>
                <a:gd name="T31" fmla="*/ 2147483647 h 34"/>
                <a:gd name="T32" fmla="*/ 2147483647 w 67"/>
                <a:gd name="T33" fmla="*/ 2147483647 h 34"/>
                <a:gd name="T34" fmla="*/ 2147483647 w 67"/>
                <a:gd name="T35" fmla="*/ 2147483647 h 34"/>
                <a:gd name="T36" fmla="*/ 2147483647 w 67"/>
                <a:gd name="T37" fmla="*/ 0 h 34"/>
                <a:gd name="T38" fmla="*/ 2147483647 w 67"/>
                <a:gd name="T39" fmla="*/ 2147483647 h 34"/>
                <a:gd name="T40" fmla="*/ 2147483647 w 67"/>
                <a:gd name="T41" fmla="*/ 2147483647 h 34"/>
                <a:gd name="T42" fmla="*/ 2147483647 w 67"/>
                <a:gd name="T43" fmla="*/ 2147483647 h 34"/>
                <a:gd name="T44" fmla="*/ 2147483647 w 67"/>
                <a:gd name="T45" fmla="*/ 2147483647 h 34"/>
                <a:gd name="T46" fmla="*/ 2147483647 w 67"/>
                <a:gd name="T47" fmla="*/ 2147483647 h 34"/>
                <a:gd name="T48" fmla="*/ 2147483647 w 67"/>
                <a:gd name="T49" fmla="*/ 2147483647 h 34"/>
                <a:gd name="T50" fmla="*/ 2147483647 w 67"/>
                <a:gd name="T51" fmla="*/ 2147483647 h 34"/>
                <a:gd name="T52" fmla="*/ 2147483647 w 67"/>
                <a:gd name="T53" fmla="*/ 2147483647 h 34"/>
                <a:gd name="T54" fmla="*/ 2147483647 w 67"/>
                <a:gd name="T55" fmla="*/ 2147483647 h 34"/>
                <a:gd name="T56" fmla="*/ 2147483647 w 67"/>
                <a:gd name="T57" fmla="*/ 2147483647 h 34"/>
                <a:gd name="T58" fmla="*/ 2147483647 w 67"/>
                <a:gd name="T59" fmla="*/ 2147483647 h 34"/>
                <a:gd name="T60" fmla="*/ 2147483647 w 67"/>
                <a:gd name="T61" fmla="*/ 2147483647 h 34"/>
                <a:gd name="T62" fmla="*/ 2147483647 w 67"/>
                <a:gd name="T63" fmla="*/ 2147483647 h 34"/>
                <a:gd name="T64" fmla="*/ 2147483647 w 67"/>
                <a:gd name="T65" fmla="*/ 2147483647 h 34"/>
                <a:gd name="T66" fmla="*/ 2147483647 w 67"/>
                <a:gd name="T67" fmla="*/ 2147483647 h 34"/>
                <a:gd name="T68" fmla="*/ 2147483647 w 67"/>
                <a:gd name="T69" fmla="*/ 2147483647 h 34"/>
                <a:gd name="T70" fmla="*/ 2147483647 w 67"/>
                <a:gd name="T71" fmla="*/ 2147483647 h 34"/>
                <a:gd name="T72" fmla="*/ 2147483647 w 67"/>
                <a:gd name="T73" fmla="*/ 2147483647 h 34"/>
                <a:gd name="T74" fmla="*/ 2147483647 w 67"/>
                <a:gd name="T75" fmla="*/ 2147483647 h 34"/>
                <a:gd name="T76" fmla="*/ 2147483647 w 67"/>
                <a:gd name="T77" fmla="*/ 2147483647 h 34"/>
                <a:gd name="T78" fmla="*/ 2147483647 w 67"/>
                <a:gd name="T79" fmla="*/ 2147483647 h 34"/>
                <a:gd name="T80" fmla="*/ 2147483647 w 67"/>
                <a:gd name="T81" fmla="*/ 2147483647 h 34"/>
                <a:gd name="T82" fmla="*/ 2147483647 w 67"/>
                <a:gd name="T83" fmla="*/ 2147483647 h 34"/>
                <a:gd name="T84" fmla="*/ 2147483647 w 67"/>
                <a:gd name="T85" fmla="*/ 2147483647 h 34"/>
                <a:gd name="T86" fmla="*/ 2147483647 w 67"/>
                <a:gd name="T87" fmla="*/ 2147483647 h 34"/>
                <a:gd name="T88" fmla="*/ 2147483647 w 67"/>
                <a:gd name="T89" fmla="*/ 2147483647 h 34"/>
                <a:gd name="T90" fmla="*/ 2147483647 w 67"/>
                <a:gd name="T91" fmla="*/ 2147483647 h 34"/>
                <a:gd name="T92" fmla="*/ 2147483647 w 67"/>
                <a:gd name="T93" fmla="*/ 2147483647 h 34"/>
                <a:gd name="T94" fmla="*/ 2147483647 w 67"/>
                <a:gd name="T95" fmla="*/ 2147483647 h 34"/>
                <a:gd name="T96" fmla="*/ 2147483647 w 67"/>
                <a:gd name="T97" fmla="*/ 2147483647 h 34"/>
                <a:gd name="T98" fmla="*/ 2147483647 w 67"/>
                <a:gd name="T99" fmla="*/ 2147483647 h 34"/>
                <a:gd name="T100" fmla="*/ 2147483647 w 67"/>
                <a:gd name="T101" fmla="*/ 2147483647 h 34"/>
                <a:gd name="T102" fmla="*/ 2147483647 w 67"/>
                <a:gd name="T103" fmla="*/ 2147483647 h 34"/>
                <a:gd name="T104" fmla="*/ 2147483647 w 67"/>
                <a:gd name="T105" fmla="*/ 2147483647 h 34"/>
                <a:gd name="T106" fmla="*/ 2147483647 w 67"/>
                <a:gd name="T107" fmla="*/ 2147483647 h 34"/>
                <a:gd name="T108" fmla="*/ 2147483647 w 67"/>
                <a:gd name="T109" fmla="*/ 2147483647 h 34"/>
                <a:gd name="T110" fmla="*/ 2147483647 w 67"/>
                <a:gd name="T111" fmla="*/ 2147483647 h 34"/>
                <a:gd name="T112" fmla="*/ 2147483647 w 67"/>
                <a:gd name="T113" fmla="*/ 2147483647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34"/>
                <a:gd name="T173" fmla="*/ 67 w 67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34">
                  <a:moveTo>
                    <a:pt x="67" y="8"/>
                  </a:moveTo>
                  <a:lnTo>
                    <a:pt x="46" y="24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37" y="30"/>
                  </a:lnTo>
                  <a:cubicBezTo>
                    <a:pt x="37" y="30"/>
                    <a:pt x="32" y="32"/>
                    <a:pt x="29" y="31"/>
                  </a:cubicBezTo>
                  <a:cubicBezTo>
                    <a:pt x="25" y="31"/>
                    <a:pt x="20" y="27"/>
                    <a:pt x="18" y="28"/>
                  </a:cubicBezTo>
                  <a:cubicBezTo>
                    <a:pt x="17" y="28"/>
                    <a:pt x="0" y="32"/>
                    <a:pt x="0" y="32"/>
                  </a:cubicBezTo>
                  <a:lnTo>
                    <a:pt x="18" y="21"/>
                  </a:lnTo>
                  <a:cubicBezTo>
                    <a:pt x="18" y="21"/>
                    <a:pt x="26" y="24"/>
                    <a:pt x="27" y="24"/>
                  </a:cubicBezTo>
                  <a:cubicBezTo>
                    <a:pt x="29" y="23"/>
                    <a:pt x="32" y="21"/>
                    <a:pt x="32" y="21"/>
                  </a:cubicBezTo>
                  <a:lnTo>
                    <a:pt x="30" y="17"/>
                  </a:lnTo>
                  <a:lnTo>
                    <a:pt x="30" y="11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40" y="17"/>
                  </a:lnTo>
                  <a:lnTo>
                    <a:pt x="57" y="0"/>
                  </a:lnTo>
                  <a:lnTo>
                    <a:pt x="67" y="8"/>
                  </a:lnTo>
                  <a:close/>
                  <a:moveTo>
                    <a:pt x="63" y="9"/>
                  </a:moveTo>
                  <a:lnTo>
                    <a:pt x="57" y="4"/>
                  </a:lnTo>
                  <a:moveTo>
                    <a:pt x="60" y="10"/>
                  </a:moveTo>
                  <a:lnTo>
                    <a:pt x="49" y="17"/>
                  </a:lnTo>
                  <a:moveTo>
                    <a:pt x="58" y="8"/>
                  </a:moveTo>
                  <a:lnTo>
                    <a:pt x="48" y="16"/>
                  </a:lnTo>
                  <a:moveTo>
                    <a:pt x="55" y="6"/>
                  </a:moveTo>
                  <a:lnTo>
                    <a:pt x="47" y="15"/>
                  </a:lnTo>
                  <a:moveTo>
                    <a:pt x="43" y="23"/>
                  </a:moveTo>
                  <a:lnTo>
                    <a:pt x="36" y="27"/>
                  </a:lnTo>
                  <a:moveTo>
                    <a:pt x="42" y="21"/>
                  </a:moveTo>
                  <a:lnTo>
                    <a:pt x="35" y="25"/>
                  </a:lnTo>
                  <a:moveTo>
                    <a:pt x="41" y="19"/>
                  </a:moveTo>
                  <a:lnTo>
                    <a:pt x="34" y="24"/>
                  </a:lnTo>
                  <a:moveTo>
                    <a:pt x="31" y="27"/>
                  </a:moveTo>
                  <a:lnTo>
                    <a:pt x="21" y="25"/>
                  </a:lnTo>
                  <a:moveTo>
                    <a:pt x="13" y="27"/>
                  </a:moveTo>
                  <a:lnTo>
                    <a:pt x="1" y="31"/>
                  </a:lnTo>
                  <a:moveTo>
                    <a:pt x="47" y="30"/>
                  </a:moveTo>
                  <a:lnTo>
                    <a:pt x="44" y="33"/>
                  </a:lnTo>
                  <a:moveTo>
                    <a:pt x="43" y="26"/>
                  </a:moveTo>
                  <a:lnTo>
                    <a:pt x="45" y="29"/>
                  </a:lnTo>
                  <a:moveTo>
                    <a:pt x="40" y="29"/>
                  </a:moveTo>
                  <a:lnTo>
                    <a:pt x="42" y="32"/>
                  </a:lnTo>
                  <a:moveTo>
                    <a:pt x="34" y="10"/>
                  </a:moveTo>
                  <a:lnTo>
                    <a:pt x="34" y="13"/>
                  </a:lnTo>
                  <a:moveTo>
                    <a:pt x="32" y="12"/>
                  </a:moveTo>
                  <a:lnTo>
                    <a:pt x="32" y="14"/>
                  </a:lnTo>
                  <a:moveTo>
                    <a:pt x="36" y="15"/>
                  </a:moveTo>
                  <a:lnTo>
                    <a:pt x="38" y="18"/>
                  </a:lnTo>
                  <a:moveTo>
                    <a:pt x="33" y="16"/>
                  </a:moveTo>
                  <a:lnTo>
                    <a:pt x="35" y="20"/>
                  </a:lnTo>
                  <a:moveTo>
                    <a:pt x="18" y="24"/>
                  </a:moveTo>
                  <a:cubicBezTo>
                    <a:pt x="18" y="25"/>
                    <a:pt x="18" y="25"/>
                    <a:pt x="17" y="26"/>
                  </a:cubicBezTo>
                  <a:cubicBezTo>
                    <a:pt x="17" y="26"/>
                    <a:pt x="16" y="26"/>
                    <a:pt x="16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7" y="23"/>
                    <a:pt x="17" y="24"/>
                    <a:pt x="18" y="24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7" name="Freeform 47"/>
            <p:cNvSpPr>
              <a:spLocks noEditPoints="1"/>
            </p:cNvSpPr>
            <p:nvPr/>
          </p:nvSpPr>
          <p:spPr bwMode="auto">
            <a:xfrm>
              <a:off x="2523" y="2852"/>
              <a:ext cx="426" cy="168"/>
            </a:xfrm>
            <a:custGeom>
              <a:avLst/>
              <a:gdLst>
                <a:gd name="T0" fmla="*/ 2147483647 w 70"/>
                <a:gd name="T1" fmla="*/ 2147483647 h 29"/>
                <a:gd name="T2" fmla="*/ 2147483647 w 70"/>
                <a:gd name="T3" fmla="*/ 2147483647 h 29"/>
                <a:gd name="T4" fmla="*/ 2147483647 w 70"/>
                <a:gd name="T5" fmla="*/ 2147483647 h 29"/>
                <a:gd name="T6" fmla="*/ 2147483647 w 70"/>
                <a:gd name="T7" fmla="*/ 2147483647 h 29"/>
                <a:gd name="T8" fmla="*/ 2147483647 w 70"/>
                <a:gd name="T9" fmla="*/ 2147483647 h 29"/>
                <a:gd name="T10" fmla="*/ 2147483647 w 70"/>
                <a:gd name="T11" fmla="*/ 2147483647 h 29"/>
                <a:gd name="T12" fmla="*/ 2147483647 w 70"/>
                <a:gd name="T13" fmla="*/ 2147483647 h 29"/>
                <a:gd name="T14" fmla="*/ 2147483647 w 70"/>
                <a:gd name="T15" fmla="*/ 2147483647 h 29"/>
                <a:gd name="T16" fmla="*/ 2147483647 w 70"/>
                <a:gd name="T17" fmla="*/ 2147483647 h 29"/>
                <a:gd name="T18" fmla="*/ 0 w 70"/>
                <a:gd name="T19" fmla="*/ 2147483647 h 29"/>
                <a:gd name="T20" fmla="*/ 2147483647 w 70"/>
                <a:gd name="T21" fmla="*/ 2147483647 h 29"/>
                <a:gd name="T22" fmla="*/ 2147483647 w 70"/>
                <a:gd name="T23" fmla="*/ 2147483647 h 29"/>
                <a:gd name="T24" fmla="*/ 2147483647 w 70"/>
                <a:gd name="T25" fmla="*/ 2147483647 h 29"/>
                <a:gd name="T26" fmla="*/ 2147483647 w 70"/>
                <a:gd name="T27" fmla="*/ 2147483647 h 29"/>
                <a:gd name="T28" fmla="*/ 2147483647 w 70"/>
                <a:gd name="T29" fmla="*/ 2147483647 h 29"/>
                <a:gd name="T30" fmla="*/ 2147483647 w 70"/>
                <a:gd name="T31" fmla="*/ 0 h 29"/>
                <a:gd name="T32" fmla="*/ 2147483647 w 70"/>
                <a:gd name="T33" fmla="*/ 2147483647 h 29"/>
                <a:gd name="T34" fmla="*/ 2147483647 w 70"/>
                <a:gd name="T35" fmla="*/ 2147483647 h 29"/>
                <a:gd name="T36" fmla="*/ 2147483647 w 70"/>
                <a:gd name="T37" fmla="*/ 2147483647 h 29"/>
                <a:gd name="T38" fmla="*/ 2147483647 w 70"/>
                <a:gd name="T39" fmla="*/ 2147483647 h 29"/>
                <a:gd name="T40" fmla="*/ 2147483647 w 70"/>
                <a:gd name="T41" fmla="*/ 2147483647 h 29"/>
                <a:gd name="T42" fmla="*/ 2147483647 w 70"/>
                <a:gd name="T43" fmla="*/ 2147483647 h 29"/>
                <a:gd name="T44" fmla="*/ 2147483647 w 70"/>
                <a:gd name="T45" fmla="*/ 2147483647 h 29"/>
                <a:gd name="T46" fmla="*/ 2147483647 w 70"/>
                <a:gd name="T47" fmla="*/ 2147483647 h 29"/>
                <a:gd name="T48" fmla="*/ 2147483647 w 70"/>
                <a:gd name="T49" fmla="*/ 2147483647 h 29"/>
                <a:gd name="T50" fmla="*/ 2147483647 w 70"/>
                <a:gd name="T51" fmla="*/ 2147483647 h 29"/>
                <a:gd name="T52" fmla="*/ 2147483647 w 70"/>
                <a:gd name="T53" fmla="*/ 2147483647 h 29"/>
                <a:gd name="T54" fmla="*/ 2147483647 w 70"/>
                <a:gd name="T55" fmla="*/ 2147483647 h 29"/>
                <a:gd name="T56" fmla="*/ 2147483647 w 70"/>
                <a:gd name="T57" fmla="*/ 2147483647 h 29"/>
                <a:gd name="T58" fmla="*/ 2147483647 w 70"/>
                <a:gd name="T59" fmla="*/ 2147483647 h 29"/>
                <a:gd name="T60" fmla="*/ 2147483647 w 70"/>
                <a:gd name="T61" fmla="*/ 2147483647 h 29"/>
                <a:gd name="T62" fmla="*/ 2147483647 w 70"/>
                <a:gd name="T63" fmla="*/ 2147483647 h 29"/>
                <a:gd name="T64" fmla="*/ 2147483647 w 70"/>
                <a:gd name="T65" fmla="*/ 2147483647 h 29"/>
                <a:gd name="T66" fmla="*/ 2147483647 w 70"/>
                <a:gd name="T67" fmla="*/ 2147483647 h 29"/>
                <a:gd name="T68" fmla="*/ 2147483647 w 70"/>
                <a:gd name="T69" fmla="*/ 2147483647 h 29"/>
                <a:gd name="T70" fmla="*/ 2147483647 w 70"/>
                <a:gd name="T71" fmla="*/ 2147483647 h 29"/>
                <a:gd name="T72" fmla="*/ 2147483647 w 70"/>
                <a:gd name="T73" fmla="*/ 2147483647 h 29"/>
                <a:gd name="T74" fmla="*/ 2147483647 w 70"/>
                <a:gd name="T75" fmla="*/ 2147483647 h 29"/>
                <a:gd name="T76" fmla="*/ 2147483647 w 70"/>
                <a:gd name="T77" fmla="*/ 2147483647 h 29"/>
                <a:gd name="T78" fmla="*/ 2147483647 w 70"/>
                <a:gd name="T79" fmla="*/ 2147483647 h 29"/>
                <a:gd name="T80" fmla="*/ 2147483647 w 70"/>
                <a:gd name="T81" fmla="*/ 2147483647 h 29"/>
                <a:gd name="T82" fmla="*/ 2147483647 w 70"/>
                <a:gd name="T83" fmla="*/ 2147483647 h 29"/>
                <a:gd name="T84" fmla="*/ 2147483647 w 70"/>
                <a:gd name="T85" fmla="*/ 2147483647 h 29"/>
                <a:gd name="T86" fmla="*/ 2147483647 w 70"/>
                <a:gd name="T87" fmla="*/ 2147483647 h 29"/>
                <a:gd name="T88" fmla="*/ 2147483647 w 70"/>
                <a:gd name="T89" fmla="*/ 2147483647 h 29"/>
                <a:gd name="T90" fmla="*/ 2147483647 w 70"/>
                <a:gd name="T91" fmla="*/ 2147483647 h 29"/>
                <a:gd name="T92" fmla="*/ 2147483647 w 70"/>
                <a:gd name="T93" fmla="*/ 2147483647 h 29"/>
                <a:gd name="T94" fmla="*/ 2147483647 w 70"/>
                <a:gd name="T95" fmla="*/ 2147483647 h 29"/>
                <a:gd name="T96" fmla="*/ 2147483647 w 70"/>
                <a:gd name="T97" fmla="*/ 2147483647 h 29"/>
                <a:gd name="T98" fmla="*/ 2147483647 w 70"/>
                <a:gd name="T99" fmla="*/ 2147483647 h 29"/>
                <a:gd name="T100" fmla="*/ 2147483647 w 70"/>
                <a:gd name="T101" fmla="*/ 2147483647 h 29"/>
                <a:gd name="T102" fmla="*/ 2147483647 w 70"/>
                <a:gd name="T103" fmla="*/ 2147483647 h 29"/>
                <a:gd name="T104" fmla="*/ 2147483647 w 70"/>
                <a:gd name="T105" fmla="*/ 2147483647 h 29"/>
                <a:gd name="T106" fmla="*/ 2147483647 w 70"/>
                <a:gd name="T107" fmla="*/ 2147483647 h 29"/>
                <a:gd name="T108" fmla="*/ 2147483647 w 70"/>
                <a:gd name="T109" fmla="*/ 2147483647 h 29"/>
                <a:gd name="T110" fmla="*/ 2147483647 w 70"/>
                <a:gd name="T111" fmla="*/ 2147483647 h 29"/>
                <a:gd name="T112" fmla="*/ 2147483647 w 70"/>
                <a:gd name="T113" fmla="*/ 2147483647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9"/>
                <a:gd name="T173" fmla="*/ 70 w 70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9">
                  <a:moveTo>
                    <a:pt x="70" y="16"/>
                  </a:moveTo>
                  <a:lnTo>
                    <a:pt x="43" y="20"/>
                  </a:lnTo>
                  <a:lnTo>
                    <a:pt x="44" y="24"/>
                  </a:lnTo>
                  <a:lnTo>
                    <a:pt x="47" y="27"/>
                  </a:lnTo>
                  <a:lnTo>
                    <a:pt x="38" y="29"/>
                  </a:lnTo>
                  <a:lnTo>
                    <a:pt x="34" y="26"/>
                  </a:lnTo>
                  <a:lnTo>
                    <a:pt x="33" y="20"/>
                  </a:lnTo>
                  <a:cubicBezTo>
                    <a:pt x="33" y="20"/>
                    <a:pt x="28" y="20"/>
                    <a:pt x="25" y="18"/>
                  </a:cubicBezTo>
                  <a:cubicBezTo>
                    <a:pt x="22" y="15"/>
                    <a:pt x="19" y="9"/>
                    <a:pt x="18" y="9"/>
                  </a:cubicBezTo>
                  <a:cubicBezTo>
                    <a:pt x="17" y="9"/>
                    <a:pt x="0" y="4"/>
                    <a:pt x="0" y="4"/>
                  </a:cubicBezTo>
                  <a:lnTo>
                    <a:pt x="20" y="3"/>
                  </a:lnTo>
                  <a:cubicBezTo>
                    <a:pt x="20" y="3"/>
                    <a:pt x="26" y="10"/>
                    <a:pt x="28" y="11"/>
                  </a:cubicBezTo>
                  <a:cubicBezTo>
                    <a:pt x="29" y="11"/>
                    <a:pt x="33" y="11"/>
                    <a:pt x="33" y="11"/>
                  </a:cubicBezTo>
                  <a:lnTo>
                    <a:pt x="33" y="5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65" y="5"/>
                  </a:lnTo>
                  <a:lnTo>
                    <a:pt x="70" y="16"/>
                  </a:lnTo>
                  <a:close/>
                  <a:moveTo>
                    <a:pt x="66" y="15"/>
                  </a:moveTo>
                  <a:lnTo>
                    <a:pt x="63" y="8"/>
                  </a:lnTo>
                  <a:moveTo>
                    <a:pt x="63" y="15"/>
                  </a:moveTo>
                  <a:lnTo>
                    <a:pt x="50" y="15"/>
                  </a:lnTo>
                  <a:moveTo>
                    <a:pt x="62" y="12"/>
                  </a:moveTo>
                  <a:lnTo>
                    <a:pt x="50" y="14"/>
                  </a:lnTo>
                  <a:moveTo>
                    <a:pt x="61" y="8"/>
                  </a:moveTo>
                  <a:lnTo>
                    <a:pt x="49" y="13"/>
                  </a:lnTo>
                  <a:moveTo>
                    <a:pt x="42" y="18"/>
                  </a:moveTo>
                  <a:lnTo>
                    <a:pt x="33" y="18"/>
                  </a:lnTo>
                  <a:moveTo>
                    <a:pt x="42" y="15"/>
                  </a:moveTo>
                  <a:lnTo>
                    <a:pt x="33" y="15"/>
                  </a:lnTo>
                  <a:moveTo>
                    <a:pt x="42" y="14"/>
                  </a:moveTo>
                  <a:lnTo>
                    <a:pt x="33" y="14"/>
                  </a:lnTo>
                  <a:moveTo>
                    <a:pt x="29" y="15"/>
                  </a:moveTo>
                  <a:lnTo>
                    <a:pt x="22" y="8"/>
                  </a:lnTo>
                  <a:moveTo>
                    <a:pt x="13" y="6"/>
                  </a:moveTo>
                  <a:lnTo>
                    <a:pt x="1" y="4"/>
                  </a:lnTo>
                  <a:moveTo>
                    <a:pt x="42" y="26"/>
                  </a:moveTo>
                  <a:lnTo>
                    <a:pt x="38" y="26"/>
                  </a:lnTo>
                  <a:moveTo>
                    <a:pt x="40" y="21"/>
                  </a:moveTo>
                  <a:lnTo>
                    <a:pt x="40" y="24"/>
                  </a:lnTo>
                  <a:moveTo>
                    <a:pt x="36" y="22"/>
                  </a:moveTo>
                  <a:lnTo>
                    <a:pt x="36" y="25"/>
                  </a:lnTo>
                  <a:moveTo>
                    <a:pt x="40" y="2"/>
                  </a:moveTo>
                  <a:lnTo>
                    <a:pt x="39" y="5"/>
                  </a:lnTo>
                  <a:moveTo>
                    <a:pt x="37" y="2"/>
                  </a:moveTo>
                  <a:lnTo>
                    <a:pt x="36" y="4"/>
                  </a:lnTo>
                  <a:moveTo>
                    <a:pt x="39" y="7"/>
                  </a:moveTo>
                  <a:lnTo>
                    <a:pt x="39" y="11"/>
                  </a:lnTo>
                  <a:moveTo>
                    <a:pt x="36" y="7"/>
                  </a:moveTo>
                  <a:lnTo>
                    <a:pt x="36" y="11"/>
                  </a:lnTo>
                  <a:moveTo>
                    <a:pt x="19" y="6"/>
                  </a:moveTo>
                  <a:cubicBezTo>
                    <a:pt x="19" y="7"/>
                    <a:pt x="19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9" y="5"/>
                    <a:pt x="19" y="5"/>
                    <a:pt x="19" y="6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8" name="Freeform 48"/>
            <p:cNvSpPr>
              <a:spLocks noEditPoints="1"/>
            </p:cNvSpPr>
            <p:nvPr/>
          </p:nvSpPr>
          <p:spPr bwMode="auto">
            <a:xfrm>
              <a:off x="2176" y="2678"/>
              <a:ext cx="341" cy="266"/>
            </a:xfrm>
            <a:custGeom>
              <a:avLst/>
              <a:gdLst>
                <a:gd name="T0" fmla="*/ 2147483647 w 56"/>
                <a:gd name="T1" fmla="*/ 2147483647 h 46"/>
                <a:gd name="T2" fmla="*/ 2147483647 w 56"/>
                <a:gd name="T3" fmla="*/ 2147483647 h 46"/>
                <a:gd name="T4" fmla="*/ 2147483647 w 56"/>
                <a:gd name="T5" fmla="*/ 2147483647 h 46"/>
                <a:gd name="T6" fmla="*/ 2147483647 w 56"/>
                <a:gd name="T7" fmla="*/ 2147483647 h 46"/>
                <a:gd name="T8" fmla="*/ 2147483647 w 56"/>
                <a:gd name="T9" fmla="*/ 2147483647 h 46"/>
                <a:gd name="T10" fmla="*/ 2147483647 w 56"/>
                <a:gd name="T11" fmla="*/ 2147483647 h 46"/>
                <a:gd name="T12" fmla="*/ 2147483647 w 56"/>
                <a:gd name="T13" fmla="*/ 2147483647 h 46"/>
                <a:gd name="T14" fmla="*/ 2147483647 w 56"/>
                <a:gd name="T15" fmla="*/ 2147483647 h 46"/>
                <a:gd name="T16" fmla="*/ 2147483647 w 56"/>
                <a:gd name="T17" fmla="*/ 2147483647 h 46"/>
                <a:gd name="T18" fmla="*/ 0 w 56"/>
                <a:gd name="T19" fmla="*/ 0 h 46"/>
                <a:gd name="T20" fmla="*/ 2147483647 w 56"/>
                <a:gd name="T21" fmla="*/ 2147483647 h 46"/>
                <a:gd name="T22" fmla="*/ 2147483647 w 56"/>
                <a:gd name="T23" fmla="*/ 2147483647 h 46"/>
                <a:gd name="T24" fmla="*/ 2147483647 w 56"/>
                <a:gd name="T25" fmla="*/ 2147483647 h 46"/>
                <a:gd name="T26" fmla="*/ 2147483647 w 56"/>
                <a:gd name="T27" fmla="*/ 2147483647 h 46"/>
                <a:gd name="T28" fmla="*/ 2147483647 w 56"/>
                <a:gd name="T29" fmla="*/ 2147483647 h 46"/>
                <a:gd name="T30" fmla="*/ 2147483647 w 56"/>
                <a:gd name="T31" fmla="*/ 2147483647 h 46"/>
                <a:gd name="T32" fmla="*/ 2147483647 w 56"/>
                <a:gd name="T33" fmla="*/ 2147483647 h 46"/>
                <a:gd name="T34" fmla="*/ 2147483647 w 56"/>
                <a:gd name="T35" fmla="*/ 2147483647 h 46"/>
                <a:gd name="T36" fmla="*/ 2147483647 w 56"/>
                <a:gd name="T37" fmla="*/ 2147483647 h 46"/>
                <a:gd name="T38" fmla="*/ 2147483647 w 56"/>
                <a:gd name="T39" fmla="*/ 2147483647 h 46"/>
                <a:gd name="T40" fmla="*/ 2147483647 w 56"/>
                <a:gd name="T41" fmla="*/ 2147483647 h 46"/>
                <a:gd name="T42" fmla="*/ 2147483647 w 56"/>
                <a:gd name="T43" fmla="*/ 2147483647 h 46"/>
                <a:gd name="T44" fmla="*/ 2147483647 w 56"/>
                <a:gd name="T45" fmla="*/ 2147483647 h 46"/>
                <a:gd name="T46" fmla="*/ 2147483647 w 56"/>
                <a:gd name="T47" fmla="*/ 2147483647 h 46"/>
                <a:gd name="T48" fmla="*/ 2147483647 w 56"/>
                <a:gd name="T49" fmla="*/ 2147483647 h 46"/>
                <a:gd name="T50" fmla="*/ 2147483647 w 56"/>
                <a:gd name="T51" fmla="*/ 2147483647 h 46"/>
                <a:gd name="T52" fmla="*/ 2147483647 w 56"/>
                <a:gd name="T53" fmla="*/ 2147483647 h 46"/>
                <a:gd name="T54" fmla="*/ 2147483647 w 56"/>
                <a:gd name="T55" fmla="*/ 2147483647 h 46"/>
                <a:gd name="T56" fmla="*/ 2147483647 w 56"/>
                <a:gd name="T57" fmla="*/ 2147483647 h 46"/>
                <a:gd name="T58" fmla="*/ 2147483647 w 56"/>
                <a:gd name="T59" fmla="*/ 2147483647 h 46"/>
                <a:gd name="T60" fmla="*/ 2147483647 w 56"/>
                <a:gd name="T61" fmla="*/ 2147483647 h 46"/>
                <a:gd name="T62" fmla="*/ 2147483647 w 56"/>
                <a:gd name="T63" fmla="*/ 2147483647 h 46"/>
                <a:gd name="T64" fmla="*/ 2147483647 w 56"/>
                <a:gd name="T65" fmla="*/ 2147483647 h 46"/>
                <a:gd name="T66" fmla="*/ 2147483647 w 56"/>
                <a:gd name="T67" fmla="*/ 2147483647 h 46"/>
                <a:gd name="T68" fmla="*/ 2147483647 w 56"/>
                <a:gd name="T69" fmla="*/ 2147483647 h 46"/>
                <a:gd name="T70" fmla="*/ 2147483647 w 56"/>
                <a:gd name="T71" fmla="*/ 2147483647 h 46"/>
                <a:gd name="T72" fmla="*/ 2147483647 w 56"/>
                <a:gd name="T73" fmla="*/ 2147483647 h 46"/>
                <a:gd name="T74" fmla="*/ 2147483647 w 56"/>
                <a:gd name="T75" fmla="*/ 2147483647 h 46"/>
                <a:gd name="T76" fmla="*/ 2147483647 w 56"/>
                <a:gd name="T77" fmla="*/ 2147483647 h 46"/>
                <a:gd name="T78" fmla="*/ 2147483647 w 56"/>
                <a:gd name="T79" fmla="*/ 2147483647 h 46"/>
                <a:gd name="T80" fmla="*/ 2147483647 w 56"/>
                <a:gd name="T81" fmla="*/ 2147483647 h 46"/>
                <a:gd name="T82" fmla="*/ 2147483647 w 56"/>
                <a:gd name="T83" fmla="*/ 2147483647 h 46"/>
                <a:gd name="T84" fmla="*/ 2147483647 w 56"/>
                <a:gd name="T85" fmla="*/ 2147483647 h 46"/>
                <a:gd name="T86" fmla="*/ 2147483647 w 56"/>
                <a:gd name="T87" fmla="*/ 2147483647 h 46"/>
                <a:gd name="T88" fmla="*/ 2147483647 w 56"/>
                <a:gd name="T89" fmla="*/ 2147483647 h 46"/>
                <a:gd name="T90" fmla="*/ 2147483647 w 56"/>
                <a:gd name="T91" fmla="*/ 2147483647 h 46"/>
                <a:gd name="T92" fmla="*/ 2147483647 w 56"/>
                <a:gd name="T93" fmla="*/ 2147483647 h 46"/>
                <a:gd name="T94" fmla="*/ 2147483647 w 56"/>
                <a:gd name="T95" fmla="*/ 2147483647 h 46"/>
                <a:gd name="T96" fmla="*/ 2147483647 w 56"/>
                <a:gd name="T97" fmla="*/ 2147483647 h 46"/>
                <a:gd name="T98" fmla="*/ 2147483647 w 56"/>
                <a:gd name="T99" fmla="*/ 2147483647 h 46"/>
                <a:gd name="T100" fmla="*/ 2147483647 w 56"/>
                <a:gd name="T101" fmla="*/ 2147483647 h 46"/>
                <a:gd name="T102" fmla="*/ 2147483647 w 56"/>
                <a:gd name="T103" fmla="*/ 2147483647 h 46"/>
                <a:gd name="T104" fmla="*/ 2147483647 w 56"/>
                <a:gd name="T105" fmla="*/ 2147483647 h 46"/>
                <a:gd name="T106" fmla="*/ 2147483647 w 56"/>
                <a:gd name="T107" fmla="*/ 2147483647 h 46"/>
                <a:gd name="T108" fmla="*/ 2147483647 w 56"/>
                <a:gd name="T109" fmla="*/ 2147483647 h 46"/>
                <a:gd name="T110" fmla="*/ 2147483647 w 56"/>
                <a:gd name="T111" fmla="*/ 2147483647 h 46"/>
                <a:gd name="T112" fmla="*/ 2147483647 w 56"/>
                <a:gd name="T113" fmla="*/ 2147483647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46"/>
                <a:gd name="T173" fmla="*/ 56 w 56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46">
                  <a:moveTo>
                    <a:pt x="54" y="46"/>
                  </a:moveTo>
                  <a:lnTo>
                    <a:pt x="30" y="36"/>
                  </a:lnTo>
                  <a:lnTo>
                    <a:pt x="28" y="39"/>
                  </a:lnTo>
                  <a:lnTo>
                    <a:pt x="29" y="44"/>
                  </a:lnTo>
                  <a:lnTo>
                    <a:pt x="21" y="40"/>
                  </a:lnTo>
                  <a:lnTo>
                    <a:pt x="18" y="36"/>
                  </a:lnTo>
                  <a:lnTo>
                    <a:pt x="20" y="31"/>
                  </a:lnTo>
                  <a:cubicBezTo>
                    <a:pt x="20" y="31"/>
                    <a:pt x="16" y="28"/>
                    <a:pt x="15" y="24"/>
                  </a:cubicBezTo>
                  <a:cubicBezTo>
                    <a:pt x="14" y="21"/>
                    <a:pt x="14" y="14"/>
                    <a:pt x="13" y="14"/>
                  </a:cubicBezTo>
                  <a:cubicBezTo>
                    <a:pt x="12" y="13"/>
                    <a:pt x="0" y="0"/>
                    <a:pt x="0" y="0"/>
                  </a:cubicBezTo>
                  <a:lnTo>
                    <a:pt x="18" y="10"/>
                  </a:lnTo>
                  <a:cubicBezTo>
                    <a:pt x="18" y="10"/>
                    <a:pt x="20" y="18"/>
                    <a:pt x="21" y="19"/>
                  </a:cubicBezTo>
                  <a:cubicBezTo>
                    <a:pt x="22" y="21"/>
                    <a:pt x="26" y="23"/>
                    <a:pt x="26" y="23"/>
                  </a:cubicBezTo>
                  <a:lnTo>
                    <a:pt x="28" y="18"/>
                  </a:lnTo>
                  <a:lnTo>
                    <a:pt x="33" y="15"/>
                  </a:lnTo>
                  <a:lnTo>
                    <a:pt x="41" y="19"/>
                  </a:lnTo>
                  <a:lnTo>
                    <a:pt x="36" y="22"/>
                  </a:lnTo>
                  <a:lnTo>
                    <a:pt x="33" y="27"/>
                  </a:lnTo>
                  <a:lnTo>
                    <a:pt x="56" y="33"/>
                  </a:lnTo>
                  <a:lnTo>
                    <a:pt x="54" y="46"/>
                  </a:lnTo>
                  <a:close/>
                  <a:moveTo>
                    <a:pt x="52" y="43"/>
                  </a:moveTo>
                  <a:lnTo>
                    <a:pt x="53" y="35"/>
                  </a:lnTo>
                  <a:moveTo>
                    <a:pt x="49" y="41"/>
                  </a:moveTo>
                  <a:lnTo>
                    <a:pt x="37" y="35"/>
                  </a:lnTo>
                  <a:moveTo>
                    <a:pt x="50" y="38"/>
                  </a:moveTo>
                  <a:lnTo>
                    <a:pt x="38" y="33"/>
                  </a:lnTo>
                  <a:moveTo>
                    <a:pt x="50" y="34"/>
                  </a:moveTo>
                  <a:lnTo>
                    <a:pt x="38" y="32"/>
                  </a:lnTo>
                  <a:moveTo>
                    <a:pt x="30" y="33"/>
                  </a:moveTo>
                  <a:lnTo>
                    <a:pt x="22" y="28"/>
                  </a:lnTo>
                  <a:moveTo>
                    <a:pt x="31" y="31"/>
                  </a:moveTo>
                  <a:lnTo>
                    <a:pt x="23" y="27"/>
                  </a:lnTo>
                  <a:moveTo>
                    <a:pt x="32" y="29"/>
                  </a:moveTo>
                  <a:lnTo>
                    <a:pt x="24" y="25"/>
                  </a:lnTo>
                  <a:moveTo>
                    <a:pt x="19" y="24"/>
                  </a:moveTo>
                  <a:lnTo>
                    <a:pt x="17" y="14"/>
                  </a:lnTo>
                  <a:moveTo>
                    <a:pt x="11" y="8"/>
                  </a:moveTo>
                  <a:lnTo>
                    <a:pt x="1" y="1"/>
                  </a:lnTo>
                  <a:moveTo>
                    <a:pt x="25" y="40"/>
                  </a:moveTo>
                  <a:lnTo>
                    <a:pt x="22" y="38"/>
                  </a:lnTo>
                  <a:moveTo>
                    <a:pt x="27" y="35"/>
                  </a:moveTo>
                  <a:lnTo>
                    <a:pt x="25" y="38"/>
                  </a:lnTo>
                  <a:moveTo>
                    <a:pt x="22" y="33"/>
                  </a:moveTo>
                  <a:lnTo>
                    <a:pt x="21" y="36"/>
                  </a:lnTo>
                  <a:moveTo>
                    <a:pt x="36" y="19"/>
                  </a:moveTo>
                  <a:lnTo>
                    <a:pt x="34" y="20"/>
                  </a:lnTo>
                  <a:moveTo>
                    <a:pt x="33" y="17"/>
                  </a:moveTo>
                  <a:lnTo>
                    <a:pt x="31" y="18"/>
                  </a:lnTo>
                  <a:moveTo>
                    <a:pt x="33" y="22"/>
                  </a:moveTo>
                  <a:lnTo>
                    <a:pt x="31" y="25"/>
                  </a:lnTo>
                  <a:moveTo>
                    <a:pt x="30" y="21"/>
                  </a:moveTo>
                  <a:lnTo>
                    <a:pt x="28" y="24"/>
                  </a:lnTo>
                  <a:moveTo>
                    <a:pt x="16" y="11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4" y="11"/>
                    <a:pt x="13" y="11"/>
                    <a:pt x="14" y="10"/>
                  </a:cubicBezTo>
                  <a:cubicBezTo>
                    <a:pt x="14" y="10"/>
                    <a:pt x="15" y="9"/>
                    <a:pt x="15" y="10"/>
                  </a:cubicBezTo>
                  <a:cubicBezTo>
                    <a:pt x="16" y="10"/>
                    <a:pt x="16" y="11"/>
                    <a:pt x="16" y="1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9" name="Freeform 49"/>
            <p:cNvSpPr>
              <a:spLocks noEditPoints="1"/>
            </p:cNvSpPr>
            <p:nvPr/>
          </p:nvSpPr>
          <p:spPr bwMode="auto">
            <a:xfrm>
              <a:off x="1969" y="2339"/>
              <a:ext cx="207" cy="390"/>
            </a:xfrm>
            <a:custGeom>
              <a:avLst/>
              <a:gdLst>
                <a:gd name="T0" fmla="*/ 2147483647 w 34"/>
                <a:gd name="T1" fmla="*/ 2147483647 h 67"/>
                <a:gd name="T2" fmla="*/ 2147483647 w 34"/>
                <a:gd name="T3" fmla="*/ 2147483647 h 67"/>
                <a:gd name="T4" fmla="*/ 2147483647 w 34"/>
                <a:gd name="T5" fmla="*/ 2147483647 h 67"/>
                <a:gd name="T6" fmla="*/ 2147483647 w 34"/>
                <a:gd name="T7" fmla="*/ 2147483647 h 67"/>
                <a:gd name="T8" fmla="*/ 0 w 34"/>
                <a:gd name="T9" fmla="*/ 2147483647 h 67"/>
                <a:gd name="T10" fmla="*/ 0 w 34"/>
                <a:gd name="T11" fmla="*/ 2147483647 h 67"/>
                <a:gd name="T12" fmla="*/ 2147483647 w 34"/>
                <a:gd name="T13" fmla="*/ 2147483647 h 67"/>
                <a:gd name="T14" fmla="*/ 2147483647 w 34"/>
                <a:gd name="T15" fmla="*/ 2147483647 h 67"/>
                <a:gd name="T16" fmla="*/ 2147483647 w 34"/>
                <a:gd name="T17" fmla="*/ 2147483647 h 67"/>
                <a:gd name="T18" fmla="*/ 2147483647 w 34"/>
                <a:gd name="T19" fmla="*/ 0 h 67"/>
                <a:gd name="T20" fmla="*/ 2147483647 w 34"/>
                <a:gd name="T21" fmla="*/ 2147483647 h 67"/>
                <a:gd name="T22" fmla="*/ 2147483647 w 34"/>
                <a:gd name="T23" fmla="*/ 2147483647 h 67"/>
                <a:gd name="T24" fmla="*/ 2147483647 w 34"/>
                <a:gd name="T25" fmla="*/ 2147483647 h 67"/>
                <a:gd name="T26" fmla="*/ 2147483647 w 34"/>
                <a:gd name="T27" fmla="*/ 2147483647 h 67"/>
                <a:gd name="T28" fmla="*/ 2147483647 w 34"/>
                <a:gd name="T29" fmla="*/ 2147483647 h 67"/>
                <a:gd name="T30" fmla="*/ 2147483647 w 34"/>
                <a:gd name="T31" fmla="*/ 2147483647 h 67"/>
                <a:gd name="T32" fmla="*/ 2147483647 w 34"/>
                <a:gd name="T33" fmla="*/ 2147483647 h 67"/>
                <a:gd name="T34" fmla="*/ 2147483647 w 34"/>
                <a:gd name="T35" fmla="*/ 2147483647 h 67"/>
                <a:gd name="T36" fmla="*/ 2147483647 w 34"/>
                <a:gd name="T37" fmla="*/ 2147483647 h 67"/>
                <a:gd name="T38" fmla="*/ 2147483647 w 34"/>
                <a:gd name="T39" fmla="*/ 2147483647 h 67"/>
                <a:gd name="T40" fmla="*/ 2147483647 w 34"/>
                <a:gd name="T41" fmla="*/ 2147483647 h 67"/>
                <a:gd name="T42" fmla="*/ 2147483647 w 34"/>
                <a:gd name="T43" fmla="*/ 2147483647 h 67"/>
                <a:gd name="T44" fmla="*/ 2147483647 w 34"/>
                <a:gd name="T45" fmla="*/ 2147483647 h 67"/>
                <a:gd name="T46" fmla="*/ 2147483647 w 34"/>
                <a:gd name="T47" fmla="*/ 2147483647 h 67"/>
                <a:gd name="T48" fmla="*/ 2147483647 w 34"/>
                <a:gd name="T49" fmla="*/ 2147483647 h 67"/>
                <a:gd name="T50" fmla="*/ 2147483647 w 34"/>
                <a:gd name="T51" fmla="*/ 2147483647 h 67"/>
                <a:gd name="T52" fmla="*/ 2147483647 w 34"/>
                <a:gd name="T53" fmla="*/ 2147483647 h 67"/>
                <a:gd name="T54" fmla="*/ 2147483647 w 34"/>
                <a:gd name="T55" fmla="*/ 2147483647 h 67"/>
                <a:gd name="T56" fmla="*/ 2147483647 w 34"/>
                <a:gd name="T57" fmla="*/ 2147483647 h 67"/>
                <a:gd name="T58" fmla="*/ 2147483647 w 34"/>
                <a:gd name="T59" fmla="*/ 2147483647 h 67"/>
                <a:gd name="T60" fmla="*/ 2147483647 w 34"/>
                <a:gd name="T61" fmla="*/ 2147483647 h 67"/>
                <a:gd name="T62" fmla="*/ 2147483647 w 34"/>
                <a:gd name="T63" fmla="*/ 2147483647 h 67"/>
                <a:gd name="T64" fmla="*/ 2147483647 w 34"/>
                <a:gd name="T65" fmla="*/ 2147483647 h 67"/>
                <a:gd name="T66" fmla="*/ 2147483647 w 34"/>
                <a:gd name="T67" fmla="*/ 2147483647 h 67"/>
                <a:gd name="T68" fmla="*/ 2147483647 w 34"/>
                <a:gd name="T69" fmla="*/ 2147483647 h 67"/>
                <a:gd name="T70" fmla="*/ 2147483647 w 34"/>
                <a:gd name="T71" fmla="*/ 2147483647 h 67"/>
                <a:gd name="T72" fmla="*/ 2147483647 w 34"/>
                <a:gd name="T73" fmla="*/ 2147483647 h 67"/>
                <a:gd name="T74" fmla="*/ 2147483647 w 34"/>
                <a:gd name="T75" fmla="*/ 2147483647 h 67"/>
                <a:gd name="T76" fmla="*/ 2147483647 w 34"/>
                <a:gd name="T77" fmla="*/ 2147483647 h 67"/>
                <a:gd name="T78" fmla="*/ 2147483647 w 34"/>
                <a:gd name="T79" fmla="*/ 2147483647 h 67"/>
                <a:gd name="T80" fmla="*/ 2147483647 w 34"/>
                <a:gd name="T81" fmla="*/ 2147483647 h 67"/>
                <a:gd name="T82" fmla="*/ 2147483647 w 34"/>
                <a:gd name="T83" fmla="*/ 2147483647 h 67"/>
                <a:gd name="T84" fmla="*/ 2147483647 w 34"/>
                <a:gd name="T85" fmla="*/ 2147483647 h 67"/>
                <a:gd name="T86" fmla="*/ 2147483647 w 34"/>
                <a:gd name="T87" fmla="*/ 2147483647 h 67"/>
                <a:gd name="T88" fmla="*/ 2147483647 w 34"/>
                <a:gd name="T89" fmla="*/ 2147483647 h 67"/>
                <a:gd name="T90" fmla="*/ 2147483647 w 34"/>
                <a:gd name="T91" fmla="*/ 2147483647 h 67"/>
                <a:gd name="T92" fmla="*/ 2147483647 w 34"/>
                <a:gd name="T93" fmla="*/ 2147483647 h 67"/>
                <a:gd name="T94" fmla="*/ 2147483647 w 34"/>
                <a:gd name="T95" fmla="*/ 2147483647 h 67"/>
                <a:gd name="T96" fmla="*/ 2147483647 w 34"/>
                <a:gd name="T97" fmla="*/ 2147483647 h 67"/>
                <a:gd name="T98" fmla="*/ 2147483647 w 34"/>
                <a:gd name="T99" fmla="*/ 2147483647 h 67"/>
                <a:gd name="T100" fmla="*/ 2147483647 w 34"/>
                <a:gd name="T101" fmla="*/ 2147483647 h 67"/>
                <a:gd name="T102" fmla="*/ 2147483647 w 34"/>
                <a:gd name="T103" fmla="*/ 2147483647 h 67"/>
                <a:gd name="T104" fmla="*/ 2147483647 w 34"/>
                <a:gd name="T105" fmla="*/ 2147483647 h 67"/>
                <a:gd name="T106" fmla="*/ 2147483647 w 34"/>
                <a:gd name="T107" fmla="*/ 2147483647 h 67"/>
                <a:gd name="T108" fmla="*/ 2147483647 w 34"/>
                <a:gd name="T109" fmla="*/ 2147483647 h 67"/>
                <a:gd name="T110" fmla="*/ 2147483647 w 34"/>
                <a:gd name="T111" fmla="*/ 2147483647 h 67"/>
                <a:gd name="T112" fmla="*/ 2147483647 w 34"/>
                <a:gd name="T113" fmla="*/ 2147483647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67"/>
                <a:gd name="T173" fmla="*/ 34 w 34"/>
                <a:gd name="T174" fmla="*/ 67 h 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67">
                  <a:moveTo>
                    <a:pt x="26" y="67"/>
                  </a:move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4" y="37"/>
                  </a:lnTo>
                  <a:cubicBezTo>
                    <a:pt x="4" y="37"/>
                    <a:pt x="2" y="32"/>
                    <a:pt x="3" y="29"/>
                  </a:cubicBezTo>
                  <a:cubicBezTo>
                    <a:pt x="3" y="25"/>
                    <a:pt x="7" y="20"/>
                    <a:pt x="6" y="18"/>
                  </a:cubicBezTo>
                  <a:cubicBezTo>
                    <a:pt x="6" y="17"/>
                    <a:pt x="2" y="0"/>
                    <a:pt x="2" y="0"/>
                  </a:cubicBezTo>
                  <a:lnTo>
                    <a:pt x="13" y="18"/>
                  </a:lnTo>
                  <a:cubicBezTo>
                    <a:pt x="13" y="18"/>
                    <a:pt x="10" y="26"/>
                    <a:pt x="10" y="27"/>
                  </a:cubicBezTo>
                  <a:cubicBezTo>
                    <a:pt x="11" y="29"/>
                    <a:pt x="13" y="32"/>
                    <a:pt x="13" y="32"/>
                  </a:cubicBezTo>
                  <a:lnTo>
                    <a:pt x="17" y="30"/>
                  </a:lnTo>
                  <a:lnTo>
                    <a:pt x="23" y="30"/>
                  </a:lnTo>
                  <a:lnTo>
                    <a:pt x="28" y="37"/>
                  </a:lnTo>
                  <a:lnTo>
                    <a:pt x="22" y="37"/>
                  </a:lnTo>
                  <a:lnTo>
                    <a:pt x="17" y="40"/>
                  </a:lnTo>
                  <a:lnTo>
                    <a:pt x="34" y="57"/>
                  </a:lnTo>
                  <a:lnTo>
                    <a:pt x="26" y="67"/>
                  </a:lnTo>
                  <a:close/>
                  <a:moveTo>
                    <a:pt x="25" y="63"/>
                  </a:moveTo>
                  <a:lnTo>
                    <a:pt x="30" y="57"/>
                  </a:lnTo>
                  <a:moveTo>
                    <a:pt x="24" y="60"/>
                  </a:moveTo>
                  <a:lnTo>
                    <a:pt x="17" y="49"/>
                  </a:lnTo>
                  <a:moveTo>
                    <a:pt x="26" y="58"/>
                  </a:moveTo>
                  <a:lnTo>
                    <a:pt x="18" y="48"/>
                  </a:lnTo>
                  <a:moveTo>
                    <a:pt x="28" y="55"/>
                  </a:moveTo>
                  <a:lnTo>
                    <a:pt x="19" y="47"/>
                  </a:lnTo>
                  <a:moveTo>
                    <a:pt x="11" y="43"/>
                  </a:moveTo>
                  <a:lnTo>
                    <a:pt x="7" y="36"/>
                  </a:lnTo>
                  <a:moveTo>
                    <a:pt x="13" y="42"/>
                  </a:moveTo>
                  <a:lnTo>
                    <a:pt x="9" y="35"/>
                  </a:lnTo>
                  <a:moveTo>
                    <a:pt x="15" y="41"/>
                  </a:moveTo>
                  <a:lnTo>
                    <a:pt x="10" y="34"/>
                  </a:lnTo>
                  <a:moveTo>
                    <a:pt x="7" y="31"/>
                  </a:moveTo>
                  <a:lnTo>
                    <a:pt x="9" y="21"/>
                  </a:lnTo>
                  <a:moveTo>
                    <a:pt x="7" y="13"/>
                  </a:moveTo>
                  <a:lnTo>
                    <a:pt x="3" y="1"/>
                  </a:lnTo>
                  <a:moveTo>
                    <a:pt x="4" y="47"/>
                  </a:moveTo>
                  <a:lnTo>
                    <a:pt x="1" y="44"/>
                  </a:lnTo>
                  <a:moveTo>
                    <a:pt x="8" y="43"/>
                  </a:moveTo>
                  <a:lnTo>
                    <a:pt x="5" y="45"/>
                  </a:lnTo>
                  <a:moveTo>
                    <a:pt x="5" y="40"/>
                  </a:moveTo>
                  <a:lnTo>
                    <a:pt x="2" y="42"/>
                  </a:lnTo>
                  <a:moveTo>
                    <a:pt x="24" y="34"/>
                  </a:moveTo>
                  <a:lnTo>
                    <a:pt x="21" y="34"/>
                  </a:lnTo>
                  <a:moveTo>
                    <a:pt x="22" y="32"/>
                  </a:moveTo>
                  <a:lnTo>
                    <a:pt x="20" y="32"/>
                  </a:lnTo>
                  <a:moveTo>
                    <a:pt x="19" y="36"/>
                  </a:moveTo>
                  <a:lnTo>
                    <a:pt x="16" y="38"/>
                  </a:lnTo>
                  <a:moveTo>
                    <a:pt x="18" y="33"/>
                  </a:moveTo>
                  <a:lnTo>
                    <a:pt x="14" y="35"/>
                  </a:lnTo>
                  <a:moveTo>
                    <a:pt x="10" y="18"/>
                  </a:moveTo>
                  <a:cubicBezTo>
                    <a:pt x="9" y="18"/>
                    <a:pt x="9" y="18"/>
                    <a:pt x="8" y="17"/>
                  </a:cubicBezTo>
                  <a:cubicBezTo>
                    <a:pt x="8" y="17"/>
                    <a:pt x="8" y="16"/>
                    <a:pt x="9" y="16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1" y="17"/>
                    <a:pt x="10" y="17"/>
                    <a:pt x="10" y="18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0" name="Freeform 50"/>
            <p:cNvSpPr>
              <a:spLocks noEditPoints="1"/>
            </p:cNvSpPr>
            <p:nvPr/>
          </p:nvSpPr>
          <p:spPr bwMode="auto">
            <a:xfrm>
              <a:off x="1836" y="1957"/>
              <a:ext cx="176" cy="406"/>
            </a:xfrm>
            <a:custGeom>
              <a:avLst/>
              <a:gdLst>
                <a:gd name="T0" fmla="*/ 2147483647 w 29"/>
                <a:gd name="T1" fmla="*/ 2147483647 h 70"/>
                <a:gd name="T2" fmla="*/ 2147483647 w 29"/>
                <a:gd name="T3" fmla="*/ 2147483647 h 70"/>
                <a:gd name="T4" fmla="*/ 2147483647 w 29"/>
                <a:gd name="T5" fmla="*/ 2147483647 h 70"/>
                <a:gd name="T6" fmla="*/ 2147483647 w 29"/>
                <a:gd name="T7" fmla="*/ 2147483647 h 70"/>
                <a:gd name="T8" fmla="*/ 0 w 29"/>
                <a:gd name="T9" fmla="*/ 2147483647 h 70"/>
                <a:gd name="T10" fmla="*/ 2147483647 w 29"/>
                <a:gd name="T11" fmla="*/ 2147483647 h 70"/>
                <a:gd name="T12" fmla="*/ 2147483647 w 29"/>
                <a:gd name="T13" fmla="*/ 2147483647 h 70"/>
                <a:gd name="T14" fmla="*/ 2147483647 w 29"/>
                <a:gd name="T15" fmla="*/ 2147483647 h 70"/>
                <a:gd name="T16" fmla="*/ 2147483647 w 29"/>
                <a:gd name="T17" fmla="*/ 2147483647 h 70"/>
                <a:gd name="T18" fmla="*/ 2147483647 w 29"/>
                <a:gd name="T19" fmla="*/ 0 h 70"/>
                <a:gd name="T20" fmla="*/ 2147483647 w 29"/>
                <a:gd name="T21" fmla="*/ 2147483647 h 70"/>
                <a:gd name="T22" fmla="*/ 2147483647 w 29"/>
                <a:gd name="T23" fmla="*/ 2147483647 h 70"/>
                <a:gd name="T24" fmla="*/ 2147483647 w 29"/>
                <a:gd name="T25" fmla="*/ 2147483647 h 70"/>
                <a:gd name="T26" fmla="*/ 2147483647 w 29"/>
                <a:gd name="T27" fmla="*/ 2147483647 h 70"/>
                <a:gd name="T28" fmla="*/ 2147483647 w 29"/>
                <a:gd name="T29" fmla="*/ 2147483647 h 70"/>
                <a:gd name="T30" fmla="*/ 2147483647 w 29"/>
                <a:gd name="T31" fmla="*/ 2147483647 h 70"/>
                <a:gd name="T32" fmla="*/ 2147483647 w 29"/>
                <a:gd name="T33" fmla="*/ 2147483647 h 70"/>
                <a:gd name="T34" fmla="*/ 2147483647 w 29"/>
                <a:gd name="T35" fmla="*/ 2147483647 h 70"/>
                <a:gd name="T36" fmla="*/ 2147483647 w 29"/>
                <a:gd name="T37" fmla="*/ 2147483647 h 70"/>
                <a:gd name="T38" fmla="*/ 2147483647 w 29"/>
                <a:gd name="T39" fmla="*/ 2147483647 h 70"/>
                <a:gd name="T40" fmla="*/ 2147483647 w 29"/>
                <a:gd name="T41" fmla="*/ 2147483647 h 70"/>
                <a:gd name="T42" fmla="*/ 2147483647 w 29"/>
                <a:gd name="T43" fmla="*/ 2147483647 h 70"/>
                <a:gd name="T44" fmla="*/ 2147483647 w 29"/>
                <a:gd name="T45" fmla="*/ 2147483647 h 70"/>
                <a:gd name="T46" fmla="*/ 2147483647 w 29"/>
                <a:gd name="T47" fmla="*/ 2147483647 h 70"/>
                <a:gd name="T48" fmla="*/ 2147483647 w 29"/>
                <a:gd name="T49" fmla="*/ 2147483647 h 70"/>
                <a:gd name="T50" fmla="*/ 2147483647 w 29"/>
                <a:gd name="T51" fmla="*/ 2147483647 h 70"/>
                <a:gd name="T52" fmla="*/ 2147483647 w 29"/>
                <a:gd name="T53" fmla="*/ 2147483647 h 70"/>
                <a:gd name="T54" fmla="*/ 2147483647 w 29"/>
                <a:gd name="T55" fmla="*/ 2147483647 h 70"/>
                <a:gd name="T56" fmla="*/ 2147483647 w 29"/>
                <a:gd name="T57" fmla="*/ 2147483647 h 70"/>
                <a:gd name="T58" fmla="*/ 2147483647 w 29"/>
                <a:gd name="T59" fmla="*/ 2147483647 h 70"/>
                <a:gd name="T60" fmla="*/ 2147483647 w 29"/>
                <a:gd name="T61" fmla="*/ 2147483647 h 70"/>
                <a:gd name="T62" fmla="*/ 2147483647 w 29"/>
                <a:gd name="T63" fmla="*/ 2147483647 h 70"/>
                <a:gd name="T64" fmla="*/ 2147483647 w 29"/>
                <a:gd name="T65" fmla="*/ 2147483647 h 70"/>
                <a:gd name="T66" fmla="*/ 2147483647 w 29"/>
                <a:gd name="T67" fmla="*/ 2147483647 h 70"/>
                <a:gd name="T68" fmla="*/ 2147483647 w 29"/>
                <a:gd name="T69" fmla="*/ 2147483647 h 70"/>
                <a:gd name="T70" fmla="*/ 2147483647 w 29"/>
                <a:gd name="T71" fmla="*/ 2147483647 h 70"/>
                <a:gd name="T72" fmla="*/ 2147483647 w 29"/>
                <a:gd name="T73" fmla="*/ 2147483647 h 70"/>
                <a:gd name="T74" fmla="*/ 2147483647 w 29"/>
                <a:gd name="T75" fmla="*/ 2147483647 h 70"/>
                <a:gd name="T76" fmla="*/ 2147483647 w 29"/>
                <a:gd name="T77" fmla="*/ 2147483647 h 70"/>
                <a:gd name="T78" fmla="*/ 2147483647 w 29"/>
                <a:gd name="T79" fmla="*/ 2147483647 h 70"/>
                <a:gd name="T80" fmla="*/ 2147483647 w 29"/>
                <a:gd name="T81" fmla="*/ 2147483647 h 70"/>
                <a:gd name="T82" fmla="*/ 2147483647 w 29"/>
                <a:gd name="T83" fmla="*/ 2147483647 h 70"/>
                <a:gd name="T84" fmla="*/ 2147483647 w 29"/>
                <a:gd name="T85" fmla="*/ 2147483647 h 70"/>
                <a:gd name="T86" fmla="*/ 2147483647 w 29"/>
                <a:gd name="T87" fmla="*/ 2147483647 h 70"/>
                <a:gd name="T88" fmla="*/ 2147483647 w 29"/>
                <a:gd name="T89" fmla="*/ 2147483647 h 70"/>
                <a:gd name="T90" fmla="*/ 2147483647 w 29"/>
                <a:gd name="T91" fmla="*/ 2147483647 h 70"/>
                <a:gd name="T92" fmla="*/ 2147483647 w 29"/>
                <a:gd name="T93" fmla="*/ 2147483647 h 70"/>
                <a:gd name="T94" fmla="*/ 2147483647 w 29"/>
                <a:gd name="T95" fmla="*/ 2147483647 h 70"/>
                <a:gd name="T96" fmla="*/ 2147483647 w 29"/>
                <a:gd name="T97" fmla="*/ 2147483647 h 70"/>
                <a:gd name="T98" fmla="*/ 2147483647 w 29"/>
                <a:gd name="T99" fmla="*/ 2147483647 h 70"/>
                <a:gd name="T100" fmla="*/ 2147483647 w 29"/>
                <a:gd name="T101" fmla="*/ 2147483647 h 70"/>
                <a:gd name="T102" fmla="*/ 2147483647 w 29"/>
                <a:gd name="T103" fmla="*/ 2147483647 h 70"/>
                <a:gd name="T104" fmla="*/ 2147483647 w 29"/>
                <a:gd name="T105" fmla="*/ 2147483647 h 70"/>
                <a:gd name="T106" fmla="*/ 2147483647 w 29"/>
                <a:gd name="T107" fmla="*/ 2147483647 h 70"/>
                <a:gd name="T108" fmla="*/ 2147483647 w 29"/>
                <a:gd name="T109" fmla="*/ 2147483647 h 70"/>
                <a:gd name="T110" fmla="*/ 2147483647 w 29"/>
                <a:gd name="T111" fmla="*/ 2147483647 h 70"/>
                <a:gd name="T112" fmla="*/ 2147483647 w 29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"/>
                <a:gd name="T172" fmla="*/ 0 h 70"/>
                <a:gd name="T173" fmla="*/ 29 w 2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" h="70">
                  <a:moveTo>
                    <a:pt x="13" y="70"/>
                  </a:moveTo>
                  <a:lnTo>
                    <a:pt x="9" y="43"/>
                  </a:lnTo>
                  <a:lnTo>
                    <a:pt x="5" y="4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3" y="34"/>
                  </a:lnTo>
                  <a:lnTo>
                    <a:pt x="9" y="33"/>
                  </a:lnTo>
                  <a:cubicBezTo>
                    <a:pt x="9" y="33"/>
                    <a:pt x="9" y="28"/>
                    <a:pt x="11" y="25"/>
                  </a:cubicBezTo>
                  <a:cubicBezTo>
                    <a:pt x="14" y="22"/>
                    <a:pt x="20" y="19"/>
                    <a:pt x="20" y="18"/>
                  </a:cubicBezTo>
                  <a:cubicBezTo>
                    <a:pt x="20" y="17"/>
                    <a:pt x="25" y="0"/>
                    <a:pt x="25" y="0"/>
                  </a:cubicBezTo>
                  <a:lnTo>
                    <a:pt x="26" y="20"/>
                  </a:lnTo>
                  <a:cubicBezTo>
                    <a:pt x="26" y="20"/>
                    <a:pt x="19" y="26"/>
                    <a:pt x="18" y="28"/>
                  </a:cubicBezTo>
                  <a:cubicBezTo>
                    <a:pt x="18" y="29"/>
                    <a:pt x="18" y="33"/>
                    <a:pt x="18" y="33"/>
                  </a:cubicBezTo>
                  <a:lnTo>
                    <a:pt x="24" y="33"/>
                  </a:lnTo>
                  <a:lnTo>
                    <a:pt x="28" y="36"/>
                  </a:lnTo>
                  <a:lnTo>
                    <a:pt x="29" y="45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24" y="65"/>
                  </a:lnTo>
                  <a:lnTo>
                    <a:pt x="13" y="70"/>
                  </a:lnTo>
                  <a:close/>
                  <a:moveTo>
                    <a:pt x="14" y="66"/>
                  </a:moveTo>
                  <a:lnTo>
                    <a:pt x="21" y="63"/>
                  </a:lnTo>
                  <a:moveTo>
                    <a:pt x="14" y="63"/>
                  </a:moveTo>
                  <a:lnTo>
                    <a:pt x="14" y="50"/>
                  </a:lnTo>
                  <a:moveTo>
                    <a:pt x="17" y="62"/>
                  </a:moveTo>
                  <a:lnTo>
                    <a:pt x="15" y="50"/>
                  </a:lnTo>
                  <a:moveTo>
                    <a:pt x="21" y="61"/>
                  </a:moveTo>
                  <a:lnTo>
                    <a:pt x="16" y="49"/>
                  </a:lnTo>
                  <a:moveTo>
                    <a:pt x="11" y="42"/>
                  </a:moveTo>
                  <a:lnTo>
                    <a:pt x="11" y="33"/>
                  </a:lnTo>
                  <a:moveTo>
                    <a:pt x="14" y="42"/>
                  </a:moveTo>
                  <a:lnTo>
                    <a:pt x="14" y="33"/>
                  </a:lnTo>
                  <a:moveTo>
                    <a:pt x="15" y="42"/>
                  </a:moveTo>
                  <a:lnTo>
                    <a:pt x="15" y="33"/>
                  </a:lnTo>
                  <a:moveTo>
                    <a:pt x="14" y="29"/>
                  </a:moveTo>
                  <a:lnTo>
                    <a:pt x="21" y="22"/>
                  </a:lnTo>
                  <a:moveTo>
                    <a:pt x="23" y="13"/>
                  </a:moveTo>
                  <a:lnTo>
                    <a:pt x="25" y="1"/>
                  </a:lnTo>
                  <a:moveTo>
                    <a:pt x="3" y="42"/>
                  </a:moveTo>
                  <a:lnTo>
                    <a:pt x="3" y="38"/>
                  </a:lnTo>
                  <a:moveTo>
                    <a:pt x="8" y="40"/>
                  </a:moveTo>
                  <a:lnTo>
                    <a:pt x="5" y="40"/>
                  </a:lnTo>
                  <a:moveTo>
                    <a:pt x="7" y="36"/>
                  </a:moveTo>
                  <a:lnTo>
                    <a:pt x="4" y="36"/>
                  </a:lnTo>
                  <a:moveTo>
                    <a:pt x="27" y="40"/>
                  </a:moveTo>
                  <a:lnTo>
                    <a:pt x="24" y="39"/>
                  </a:lnTo>
                  <a:moveTo>
                    <a:pt x="27" y="37"/>
                  </a:moveTo>
                  <a:lnTo>
                    <a:pt x="25" y="36"/>
                  </a:lnTo>
                  <a:moveTo>
                    <a:pt x="22" y="39"/>
                  </a:moveTo>
                  <a:lnTo>
                    <a:pt x="18" y="39"/>
                  </a:lnTo>
                  <a:moveTo>
                    <a:pt x="22" y="36"/>
                  </a:moveTo>
                  <a:lnTo>
                    <a:pt x="18" y="36"/>
                  </a:lnTo>
                  <a:moveTo>
                    <a:pt x="23" y="19"/>
                  </a:moveTo>
                  <a:cubicBezTo>
                    <a:pt x="22" y="19"/>
                    <a:pt x="22" y="19"/>
                    <a:pt x="22" y="18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9"/>
                    <a:pt x="24" y="19"/>
                    <a:pt x="23" y="19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1" name="Freeform 51"/>
            <p:cNvSpPr>
              <a:spLocks noEditPoints="1"/>
            </p:cNvSpPr>
            <p:nvPr/>
          </p:nvSpPr>
          <p:spPr bwMode="auto">
            <a:xfrm>
              <a:off x="1915" y="1625"/>
              <a:ext cx="279" cy="327"/>
            </a:xfrm>
            <a:custGeom>
              <a:avLst/>
              <a:gdLst>
                <a:gd name="T0" fmla="*/ 0 w 46"/>
                <a:gd name="T1" fmla="*/ 2147483647 h 56"/>
                <a:gd name="T2" fmla="*/ 2147483647 w 46"/>
                <a:gd name="T3" fmla="*/ 2147483647 h 56"/>
                <a:gd name="T4" fmla="*/ 2147483647 w 46"/>
                <a:gd name="T5" fmla="*/ 2147483647 h 56"/>
                <a:gd name="T6" fmla="*/ 2147483647 w 46"/>
                <a:gd name="T7" fmla="*/ 2147483647 h 56"/>
                <a:gd name="T8" fmla="*/ 2147483647 w 46"/>
                <a:gd name="T9" fmla="*/ 2147483647 h 56"/>
                <a:gd name="T10" fmla="*/ 2147483647 w 46"/>
                <a:gd name="T11" fmla="*/ 2147483647 h 56"/>
                <a:gd name="T12" fmla="*/ 2147483647 w 46"/>
                <a:gd name="T13" fmla="*/ 2147483647 h 56"/>
                <a:gd name="T14" fmla="*/ 2147483647 w 46"/>
                <a:gd name="T15" fmla="*/ 2147483647 h 56"/>
                <a:gd name="T16" fmla="*/ 2147483647 w 46"/>
                <a:gd name="T17" fmla="*/ 2147483647 h 56"/>
                <a:gd name="T18" fmla="*/ 2147483647 w 46"/>
                <a:gd name="T19" fmla="*/ 0 h 56"/>
                <a:gd name="T20" fmla="*/ 2147483647 w 46"/>
                <a:gd name="T21" fmla="*/ 2147483647 h 56"/>
                <a:gd name="T22" fmla="*/ 2147483647 w 46"/>
                <a:gd name="T23" fmla="*/ 2147483647 h 56"/>
                <a:gd name="T24" fmla="*/ 2147483647 w 46"/>
                <a:gd name="T25" fmla="*/ 2147483647 h 56"/>
                <a:gd name="T26" fmla="*/ 2147483647 w 46"/>
                <a:gd name="T27" fmla="*/ 2147483647 h 56"/>
                <a:gd name="T28" fmla="*/ 2147483647 w 46"/>
                <a:gd name="T29" fmla="*/ 2147483647 h 56"/>
                <a:gd name="T30" fmla="*/ 2147483647 w 46"/>
                <a:gd name="T31" fmla="*/ 2147483647 h 56"/>
                <a:gd name="T32" fmla="*/ 2147483647 w 46"/>
                <a:gd name="T33" fmla="*/ 2147483647 h 56"/>
                <a:gd name="T34" fmla="*/ 2147483647 w 46"/>
                <a:gd name="T35" fmla="*/ 2147483647 h 56"/>
                <a:gd name="T36" fmla="*/ 2147483647 w 46"/>
                <a:gd name="T37" fmla="*/ 2147483647 h 56"/>
                <a:gd name="T38" fmla="*/ 0 w 46"/>
                <a:gd name="T39" fmla="*/ 2147483647 h 56"/>
                <a:gd name="T40" fmla="*/ 2147483647 w 46"/>
                <a:gd name="T41" fmla="*/ 2147483647 h 56"/>
                <a:gd name="T42" fmla="*/ 2147483647 w 46"/>
                <a:gd name="T43" fmla="*/ 2147483647 h 56"/>
                <a:gd name="T44" fmla="*/ 2147483647 w 46"/>
                <a:gd name="T45" fmla="*/ 2147483647 h 56"/>
                <a:gd name="T46" fmla="*/ 2147483647 w 46"/>
                <a:gd name="T47" fmla="*/ 2147483647 h 56"/>
                <a:gd name="T48" fmla="*/ 2147483647 w 46"/>
                <a:gd name="T49" fmla="*/ 2147483647 h 56"/>
                <a:gd name="T50" fmla="*/ 2147483647 w 46"/>
                <a:gd name="T51" fmla="*/ 2147483647 h 56"/>
                <a:gd name="T52" fmla="*/ 2147483647 w 46"/>
                <a:gd name="T53" fmla="*/ 2147483647 h 56"/>
                <a:gd name="T54" fmla="*/ 2147483647 w 46"/>
                <a:gd name="T55" fmla="*/ 2147483647 h 56"/>
                <a:gd name="T56" fmla="*/ 2147483647 w 46"/>
                <a:gd name="T57" fmla="*/ 2147483647 h 56"/>
                <a:gd name="T58" fmla="*/ 2147483647 w 46"/>
                <a:gd name="T59" fmla="*/ 2147483647 h 56"/>
                <a:gd name="T60" fmla="*/ 2147483647 w 46"/>
                <a:gd name="T61" fmla="*/ 2147483647 h 56"/>
                <a:gd name="T62" fmla="*/ 2147483647 w 46"/>
                <a:gd name="T63" fmla="*/ 2147483647 h 56"/>
                <a:gd name="T64" fmla="*/ 2147483647 w 46"/>
                <a:gd name="T65" fmla="*/ 2147483647 h 56"/>
                <a:gd name="T66" fmla="*/ 2147483647 w 46"/>
                <a:gd name="T67" fmla="*/ 2147483647 h 56"/>
                <a:gd name="T68" fmla="*/ 2147483647 w 46"/>
                <a:gd name="T69" fmla="*/ 2147483647 h 56"/>
                <a:gd name="T70" fmla="*/ 2147483647 w 46"/>
                <a:gd name="T71" fmla="*/ 2147483647 h 56"/>
                <a:gd name="T72" fmla="*/ 2147483647 w 46"/>
                <a:gd name="T73" fmla="*/ 2147483647 h 56"/>
                <a:gd name="T74" fmla="*/ 2147483647 w 46"/>
                <a:gd name="T75" fmla="*/ 2147483647 h 56"/>
                <a:gd name="T76" fmla="*/ 2147483647 w 46"/>
                <a:gd name="T77" fmla="*/ 2147483647 h 56"/>
                <a:gd name="T78" fmla="*/ 2147483647 w 46"/>
                <a:gd name="T79" fmla="*/ 2147483647 h 56"/>
                <a:gd name="T80" fmla="*/ 2147483647 w 46"/>
                <a:gd name="T81" fmla="*/ 2147483647 h 56"/>
                <a:gd name="T82" fmla="*/ 2147483647 w 46"/>
                <a:gd name="T83" fmla="*/ 2147483647 h 56"/>
                <a:gd name="T84" fmla="*/ 2147483647 w 46"/>
                <a:gd name="T85" fmla="*/ 2147483647 h 56"/>
                <a:gd name="T86" fmla="*/ 2147483647 w 46"/>
                <a:gd name="T87" fmla="*/ 2147483647 h 56"/>
                <a:gd name="T88" fmla="*/ 2147483647 w 46"/>
                <a:gd name="T89" fmla="*/ 2147483647 h 56"/>
                <a:gd name="T90" fmla="*/ 2147483647 w 46"/>
                <a:gd name="T91" fmla="*/ 2147483647 h 56"/>
                <a:gd name="T92" fmla="*/ 2147483647 w 46"/>
                <a:gd name="T93" fmla="*/ 2147483647 h 56"/>
                <a:gd name="T94" fmla="*/ 2147483647 w 46"/>
                <a:gd name="T95" fmla="*/ 2147483647 h 56"/>
                <a:gd name="T96" fmla="*/ 2147483647 w 46"/>
                <a:gd name="T97" fmla="*/ 2147483647 h 56"/>
                <a:gd name="T98" fmla="*/ 2147483647 w 46"/>
                <a:gd name="T99" fmla="*/ 2147483647 h 56"/>
                <a:gd name="T100" fmla="*/ 2147483647 w 46"/>
                <a:gd name="T101" fmla="*/ 2147483647 h 56"/>
                <a:gd name="T102" fmla="*/ 2147483647 w 46"/>
                <a:gd name="T103" fmla="*/ 2147483647 h 56"/>
                <a:gd name="T104" fmla="*/ 2147483647 w 46"/>
                <a:gd name="T105" fmla="*/ 2147483647 h 56"/>
                <a:gd name="T106" fmla="*/ 2147483647 w 46"/>
                <a:gd name="T107" fmla="*/ 2147483647 h 56"/>
                <a:gd name="T108" fmla="*/ 2147483647 w 46"/>
                <a:gd name="T109" fmla="*/ 2147483647 h 56"/>
                <a:gd name="T110" fmla="*/ 2147483647 w 46"/>
                <a:gd name="T111" fmla="*/ 2147483647 h 56"/>
                <a:gd name="T112" fmla="*/ 2147483647 w 46"/>
                <a:gd name="T113" fmla="*/ 2147483647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6"/>
                <a:gd name="T173" fmla="*/ 46 w 46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6">
                  <a:moveTo>
                    <a:pt x="0" y="54"/>
                  </a:moveTo>
                  <a:lnTo>
                    <a:pt x="10" y="30"/>
                  </a:lnTo>
                  <a:lnTo>
                    <a:pt x="7" y="28"/>
                  </a:lnTo>
                  <a:lnTo>
                    <a:pt x="2" y="29"/>
                  </a:lnTo>
                  <a:lnTo>
                    <a:pt x="6" y="21"/>
                  </a:lnTo>
                  <a:lnTo>
                    <a:pt x="10" y="18"/>
                  </a:lnTo>
                  <a:lnTo>
                    <a:pt x="15" y="20"/>
                  </a:lnTo>
                  <a:cubicBezTo>
                    <a:pt x="15" y="20"/>
                    <a:pt x="18" y="16"/>
                    <a:pt x="22" y="15"/>
                  </a:cubicBezTo>
                  <a:cubicBezTo>
                    <a:pt x="25" y="14"/>
                    <a:pt x="32" y="14"/>
                    <a:pt x="32" y="13"/>
                  </a:cubicBezTo>
                  <a:cubicBezTo>
                    <a:pt x="33" y="12"/>
                    <a:pt x="46" y="0"/>
                    <a:pt x="46" y="0"/>
                  </a:cubicBezTo>
                  <a:lnTo>
                    <a:pt x="36" y="18"/>
                  </a:lnTo>
                  <a:cubicBezTo>
                    <a:pt x="36" y="18"/>
                    <a:pt x="28" y="20"/>
                    <a:pt x="27" y="21"/>
                  </a:cubicBezTo>
                  <a:cubicBezTo>
                    <a:pt x="25" y="22"/>
                    <a:pt x="23" y="26"/>
                    <a:pt x="23" y="26"/>
                  </a:cubicBezTo>
                  <a:lnTo>
                    <a:pt x="28" y="28"/>
                  </a:lnTo>
                  <a:lnTo>
                    <a:pt x="31" y="33"/>
                  </a:lnTo>
                  <a:lnTo>
                    <a:pt x="27" y="41"/>
                  </a:lnTo>
                  <a:lnTo>
                    <a:pt x="24" y="36"/>
                  </a:lnTo>
                  <a:lnTo>
                    <a:pt x="19" y="33"/>
                  </a:lnTo>
                  <a:lnTo>
                    <a:pt x="13" y="56"/>
                  </a:lnTo>
                  <a:lnTo>
                    <a:pt x="0" y="54"/>
                  </a:lnTo>
                  <a:close/>
                  <a:moveTo>
                    <a:pt x="3" y="52"/>
                  </a:moveTo>
                  <a:lnTo>
                    <a:pt x="11" y="53"/>
                  </a:lnTo>
                  <a:moveTo>
                    <a:pt x="5" y="49"/>
                  </a:moveTo>
                  <a:lnTo>
                    <a:pt x="11" y="37"/>
                  </a:lnTo>
                  <a:moveTo>
                    <a:pt x="8" y="50"/>
                  </a:moveTo>
                  <a:lnTo>
                    <a:pt x="13" y="38"/>
                  </a:lnTo>
                  <a:moveTo>
                    <a:pt x="12" y="50"/>
                  </a:moveTo>
                  <a:lnTo>
                    <a:pt x="14" y="38"/>
                  </a:lnTo>
                  <a:moveTo>
                    <a:pt x="13" y="30"/>
                  </a:moveTo>
                  <a:lnTo>
                    <a:pt x="18" y="22"/>
                  </a:lnTo>
                  <a:moveTo>
                    <a:pt x="15" y="31"/>
                  </a:moveTo>
                  <a:lnTo>
                    <a:pt x="19" y="23"/>
                  </a:lnTo>
                  <a:moveTo>
                    <a:pt x="17" y="32"/>
                  </a:moveTo>
                  <a:lnTo>
                    <a:pt x="21" y="24"/>
                  </a:lnTo>
                  <a:moveTo>
                    <a:pt x="22" y="19"/>
                  </a:moveTo>
                  <a:lnTo>
                    <a:pt x="32" y="17"/>
                  </a:lnTo>
                  <a:moveTo>
                    <a:pt x="38" y="11"/>
                  </a:moveTo>
                  <a:lnTo>
                    <a:pt x="45" y="1"/>
                  </a:lnTo>
                  <a:moveTo>
                    <a:pt x="6" y="25"/>
                  </a:moveTo>
                  <a:lnTo>
                    <a:pt x="8" y="22"/>
                  </a:lnTo>
                  <a:moveTo>
                    <a:pt x="11" y="27"/>
                  </a:moveTo>
                  <a:lnTo>
                    <a:pt x="8" y="25"/>
                  </a:lnTo>
                  <a:moveTo>
                    <a:pt x="13" y="22"/>
                  </a:moveTo>
                  <a:lnTo>
                    <a:pt x="10" y="21"/>
                  </a:lnTo>
                  <a:moveTo>
                    <a:pt x="27" y="36"/>
                  </a:moveTo>
                  <a:lnTo>
                    <a:pt x="26" y="34"/>
                  </a:lnTo>
                  <a:moveTo>
                    <a:pt x="29" y="33"/>
                  </a:moveTo>
                  <a:lnTo>
                    <a:pt x="28" y="31"/>
                  </a:lnTo>
                  <a:moveTo>
                    <a:pt x="24" y="33"/>
                  </a:moveTo>
                  <a:lnTo>
                    <a:pt x="21" y="31"/>
                  </a:lnTo>
                  <a:moveTo>
                    <a:pt x="25" y="30"/>
                  </a:moveTo>
                  <a:lnTo>
                    <a:pt x="22" y="28"/>
                  </a:lnTo>
                  <a:moveTo>
                    <a:pt x="35" y="16"/>
                  </a:moveTo>
                  <a:cubicBezTo>
                    <a:pt x="34" y="15"/>
                    <a:pt x="34" y="15"/>
                    <a:pt x="34" y="14"/>
                  </a:cubicBezTo>
                  <a:cubicBezTo>
                    <a:pt x="35" y="14"/>
                    <a:pt x="35" y="13"/>
                    <a:pt x="36" y="14"/>
                  </a:cubicBezTo>
                  <a:cubicBezTo>
                    <a:pt x="36" y="14"/>
                    <a:pt x="37" y="15"/>
                    <a:pt x="36" y="15"/>
                  </a:cubicBezTo>
                  <a:cubicBezTo>
                    <a:pt x="36" y="16"/>
                    <a:pt x="35" y="16"/>
                    <a:pt x="35" y="16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2" name="Freeform 52"/>
            <p:cNvSpPr>
              <a:spLocks noEditPoints="1"/>
            </p:cNvSpPr>
            <p:nvPr/>
          </p:nvSpPr>
          <p:spPr bwMode="auto">
            <a:xfrm>
              <a:off x="2140" y="1427"/>
              <a:ext cx="408" cy="198"/>
            </a:xfrm>
            <a:custGeom>
              <a:avLst/>
              <a:gdLst>
                <a:gd name="T0" fmla="*/ 0 w 67"/>
                <a:gd name="T1" fmla="*/ 2147483647 h 34"/>
                <a:gd name="T2" fmla="*/ 2147483647 w 67"/>
                <a:gd name="T3" fmla="*/ 2147483647 h 34"/>
                <a:gd name="T4" fmla="*/ 2147483647 w 67"/>
                <a:gd name="T5" fmla="*/ 2147483647 h 34"/>
                <a:gd name="T6" fmla="*/ 2147483647 w 67"/>
                <a:gd name="T7" fmla="*/ 2147483647 h 34"/>
                <a:gd name="T8" fmla="*/ 2147483647 w 67"/>
                <a:gd name="T9" fmla="*/ 0 h 34"/>
                <a:gd name="T10" fmla="*/ 2147483647 w 67"/>
                <a:gd name="T11" fmla="*/ 0 h 34"/>
                <a:gd name="T12" fmla="*/ 2147483647 w 67"/>
                <a:gd name="T13" fmla="*/ 2147483647 h 34"/>
                <a:gd name="T14" fmla="*/ 2147483647 w 67"/>
                <a:gd name="T15" fmla="*/ 2147483647 h 34"/>
                <a:gd name="T16" fmla="*/ 2147483647 w 67"/>
                <a:gd name="T17" fmla="*/ 2147483647 h 34"/>
                <a:gd name="T18" fmla="*/ 2147483647 w 67"/>
                <a:gd name="T19" fmla="*/ 2147483647 h 34"/>
                <a:gd name="T20" fmla="*/ 2147483647 w 67"/>
                <a:gd name="T21" fmla="*/ 2147483647 h 34"/>
                <a:gd name="T22" fmla="*/ 2147483647 w 67"/>
                <a:gd name="T23" fmla="*/ 2147483647 h 34"/>
                <a:gd name="T24" fmla="*/ 2147483647 w 67"/>
                <a:gd name="T25" fmla="*/ 2147483647 h 34"/>
                <a:gd name="T26" fmla="*/ 2147483647 w 67"/>
                <a:gd name="T27" fmla="*/ 2147483647 h 34"/>
                <a:gd name="T28" fmla="*/ 2147483647 w 67"/>
                <a:gd name="T29" fmla="*/ 2147483647 h 34"/>
                <a:gd name="T30" fmla="*/ 2147483647 w 67"/>
                <a:gd name="T31" fmla="*/ 2147483647 h 34"/>
                <a:gd name="T32" fmla="*/ 2147483647 w 67"/>
                <a:gd name="T33" fmla="*/ 2147483647 h 34"/>
                <a:gd name="T34" fmla="*/ 2147483647 w 67"/>
                <a:gd name="T35" fmla="*/ 2147483647 h 34"/>
                <a:gd name="T36" fmla="*/ 2147483647 w 67"/>
                <a:gd name="T37" fmla="*/ 2147483647 h 34"/>
                <a:gd name="T38" fmla="*/ 0 w 67"/>
                <a:gd name="T39" fmla="*/ 2147483647 h 34"/>
                <a:gd name="T40" fmla="*/ 2147483647 w 67"/>
                <a:gd name="T41" fmla="*/ 2147483647 h 34"/>
                <a:gd name="T42" fmla="*/ 2147483647 w 67"/>
                <a:gd name="T43" fmla="*/ 2147483647 h 34"/>
                <a:gd name="T44" fmla="*/ 2147483647 w 67"/>
                <a:gd name="T45" fmla="*/ 2147483647 h 34"/>
                <a:gd name="T46" fmla="*/ 2147483647 w 67"/>
                <a:gd name="T47" fmla="*/ 2147483647 h 34"/>
                <a:gd name="T48" fmla="*/ 2147483647 w 67"/>
                <a:gd name="T49" fmla="*/ 2147483647 h 34"/>
                <a:gd name="T50" fmla="*/ 2147483647 w 67"/>
                <a:gd name="T51" fmla="*/ 2147483647 h 34"/>
                <a:gd name="T52" fmla="*/ 2147483647 w 67"/>
                <a:gd name="T53" fmla="*/ 2147483647 h 34"/>
                <a:gd name="T54" fmla="*/ 2147483647 w 67"/>
                <a:gd name="T55" fmla="*/ 2147483647 h 34"/>
                <a:gd name="T56" fmla="*/ 2147483647 w 67"/>
                <a:gd name="T57" fmla="*/ 2147483647 h 34"/>
                <a:gd name="T58" fmla="*/ 2147483647 w 67"/>
                <a:gd name="T59" fmla="*/ 2147483647 h 34"/>
                <a:gd name="T60" fmla="*/ 2147483647 w 67"/>
                <a:gd name="T61" fmla="*/ 2147483647 h 34"/>
                <a:gd name="T62" fmla="*/ 2147483647 w 67"/>
                <a:gd name="T63" fmla="*/ 2147483647 h 34"/>
                <a:gd name="T64" fmla="*/ 2147483647 w 67"/>
                <a:gd name="T65" fmla="*/ 2147483647 h 34"/>
                <a:gd name="T66" fmla="*/ 2147483647 w 67"/>
                <a:gd name="T67" fmla="*/ 2147483647 h 34"/>
                <a:gd name="T68" fmla="*/ 2147483647 w 67"/>
                <a:gd name="T69" fmla="*/ 2147483647 h 34"/>
                <a:gd name="T70" fmla="*/ 2147483647 w 67"/>
                <a:gd name="T71" fmla="*/ 2147483647 h 34"/>
                <a:gd name="T72" fmla="*/ 2147483647 w 67"/>
                <a:gd name="T73" fmla="*/ 2147483647 h 34"/>
                <a:gd name="T74" fmla="*/ 2147483647 w 67"/>
                <a:gd name="T75" fmla="*/ 2147483647 h 34"/>
                <a:gd name="T76" fmla="*/ 2147483647 w 67"/>
                <a:gd name="T77" fmla="*/ 2147483647 h 34"/>
                <a:gd name="T78" fmla="*/ 2147483647 w 67"/>
                <a:gd name="T79" fmla="*/ 2147483647 h 34"/>
                <a:gd name="T80" fmla="*/ 2147483647 w 67"/>
                <a:gd name="T81" fmla="*/ 2147483647 h 34"/>
                <a:gd name="T82" fmla="*/ 2147483647 w 67"/>
                <a:gd name="T83" fmla="*/ 2147483647 h 34"/>
                <a:gd name="T84" fmla="*/ 2147483647 w 67"/>
                <a:gd name="T85" fmla="*/ 2147483647 h 34"/>
                <a:gd name="T86" fmla="*/ 2147483647 w 67"/>
                <a:gd name="T87" fmla="*/ 2147483647 h 34"/>
                <a:gd name="T88" fmla="*/ 2147483647 w 67"/>
                <a:gd name="T89" fmla="*/ 2147483647 h 34"/>
                <a:gd name="T90" fmla="*/ 2147483647 w 67"/>
                <a:gd name="T91" fmla="*/ 2147483647 h 34"/>
                <a:gd name="T92" fmla="*/ 2147483647 w 67"/>
                <a:gd name="T93" fmla="*/ 2147483647 h 34"/>
                <a:gd name="T94" fmla="*/ 2147483647 w 67"/>
                <a:gd name="T95" fmla="*/ 2147483647 h 34"/>
                <a:gd name="T96" fmla="*/ 2147483647 w 67"/>
                <a:gd name="T97" fmla="*/ 2147483647 h 34"/>
                <a:gd name="T98" fmla="*/ 2147483647 w 67"/>
                <a:gd name="T99" fmla="*/ 2147483647 h 34"/>
                <a:gd name="T100" fmla="*/ 2147483647 w 67"/>
                <a:gd name="T101" fmla="*/ 2147483647 h 34"/>
                <a:gd name="T102" fmla="*/ 2147483647 w 67"/>
                <a:gd name="T103" fmla="*/ 2147483647 h 34"/>
                <a:gd name="T104" fmla="*/ 2147483647 w 67"/>
                <a:gd name="T105" fmla="*/ 2147483647 h 34"/>
                <a:gd name="T106" fmla="*/ 2147483647 w 67"/>
                <a:gd name="T107" fmla="*/ 2147483647 h 34"/>
                <a:gd name="T108" fmla="*/ 2147483647 w 67"/>
                <a:gd name="T109" fmla="*/ 2147483647 h 34"/>
                <a:gd name="T110" fmla="*/ 2147483647 w 67"/>
                <a:gd name="T111" fmla="*/ 2147483647 h 34"/>
                <a:gd name="T112" fmla="*/ 2147483647 w 67"/>
                <a:gd name="T113" fmla="*/ 2147483647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34"/>
                <a:gd name="T173" fmla="*/ 67 w 67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34">
                  <a:moveTo>
                    <a:pt x="0" y="26"/>
                  </a:moveTo>
                  <a:lnTo>
                    <a:pt x="21" y="10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cubicBezTo>
                    <a:pt x="30" y="4"/>
                    <a:pt x="35" y="2"/>
                    <a:pt x="38" y="3"/>
                  </a:cubicBezTo>
                  <a:cubicBezTo>
                    <a:pt x="42" y="3"/>
                    <a:pt x="47" y="7"/>
                    <a:pt x="49" y="6"/>
                  </a:cubicBezTo>
                  <a:cubicBezTo>
                    <a:pt x="50" y="6"/>
                    <a:pt x="67" y="2"/>
                    <a:pt x="67" y="2"/>
                  </a:cubicBezTo>
                  <a:lnTo>
                    <a:pt x="49" y="13"/>
                  </a:lnTo>
                  <a:cubicBezTo>
                    <a:pt x="49" y="13"/>
                    <a:pt x="41" y="10"/>
                    <a:pt x="40" y="10"/>
                  </a:cubicBezTo>
                  <a:cubicBezTo>
                    <a:pt x="38" y="11"/>
                    <a:pt x="35" y="13"/>
                    <a:pt x="35" y="13"/>
                  </a:cubicBezTo>
                  <a:lnTo>
                    <a:pt x="37" y="17"/>
                  </a:lnTo>
                  <a:lnTo>
                    <a:pt x="37" y="23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27" y="17"/>
                  </a:lnTo>
                  <a:lnTo>
                    <a:pt x="10" y="34"/>
                  </a:lnTo>
                  <a:lnTo>
                    <a:pt x="0" y="26"/>
                  </a:lnTo>
                  <a:close/>
                  <a:moveTo>
                    <a:pt x="4" y="25"/>
                  </a:moveTo>
                  <a:lnTo>
                    <a:pt x="10" y="30"/>
                  </a:lnTo>
                  <a:moveTo>
                    <a:pt x="7" y="24"/>
                  </a:moveTo>
                  <a:lnTo>
                    <a:pt x="18" y="17"/>
                  </a:lnTo>
                  <a:moveTo>
                    <a:pt x="9" y="26"/>
                  </a:moveTo>
                  <a:lnTo>
                    <a:pt x="19" y="18"/>
                  </a:lnTo>
                  <a:moveTo>
                    <a:pt x="12" y="28"/>
                  </a:moveTo>
                  <a:lnTo>
                    <a:pt x="20" y="19"/>
                  </a:lnTo>
                  <a:moveTo>
                    <a:pt x="24" y="11"/>
                  </a:moveTo>
                  <a:lnTo>
                    <a:pt x="31" y="7"/>
                  </a:lnTo>
                  <a:moveTo>
                    <a:pt x="25" y="13"/>
                  </a:moveTo>
                  <a:lnTo>
                    <a:pt x="32" y="9"/>
                  </a:lnTo>
                  <a:moveTo>
                    <a:pt x="26" y="15"/>
                  </a:moveTo>
                  <a:lnTo>
                    <a:pt x="33" y="10"/>
                  </a:lnTo>
                  <a:moveTo>
                    <a:pt x="36" y="7"/>
                  </a:moveTo>
                  <a:lnTo>
                    <a:pt x="46" y="9"/>
                  </a:lnTo>
                  <a:moveTo>
                    <a:pt x="54" y="7"/>
                  </a:moveTo>
                  <a:lnTo>
                    <a:pt x="66" y="3"/>
                  </a:lnTo>
                  <a:moveTo>
                    <a:pt x="20" y="4"/>
                  </a:moveTo>
                  <a:lnTo>
                    <a:pt x="23" y="1"/>
                  </a:lnTo>
                  <a:moveTo>
                    <a:pt x="24" y="8"/>
                  </a:moveTo>
                  <a:lnTo>
                    <a:pt x="22" y="5"/>
                  </a:lnTo>
                  <a:moveTo>
                    <a:pt x="27" y="5"/>
                  </a:moveTo>
                  <a:lnTo>
                    <a:pt x="25" y="2"/>
                  </a:lnTo>
                  <a:moveTo>
                    <a:pt x="33" y="24"/>
                  </a:moveTo>
                  <a:lnTo>
                    <a:pt x="33" y="21"/>
                  </a:lnTo>
                  <a:moveTo>
                    <a:pt x="35" y="22"/>
                  </a:moveTo>
                  <a:lnTo>
                    <a:pt x="35" y="20"/>
                  </a:lnTo>
                  <a:moveTo>
                    <a:pt x="31" y="19"/>
                  </a:moveTo>
                  <a:lnTo>
                    <a:pt x="29" y="16"/>
                  </a:lnTo>
                  <a:moveTo>
                    <a:pt x="34" y="18"/>
                  </a:moveTo>
                  <a:lnTo>
                    <a:pt x="32" y="14"/>
                  </a:lnTo>
                  <a:moveTo>
                    <a:pt x="49" y="10"/>
                  </a:moveTo>
                  <a:cubicBezTo>
                    <a:pt x="49" y="9"/>
                    <a:pt x="49" y="9"/>
                    <a:pt x="50" y="8"/>
                  </a:cubicBezTo>
                  <a:cubicBezTo>
                    <a:pt x="50" y="8"/>
                    <a:pt x="51" y="8"/>
                    <a:pt x="51" y="9"/>
                  </a:cubicBezTo>
                  <a:cubicBezTo>
                    <a:pt x="52" y="9"/>
                    <a:pt x="51" y="10"/>
                    <a:pt x="51" y="10"/>
                  </a:cubicBezTo>
                  <a:cubicBezTo>
                    <a:pt x="50" y="11"/>
                    <a:pt x="50" y="10"/>
                    <a:pt x="49" y="10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3" name="Freeform 53"/>
            <p:cNvSpPr>
              <a:spLocks noEditPoints="1"/>
            </p:cNvSpPr>
            <p:nvPr/>
          </p:nvSpPr>
          <p:spPr bwMode="auto">
            <a:xfrm>
              <a:off x="1604" y="1078"/>
              <a:ext cx="2264" cy="2164"/>
            </a:xfrm>
            <a:custGeom>
              <a:avLst/>
              <a:gdLst>
                <a:gd name="T0" fmla="*/ 0 w 372"/>
                <a:gd name="T1" fmla="*/ 2147483647 h 372"/>
                <a:gd name="T2" fmla="*/ 2147483647 w 372"/>
                <a:gd name="T3" fmla="*/ 2147483647 h 372"/>
                <a:gd name="T4" fmla="*/ 0 w 372"/>
                <a:gd name="T5" fmla="*/ 2147483647 h 372"/>
                <a:gd name="T6" fmla="*/ 2147483647 w 372"/>
                <a:gd name="T7" fmla="*/ 2147483647 h 372"/>
                <a:gd name="T8" fmla="*/ 0 w 372"/>
                <a:gd name="T9" fmla="*/ 2147483647 h 372"/>
                <a:gd name="T10" fmla="*/ 2147483647 w 372"/>
                <a:gd name="T11" fmla="*/ 0 h 372"/>
                <a:gd name="T12" fmla="*/ 2147483647 w 372"/>
                <a:gd name="T13" fmla="*/ 2147483647 h 372"/>
                <a:gd name="T14" fmla="*/ 2147483647 w 372"/>
                <a:gd name="T15" fmla="*/ 0 h 372"/>
                <a:gd name="T16" fmla="*/ 2147483647 w 372"/>
                <a:gd name="T17" fmla="*/ 2147483647 h 372"/>
                <a:gd name="T18" fmla="*/ 2147483647 w 372"/>
                <a:gd name="T19" fmla="*/ 0 h 372"/>
                <a:gd name="T20" fmla="*/ 2147483647 w 372"/>
                <a:gd name="T21" fmla="*/ 0 h 372"/>
                <a:gd name="T22" fmla="*/ 2147483647 w 372"/>
                <a:gd name="T23" fmla="*/ 2147483647 h 372"/>
                <a:gd name="T24" fmla="*/ 2147483647 w 372"/>
                <a:gd name="T25" fmla="*/ 0 h 372"/>
                <a:gd name="T26" fmla="*/ 2147483647 w 372"/>
                <a:gd name="T27" fmla="*/ 2147483647 h 372"/>
                <a:gd name="T28" fmla="*/ 2147483647 w 372"/>
                <a:gd name="T29" fmla="*/ 0 h 372"/>
                <a:gd name="T30" fmla="*/ 2147483647 w 372"/>
                <a:gd name="T31" fmla="*/ 2147483647 h 372"/>
                <a:gd name="T32" fmla="*/ 2147483647 w 372"/>
                <a:gd name="T33" fmla="*/ 2147483647 h 372"/>
                <a:gd name="T34" fmla="*/ 2147483647 w 372"/>
                <a:gd name="T35" fmla="*/ 2147483647 h 372"/>
                <a:gd name="T36" fmla="*/ 2147483647 w 372"/>
                <a:gd name="T37" fmla="*/ 2147483647 h 372"/>
                <a:gd name="T38" fmla="*/ 2147483647 w 372"/>
                <a:gd name="T39" fmla="*/ 2147483647 h 372"/>
                <a:gd name="T40" fmla="*/ 2147483647 w 372"/>
                <a:gd name="T41" fmla="*/ 2147483647 h 372"/>
                <a:gd name="T42" fmla="*/ 2147483647 w 372"/>
                <a:gd name="T43" fmla="*/ 2147483647 h 372"/>
                <a:gd name="T44" fmla="*/ 2147483647 w 372"/>
                <a:gd name="T45" fmla="*/ 2147483647 h 372"/>
                <a:gd name="T46" fmla="*/ 2147483647 w 372"/>
                <a:gd name="T47" fmla="*/ 2147483647 h 372"/>
                <a:gd name="T48" fmla="*/ 2147483647 w 372"/>
                <a:gd name="T49" fmla="*/ 2147483647 h 372"/>
                <a:gd name="T50" fmla="*/ 2147483647 w 372"/>
                <a:gd name="T51" fmla="*/ 2147483647 h 372"/>
                <a:gd name="T52" fmla="*/ 2147483647 w 372"/>
                <a:gd name="T53" fmla="*/ 2147483647 h 372"/>
                <a:gd name="T54" fmla="*/ 2147483647 w 372"/>
                <a:gd name="T55" fmla="*/ 2147483647 h 372"/>
                <a:gd name="T56" fmla="*/ 2147483647 w 372"/>
                <a:gd name="T57" fmla="*/ 2147483647 h 372"/>
                <a:gd name="T58" fmla="*/ 2147483647 w 372"/>
                <a:gd name="T59" fmla="*/ 2147483647 h 372"/>
                <a:gd name="T60" fmla="*/ 2147483647 w 372"/>
                <a:gd name="T61" fmla="*/ 2147483647 h 372"/>
                <a:gd name="T62" fmla="*/ 2147483647 w 372"/>
                <a:gd name="T63" fmla="*/ 2147483647 h 372"/>
                <a:gd name="T64" fmla="*/ 2147483647 w 372"/>
                <a:gd name="T65" fmla="*/ 2147483647 h 372"/>
                <a:gd name="T66" fmla="*/ 2147483647 w 372"/>
                <a:gd name="T67" fmla="*/ 2147483647 h 372"/>
                <a:gd name="T68" fmla="*/ 2147483647 w 372"/>
                <a:gd name="T69" fmla="*/ 2147483647 h 372"/>
                <a:gd name="T70" fmla="*/ 0 w 372"/>
                <a:gd name="T71" fmla="*/ 2147483647 h 372"/>
                <a:gd name="T72" fmla="*/ 2147483647 w 372"/>
                <a:gd name="T73" fmla="*/ 2147483647 h 372"/>
                <a:gd name="T74" fmla="*/ 0 w 372"/>
                <a:gd name="T75" fmla="*/ 2147483647 h 372"/>
                <a:gd name="T76" fmla="*/ 2147483647 w 372"/>
                <a:gd name="T77" fmla="*/ 2147483647 h 372"/>
                <a:gd name="T78" fmla="*/ 0 w 372"/>
                <a:gd name="T79" fmla="*/ 2147483647 h 3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2"/>
                <a:gd name="T121" fmla="*/ 0 h 372"/>
                <a:gd name="T122" fmla="*/ 372 w 372"/>
                <a:gd name="T123" fmla="*/ 372 h 3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2" h="372"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  <a:moveTo>
                    <a:pt x="0" y="186"/>
                  </a:moveTo>
                  <a:cubicBezTo>
                    <a:pt x="0" y="135"/>
                    <a:pt x="21" y="88"/>
                    <a:pt x="54" y="54"/>
                  </a:cubicBezTo>
                  <a:lnTo>
                    <a:pt x="56" y="56"/>
                  </a:lnTo>
                  <a:cubicBezTo>
                    <a:pt x="23" y="89"/>
                    <a:pt x="2" y="135"/>
                    <a:pt x="2" y="186"/>
                  </a:cubicBezTo>
                  <a:lnTo>
                    <a:pt x="0" y="186"/>
                  </a:lnTo>
                  <a:close/>
                  <a:moveTo>
                    <a:pt x="54" y="54"/>
                  </a:moveTo>
                  <a:cubicBezTo>
                    <a:pt x="88" y="21"/>
                    <a:pt x="135" y="0"/>
                    <a:pt x="186" y="0"/>
                  </a:cubicBezTo>
                  <a:lnTo>
                    <a:pt x="186" y="2"/>
                  </a:lnTo>
                  <a:cubicBezTo>
                    <a:pt x="135" y="2"/>
                    <a:pt x="89" y="23"/>
                    <a:pt x="56" y="56"/>
                  </a:cubicBezTo>
                  <a:lnTo>
                    <a:pt x="54" y="54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cubicBezTo>
                    <a:pt x="237" y="0"/>
                    <a:pt x="284" y="21"/>
                    <a:pt x="318" y="54"/>
                  </a:cubicBezTo>
                  <a:lnTo>
                    <a:pt x="316" y="56"/>
                  </a:lnTo>
                  <a:cubicBezTo>
                    <a:pt x="283" y="23"/>
                    <a:pt x="237" y="2"/>
                    <a:pt x="186" y="2"/>
                  </a:cubicBezTo>
                  <a:lnTo>
                    <a:pt x="186" y="0"/>
                  </a:lnTo>
                  <a:close/>
                  <a:moveTo>
                    <a:pt x="318" y="54"/>
                  </a:moveTo>
                  <a:cubicBezTo>
                    <a:pt x="351" y="88"/>
                    <a:pt x="372" y="135"/>
                    <a:pt x="372" y="186"/>
                  </a:cubicBezTo>
                  <a:lnTo>
                    <a:pt x="370" y="186"/>
                  </a:lnTo>
                  <a:cubicBezTo>
                    <a:pt x="370" y="135"/>
                    <a:pt x="349" y="89"/>
                    <a:pt x="316" y="56"/>
                  </a:cubicBezTo>
                  <a:lnTo>
                    <a:pt x="318" y="54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cubicBezTo>
                    <a:pt x="372" y="237"/>
                    <a:pt x="351" y="284"/>
                    <a:pt x="318" y="318"/>
                  </a:cubicBezTo>
                  <a:lnTo>
                    <a:pt x="316" y="316"/>
                  </a:lnTo>
                  <a:cubicBezTo>
                    <a:pt x="349" y="283"/>
                    <a:pt x="370" y="237"/>
                    <a:pt x="370" y="186"/>
                  </a:cubicBezTo>
                  <a:lnTo>
                    <a:pt x="372" y="186"/>
                  </a:lnTo>
                  <a:close/>
                  <a:moveTo>
                    <a:pt x="318" y="318"/>
                  </a:moveTo>
                  <a:cubicBezTo>
                    <a:pt x="284" y="351"/>
                    <a:pt x="237" y="372"/>
                    <a:pt x="186" y="372"/>
                  </a:cubicBezTo>
                  <a:lnTo>
                    <a:pt x="186" y="370"/>
                  </a:lnTo>
                  <a:cubicBezTo>
                    <a:pt x="237" y="370"/>
                    <a:pt x="283" y="349"/>
                    <a:pt x="316" y="316"/>
                  </a:cubicBezTo>
                  <a:lnTo>
                    <a:pt x="318" y="318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cubicBezTo>
                    <a:pt x="135" y="372"/>
                    <a:pt x="88" y="351"/>
                    <a:pt x="54" y="318"/>
                  </a:cubicBezTo>
                  <a:lnTo>
                    <a:pt x="56" y="316"/>
                  </a:lnTo>
                  <a:cubicBezTo>
                    <a:pt x="89" y="349"/>
                    <a:pt x="135" y="370"/>
                    <a:pt x="186" y="370"/>
                  </a:cubicBezTo>
                  <a:lnTo>
                    <a:pt x="186" y="372"/>
                  </a:lnTo>
                  <a:close/>
                  <a:moveTo>
                    <a:pt x="54" y="318"/>
                  </a:moveTo>
                  <a:cubicBezTo>
                    <a:pt x="21" y="284"/>
                    <a:pt x="0" y="237"/>
                    <a:pt x="0" y="186"/>
                  </a:cubicBezTo>
                  <a:lnTo>
                    <a:pt x="2" y="186"/>
                  </a:lnTo>
                  <a:cubicBezTo>
                    <a:pt x="2" y="237"/>
                    <a:pt x="23" y="283"/>
                    <a:pt x="56" y="316"/>
                  </a:cubicBezTo>
                  <a:lnTo>
                    <a:pt x="54" y="318"/>
                  </a:lnTo>
                  <a:close/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4" name="Oval 54"/>
            <p:cNvSpPr>
              <a:spLocks noChangeArrowheads="1"/>
            </p:cNvSpPr>
            <p:nvPr/>
          </p:nvSpPr>
          <p:spPr bwMode="auto">
            <a:xfrm>
              <a:off x="2236" y="1682"/>
              <a:ext cx="999" cy="955"/>
            </a:xfrm>
            <a:prstGeom prst="ellipse">
              <a:avLst/>
            </a:pr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3555" name="Freeform 55"/>
            <p:cNvSpPr>
              <a:spLocks noEditPoints="1"/>
            </p:cNvSpPr>
            <p:nvPr/>
          </p:nvSpPr>
          <p:spPr bwMode="auto">
            <a:xfrm>
              <a:off x="1507" y="985"/>
              <a:ext cx="2458" cy="2350"/>
            </a:xfrm>
            <a:custGeom>
              <a:avLst/>
              <a:gdLst>
                <a:gd name="T0" fmla="*/ 2147483647 w 404"/>
                <a:gd name="T1" fmla="*/ 2147483647 h 404"/>
                <a:gd name="T2" fmla="*/ 2147483647 w 404"/>
                <a:gd name="T3" fmla="*/ 2147483647 h 404"/>
                <a:gd name="T4" fmla="*/ 2147483647 w 404"/>
                <a:gd name="T5" fmla="*/ 2147483647 h 404"/>
                <a:gd name="T6" fmla="*/ 2147483647 w 404"/>
                <a:gd name="T7" fmla="*/ 2147483647 h 404"/>
                <a:gd name="T8" fmla="*/ 2147483647 w 404"/>
                <a:gd name="T9" fmla="*/ 2147483647 h 404"/>
                <a:gd name="T10" fmla="*/ 2147483647 w 404"/>
                <a:gd name="T11" fmla="*/ 2147483647 h 404"/>
                <a:gd name="T12" fmla="*/ 2147483647 w 404"/>
                <a:gd name="T13" fmla="*/ 2147483647 h 404"/>
                <a:gd name="T14" fmla="*/ 2147483647 w 404"/>
                <a:gd name="T15" fmla="*/ 2147483647 h 404"/>
                <a:gd name="T16" fmla="*/ 2147483647 w 404"/>
                <a:gd name="T17" fmla="*/ 2147483647 h 404"/>
                <a:gd name="T18" fmla="*/ 2147483647 w 404"/>
                <a:gd name="T19" fmla="*/ 2147483647 h 404"/>
                <a:gd name="T20" fmla="*/ 2147483647 w 404"/>
                <a:gd name="T21" fmla="*/ 2147483647 h 404"/>
                <a:gd name="T22" fmla="*/ 2147483647 w 404"/>
                <a:gd name="T23" fmla="*/ 2147483647 h 404"/>
                <a:gd name="T24" fmla="*/ 2147483647 w 404"/>
                <a:gd name="T25" fmla="*/ 2147483647 h 404"/>
                <a:gd name="T26" fmla="*/ 2147483647 w 404"/>
                <a:gd name="T27" fmla="*/ 2147483647 h 404"/>
                <a:gd name="T28" fmla="*/ 2147483647 w 404"/>
                <a:gd name="T29" fmla="*/ 2147483647 h 404"/>
                <a:gd name="T30" fmla="*/ 2147483647 w 404"/>
                <a:gd name="T31" fmla="*/ 2147483647 h 404"/>
                <a:gd name="T32" fmla="*/ 2147483647 w 404"/>
                <a:gd name="T33" fmla="*/ 2147483647 h 404"/>
                <a:gd name="T34" fmla="*/ 2147483647 w 404"/>
                <a:gd name="T35" fmla="*/ 2147483647 h 404"/>
                <a:gd name="T36" fmla="*/ 2147483647 w 404"/>
                <a:gd name="T37" fmla="*/ 2147483647 h 404"/>
                <a:gd name="T38" fmla="*/ 2147483647 w 404"/>
                <a:gd name="T39" fmla="*/ 2147483647 h 404"/>
                <a:gd name="T40" fmla="*/ 2147483647 w 404"/>
                <a:gd name="T41" fmla="*/ 2147483647 h 404"/>
                <a:gd name="T42" fmla="*/ 2147483647 w 404"/>
                <a:gd name="T43" fmla="*/ 2147483647 h 404"/>
                <a:gd name="T44" fmla="*/ 2147483647 w 404"/>
                <a:gd name="T45" fmla="*/ 2147483647 h 404"/>
                <a:gd name="T46" fmla="*/ 2147483647 w 404"/>
                <a:gd name="T47" fmla="*/ 2147483647 h 404"/>
                <a:gd name="T48" fmla="*/ 2147483647 w 404"/>
                <a:gd name="T49" fmla="*/ 2147483647 h 404"/>
                <a:gd name="T50" fmla="*/ 2147483647 w 404"/>
                <a:gd name="T51" fmla="*/ 2147483647 h 404"/>
                <a:gd name="T52" fmla="*/ 2147483647 w 404"/>
                <a:gd name="T53" fmla="*/ 2147483647 h 404"/>
                <a:gd name="T54" fmla="*/ 2147483647 w 404"/>
                <a:gd name="T55" fmla="*/ 2147483647 h 404"/>
                <a:gd name="T56" fmla="*/ 2147483647 w 404"/>
                <a:gd name="T57" fmla="*/ 2147483647 h 404"/>
                <a:gd name="T58" fmla="*/ 2147483647 w 404"/>
                <a:gd name="T59" fmla="*/ 2147483647 h 404"/>
                <a:gd name="T60" fmla="*/ 2147483647 w 404"/>
                <a:gd name="T61" fmla="*/ 2147483647 h 404"/>
                <a:gd name="T62" fmla="*/ 2147483647 w 404"/>
                <a:gd name="T63" fmla="*/ 2147483647 h 404"/>
                <a:gd name="T64" fmla="*/ 2147483647 w 404"/>
                <a:gd name="T65" fmla="*/ 2147483647 h 404"/>
                <a:gd name="T66" fmla="*/ 2147483647 w 404"/>
                <a:gd name="T67" fmla="*/ 2147483647 h 404"/>
                <a:gd name="T68" fmla="*/ 2147483647 w 404"/>
                <a:gd name="T69" fmla="*/ 2147483647 h 404"/>
                <a:gd name="T70" fmla="*/ 2147483647 w 404"/>
                <a:gd name="T71" fmla="*/ 2147483647 h 404"/>
                <a:gd name="T72" fmla="*/ 2147483647 w 404"/>
                <a:gd name="T73" fmla="*/ 2147483647 h 404"/>
                <a:gd name="T74" fmla="*/ 2147483647 w 404"/>
                <a:gd name="T75" fmla="*/ 2147483647 h 404"/>
                <a:gd name="T76" fmla="*/ 2147483647 w 404"/>
                <a:gd name="T77" fmla="*/ 2147483647 h 404"/>
                <a:gd name="T78" fmla="*/ 2147483647 w 404"/>
                <a:gd name="T79" fmla="*/ 2147483647 h 404"/>
                <a:gd name="T80" fmla="*/ 2147483647 w 404"/>
                <a:gd name="T81" fmla="*/ 2147483647 h 404"/>
                <a:gd name="T82" fmla="*/ 2147483647 w 404"/>
                <a:gd name="T83" fmla="*/ 2147483647 h 404"/>
                <a:gd name="T84" fmla="*/ 2147483647 w 404"/>
                <a:gd name="T85" fmla="*/ 2147483647 h 404"/>
                <a:gd name="T86" fmla="*/ 2147483647 w 404"/>
                <a:gd name="T87" fmla="*/ 2147483647 h 404"/>
                <a:gd name="T88" fmla="*/ 2147483647 w 404"/>
                <a:gd name="T89" fmla="*/ 2147483647 h 404"/>
                <a:gd name="T90" fmla="*/ 2147483647 w 404"/>
                <a:gd name="T91" fmla="*/ 2147483647 h 404"/>
                <a:gd name="T92" fmla="*/ 2147483647 w 404"/>
                <a:gd name="T93" fmla="*/ 2147483647 h 404"/>
                <a:gd name="T94" fmla="*/ 2147483647 w 404"/>
                <a:gd name="T95" fmla="*/ 2147483647 h 404"/>
                <a:gd name="T96" fmla="*/ 2147483647 w 404"/>
                <a:gd name="T97" fmla="*/ 2147483647 h 404"/>
                <a:gd name="T98" fmla="*/ 2147483647 w 404"/>
                <a:gd name="T99" fmla="*/ 2147483647 h 404"/>
                <a:gd name="T100" fmla="*/ 2147483647 w 404"/>
                <a:gd name="T101" fmla="*/ 2147483647 h 404"/>
                <a:gd name="T102" fmla="*/ 2147483647 w 404"/>
                <a:gd name="T103" fmla="*/ 2147483647 h 404"/>
                <a:gd name="T104" fmla="*/ 2147483647 w 404"/>
                <a:gd name="T105" fmla="*/ 2147483647 h 404"/>
                <a:gd name="T106" fmla="*/ 2147483647 w 404"/>
                <a:gd name="T107" fmla="*/ 2147483647 h 404"/>
                <a:gd name="T108" fmla="*/ 2147483647 w 404"/>
                <a:gd name="T109" fmla="*/ 2147483647 h 404"/>
                <a:gd name="T110" fmla="*/ 2147483647 w 404"/>
                <a:gd name="T111" fmla="*/ 2147483647 h 404"/>
                <a:gd name="T112" fmla="*/ 2147483647 w 404"/>
                <a:gd name="T113" fmla="*/ 2147483647 h 404"/>
                <a:gd name="T114" fmla="*/ 2147483647 w 404"/>
                <a:gd name="T115" fmla="*/ 2147483647 h 404"/>
                <a:gd name="T116" fmla="*/ 2147483647 w 404"/>
                <a:gd name="T117" fmla="*/ 2147483647 h 404"/>
                <a:gd name="T118" fmla="*/ 2147483647 w 404"/>
                <a:gd name="T119" fmla="*/ 2147483647 h 404"/>
                <a:gd name="T120" fmla="*/ 2147483647 w 404"/>
                <a:gd name="T121" fmla="*/ 2147483647 h 404"/>
                <a:gd name="T122" fmla="*/ 2147483647 w 404"/>
                <a:gd name="T123" fmla="*/ 2147483647 h 404"/>
                <a:gd name="T124" fmla="*/ 2147483647 w 404"/>
                <a:gd name="T125" fmla="*/ 2147483647 h 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404"/>
                <a:gd name="T191" fmla="*/ 404 w 404"/>
                <a:gd name="T192" fmla="*/ 404 h 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404">
                  <a:moveTo>
                    <a:pt x="187" y="5"/>
                  </a:moveTo>
                  <a:cubicBezTo>
                    <a:pt x="189" y="5"/>
                    <a:pt x="190" y="10"/>
                    <a:pt x="187" y="10"/>
                  </a:cubicBezTo>
                  <a:cubicBezTo>
                    <a:pt x="182" y="12"/>
                    <a:pt x="180" y="5"/>
                    <a:pt x="184" y="3"/>
                  </a:cubicBezTo>
                  <a:cubicBezTo>
                    <a:pt x="187" y="0"/>
                    <a:pt x="189" y="3"/>
                    <a:pt x="191" y="5"/>
                  </a:cubicBezTo>
                  <a:cubicBezTo>
                    <a:pt x="192" y="7"/>
                    <a:pt x="194" y="10"/>
                    <a:pt x="196" y="10"/>
                  </a:cubicBezTo>
                  <a:cubicBezTo>
                    <a:pt x="197" y="10"/>
                    <a:pt x="201" y="10"/>
                    <a:pt x="202" y="6"/>
                  </a:cubicBezTo>
                  <a:cubicBezTo>
                    <a:pt x="202" y="2"/>
                    <a:pt x="197" y="0"/>
                    <a:pt x="195" y="2"/>
                  </a:cubicBezTo>
                  <a:cubicBezTo>
                    <a:pt x="193" y="5"/>
                    <a:pt x="196" y="8"/>
                    <a:pt x="199" y="7"/>
                  </a:cubicBezTo>
                  <a:moveTo>
                    <a:pt x="207" y="5"/>
                  </a:moveTo>
                  <a:cubicBezTo>
                    <a:pt x="209" y="5"/>
                    <a:pt x="210" y="9"/>
                    <a:pt x="207" y="10"/>
                  </a:cubicBezTo>
                  <a:cubicBezTo>
                    <a:pt x="202" y="11"/>
                    <a:pt x="201" y="4"/>
                    <a:pt x="205" y="2"/>
                  </a:cubicBezTo>
                  <a:cubicBezTo>
                    <a:pt x="208" y="0"/>
                    <a:pt x="210" y="3"/>
                    <a:pt x="211" y="5"/>
                  </a:cubicBezTo>
                  <a:cubicBezTo>
                    <a:pt x="213" y="7"/>
                    <a:pt x="214" y="10"/>
                    <a:pt x="216" y="10"/>
                  </a:cubicBezTo>
                  <a:cubicBezTo>
                    <a:pt x="217" y="11"/>
                    <a:pt x="221" y="11"/>
                    <a:pt x="222" y="7"/>
                  </a:cubicBezTo>
                  <a:cubicBezTo>
                    <a:pt x="223" y="3"/>
                    <a:pt x="218" y="0"/>
                    <a:pt x="216" y="3"/>
                  </a:cubicBezTo>
                  <a:cubicBezTo>
                    <a:pt x="214" y="5"/>
                    <a:pt x="217" y="8"/>
                    <a:pt x="219" y="7"/>
                  </a:cubicBezTo>
                  <a:moveTo>
                    <a:pt x="228" y="7"/>
                  </a:moveTo>
                  <a:cubicBezTo>
                    <a:pt x="230" y="7"/>
                    <a:pt x="230" y="11"/>
                    <a:pt x="227" y="11"/>
                  </a:cubicBezTo>
                  <a:cubicBezTo>
                    <a:pt x="222" y="12"/>
                    <a:pt x="222" y="5"/>
                    <a:pt x="225" y="3"/>
                  </a:cubicBezTo>
                  <a:cubicBezTo>
                    <a:pt x="229" y="2"/>
                    <a:pt x="231" y="5"/>
                    <a:pt x="232" y="7"/>
                  </a:cubicBezTo>
                  <a:cubicBezTo>
                    <a:pt x="233" y="9"/>
                    <a:pt x="234" y="12"/>
                    <a:pt x="236" y="13"/>
                  </a:cubicBezTo>
                  <a:cubicBezTo>
                    <a:pt x="237" y="13"/>
                    <a:pt x="241" y="14"/>
                    <a:pt x="242" y="10"/>
                  </a:cubicBezTo>
                  <a:cubicBezTo>
                    <a:pt x="244" y="6"/>
                    <a:pt x="239" y="3"/>
                    <a:pt x="237" y="5"/>
                  </a:cubicBezTo>
                  <a:cubicBezTo>
                    <a:pt x="234" y="7"/>
                    <a:pt x="237" y="11"/>
                    <a:pt x="239" y="10"/>
                  </a:cubicBezTo>
                  <a:moveTo>
                    <a:pt x="248" y="10"/>
                  </a:moveTo>
                  <a:cubicBezTo>
                    <a:pt x="250" y="11"/>
                    <a:pt x="250" y="15"/>
                    <a:pt x="246" y="15"/>
                  </a:cubicBezTo>
                  <a:cubicBezTo>
                    <a:pt x="242" y="15"/>
                    <a:pt x="242" y="8"/>
                    <a:pt x="246" y="7"/>
                  </a:cubicBezTo>
                  <a:cubicBezTo>
                    <a:pt x="250" y="6"/>
                    <a:pt x="251" y="9"/>
                    <a:pt x="252" y="11"/>
                  </a:cubicBezTo>
                  <a:cubicBezTo>
                    <a:pt x="253" y="13"/>
                    <a:pt x="254" y="17"/>
                    <a:pt x="255" y="17"/>
                  </a:cubicBezTo>
                  <a:cubicBezTo>
                    <a:pt x="257" y="18"/>
                    <a:pt x="260" y="19"/>
                    <a:pt x="262" y="16"/>
                  </a:cubicBezTo>
                  <a:cubicBezTo>
                    <a:pt x="264" y="12"/>
                    <a:pt x="260" y="8"/>
                    <a:pt x="257" y="10"/>
                  </a:cubicBezTo>
                  <a:cubicBezTo>
                    <a:pt x="254" y="12"/>
                    <a:pt x="256" y="16"/>
                    <a:pt x="259" y="15"/>
                  </a:cubicBezTo>
                  <a:moveTo>
                    <a:pt x="268" y="16"/>
                  </a:moveTo>
                  <a:cubicBezTo>
                    <a:pt x="270" y="17"/>
                    <a:pt x="269" y="21"/>
                    <a:pt x="266" y="21"/>
                  </a:cubicBezTo>
                  <a:cubicBezTo>
                    <a:pt x="261" y="20"/>
                    <a:pt x="262" y="13"/>
                    <a:pt x="266" y="12"/>
                  </a:cubicBezTo>
                  <a:cubicBezTo>
                    <a:pt x="270" y="12"/>
                    <a:pt x="271" y="15"/>
                    <a:pt x="272" y="17"/>
                  </a:cubicBezTo>
                  <a:cubicBezTo>
                    <a:pt x="273" y="20"/>
                    <a:pt x="273" y="23"/>
                    <a:pt x="274" y="24"/>
                  </a:cubicBezTo>
                  <a:cubicBezTo>
                    <a:pt x="276" y="25"/>
                    <a:pt x="279" y="26"/>
                    <a:pt x="281" y="23"/>
                  </a:cubicBezTo>
                  <a:cubicBezTo>
                    <a:pt x="284" y="19"/>
                    <a:pt x="280" y="15"/>
                    <a:pt x="277" y="17"/>
                  </a:cubicBezTo>
                  <a:cubicBezTo>
                    <a:pt x="274" y="18"/>
                    <a:pt x="276" y="22"/>
                    <a:pt x="278" y="22"/>
                  </a:cubicBezTo>
                  <a:moveTo>
                    <a:pt x="287" y="24"/>
                  </a:moveTo>
                  <a:cubicBezTo>
                    <a:pt x="289" y="25"/>
                    <a:pt x="288" y="29"/>
                    <a:pt x="284" y="28"/>
                  </a:cubicBezTo>
                  <a:cubicBezTo>
                    <a:pt x="280" y="27"/>
                    <a:pt x="282" y="21"/>
                    <a:pt x="286" y="20"/>
                  </a:cubicBezTo>
                  <a:cubicBezTo>
                    <a:pt x="290" y="20"/>
                    <a:pt x="291" y="23"/>
                    <a:pt x="291" y="26"/>
                  </a:cubicBezTo>
                  <a:cubicBezTo>
                    <a:pt x="291" y="28"/>
                    <a:pt x="291" y="31"/>
                    <a:pt x="293" y="32"/>
                  </a:cubicBezTo>
                  <a:cubicBezTo>
                    <a:pt x="294" y="33"/>
                    <a:pt x="297" y="35"/>
                    <a:pt x="300" y="32"/>
                  </a:cubicBezTo>
                  <a:cubicBezTo>
                    <a:pt x="303" y="29"/>
                    <a:pt x="299" y="24"/>
                    <a:pt x="296" y="26"/>
                  </a:cubicBezTo>
                  <a:cubicBezTo>
                    <a:pt x="293" y="27"/>
                    <a:pt x="294" y="31"/>
                    <a:pt x="297" y="31"/>
                  </a:cubicBezTo>
                  <a:moveTo>
                    <a:pt x="305" y="34"/>
                  </a:moveTo>
                  <a:cubicBezTo>
                    <a:pt x="307" y="35"/>
                    <a:pt x="305" y="39"/>
                    <a:pt x="302" y="38"/>
                  </a:cubicBezTo>
                  <a:cubicBezTo>
                    <a:pt x="298" y="36"/>
                    <a:pt x="300" y="30"/>
                    <a:pt x="304" y="30"/>
                  </a:cubicBezTo>
                  <a:cubicBezTo>
                    <a:pt x="308" y="30"/>
                    <a:pt x="309" y="34"/>
                    <a:pt x="309" y="36"/>
                  </a:cubicBezTo>
                  <a:cubicBezTo>
                    <a:pt x="309" y="38"/>
                    <a:pt x="309" y="42"/>
                    <a:pt x="310" y="43"/>
                  </a:cubicBezTo>
                  <a:cubicBezTo>
                    <a:pt x="311" y="44"/>
                    <a:pt x="314" y="46"/>
                    <a:pt x="317" y="43"/>
                  </a:cubicBezTo>
                  <a:cubicBezTo>
                    <a:pt x="320" y="40"/>
                    <a:pt x="317" y="35"/>
                    <a:pt x="314" y="36"/>
                  </a:cubicBezTo>
                  <a:cubicBezTo>
                    <a:pt x="311" y="37"/>
                    <a:pt x="311" y="42"/>
                    <a:pt x="314" y="42"/>
                  </a:cubicBezTo>
                  <a:moveTo>
                    <a:pt x="322" y="46"/>
                  </a:moveTo>
                  <a:cubicBezTo>
                    <a:pt x="324" y="47"/>
                    <a:pt x="322" y="51"/>
                    <a:pt x="319" y="49"/>
                  </a:cubicBezTo>
                  <a:cubicBezTo>
                    <a:pt x="314" y="47"/>
                    <a:pt x="318" y="41"/>
                    <a:pt x="322" y="42"/>
                  </a:cubicBezTo>
                  <a:cubicBezTo>
                    <a:pt x="326" y="42"/>
                    <a:pt x="326" y="46"/>
                    <a:pt x="326" y="48"/>
                  </a:cubicBezTo>
                  <a:cubicBezTo>
                    <a:pt x="325" y="50"/>
                    <a:pt x="325" y="54"/>
                    <a:pt x="326" y="55"/>
                  </a:cubicBezTo>
                  <a:cubicBezTo>
                    <a:pt x="327" y="56"/>
                    <a:pt x="329" y="59"/>
                    <a:pt x="333" y="56"/>
                  </a:cubicBezTo>
                  <a:cubicBezTo>
                    <a:pt x="336" y="53"/>
                    <a:pt x="334" y="48"/>
                    <a:pt x="330" y="49"/>
                  </a:cubicBezTo>
                  <a:cubicBezTo>
                    <a:pt x="327" y="50"/>
                    <a:pt x="328" y="54"/>
                    <a:pt x="330" y="55"/>
                  </a:cubicBezTo>
                  <a:moveTo>
                    <a:pt x="338" y="59"/>
                  </a:moveTo>
                  <a:cubicBezTo>
                    <a:pt x="339" y="60"/>
                    <a:pt x="337" y="64"/>
                    <a:pt x="334" y="62"/>
                  </a:cubicBezTo>
                  <a:cubicBezTo>
                    <a:pt x="330" y="60"/>
                    <a:pt x="334" y="54"/>
                    <a:pt x="338" y="55"/>
                  </a:cubicBezTo>
                  <a:cubicBezTo>
                    <a:pt x="342" y="56"/>
                    <a:pt x="341" y="60"/>
                    <a:pt x="341" y="62"/>
                  </a:cubicBezTo>
                  <a:cubicBezTo>
                    <a:pt x="341" y="64"/>
                    <a:pt x="340" y="67"/>
                    <a:pt x="341" y="69"/>
                  </a:cubicBezTo>
                  <a:cubicBezTo>
                    <a:pt x="342" y="70"/>
                    <a:pt x="344" y="73"/>
                    <a:pt x="347" y="71"/>
                  </a:cubicBezTo>
                  <a:cubicBezTo>
                    <a:pt x="351" y="68"/>
                    <a:pt x="349" y="63"/>
                    <a:pt x="346" y="63"/>
                  </a:cubicBezTo>
                  <a:cubicBezTo>
                    <a:pt x="342" y="64"/>
                    <a:pt x="342" y="68"/>
                    <a:pt x="345" y="69"/>
                  </a:cubicBezTo>
                  <a:moveTo>
                    <a:pt x="352" y="74"/>
                  </a:moveTo>
                  <a:cubicBezTo>
                    <a:pt x="353" y="76"/>
                    <a:pt x="350" y="79"/>
                    <a:pt x="348" y="77"/>
                  </a:cubicBezTo>
                  <a:cubicBezTo>
                    <a:pt x="344" y="74"/>
                    <a:pt x="349" y="69"/>
                    <a:pt x="352" y="70"/>
                  </a:cubicBezTo>
                  <a:cubicBezTo>
                    <a:pt x="356" y="71"/>
                    <a:pt x="355" y="75"/>
                    <a:pt x="355" y="77"/>
                  </a:cubicBezTo>
                  <a:cubicBezTo>
                    <a:pt x="354" y="79"/>
                    <a:pt x="353" y="83"/>
                    <a:pt x="354" y="84"/>
                  </a:cubicBezTo>
                  <a:cubicBezTo>
                    <a:pt x="355" y="85"/>
                    <a:pt x="356" y="88"/>
                    <a:pt x="360" y="87"/>
                  </a:cubicBezTo>
                  <a:cubicBezTo>
                    <a:pt x="364" y="85"/>
                    <a:pt x="363" y="79"/>
                    <a:pt x="359" y="79"/>
                  </a:cubicBezTo>
                  <a:cubicBezTo>
                    <a:pt x="356" y="79"/>
                    <a:pt x="356" y="83"/>
                    <a:pt x="358" y="84"/>
                  </a:cubicBezTo>
                  <a:moveTo>
                    <a:pt x="365" y="91"/>
                  </a:moveTo>
                  <a:cubicBezTo>
                    <a:pt x="366" y="92"/>
                    <a:pt x="363" y="95"/>
                    <a:pt x="360" y="93"/>
                  </a:cubicBezTo>
                  <a:cubicBezTo>
                    <a:pt x="357" y="89"/>
                    <a:pt x="362" y="85"/>
                    <a:pt x="365" y="86"/>
                  </a:cubicBezTo>
                  <a:cubicBezTo>
                    <a:pt x="369" y="88"/>
                    <a:pt x="368" y="92"/>
                    <a:pt x="367" y="94"/>
                  </a:cubicBezTo>
                  <a:cubicBezTo>
                    <a:pt x="366" y="96"/>
                    <a:pt x="365" y="99"/>
                    <a:pt x="365" y="100"/>
                  </a:cubicBezTo>
                  <a:cubicBezTo>
                    <a:pt x="366" y="102"/>
                    <a:pt x="367" y="105"/>
                    <a:pt x="372" y="104"/>
                  </a:cubicBezTo>
                  <a:cubicBezTo>
                    <a:pt x="376" y="102"/>
                    <a:pt x="375" y="96"/>
                    <a:pt x="371" y="96"/>
                  </a:cubicBezTo>
                  <a:cubicBezTo>
                    <a:pt x="368" y="96"/>
                    <a:pt x="367" y="100"/>
                    <a:pt x="370" y="101"/>
                  </a:cubicBezTo>
                  <a:moveTo>
                    <a:pt x="375" y="108"/>
                  </a:moveTo>
                  <a:cubicBezTo>
                    <a:pt x="376" y="110"/>
                    <a:pt x="373" y="113"/>
                    <a:pt x="371" y="110"/>
                  </a:cubicBezTo>
                  <a:cubicBezTo>
                    <a:pt x="368" y="106"/>
                    <a:pt x="373" y="102"/>
                    <a:pt x="377" y="104"/>
                  </a:cubicBezTo>
                  <a:cubicBezTo>
                    <a:pt x="380" y="106"/>
                    <a:pt x="379" y="110"/>
                    <a:pt x="377" y="112"/>
                  </a:cubicBezTo>
                  <a:cubicBezTo>
                    <a:pt x="376" y="114"/>
                    <a:pt x="374" y="117"/>
                    <a:pt x="375" y="118"/>
                  </a:cubicBezTo>
                  <a:cubicBezTo>
                    <a:pt x="375" y="120"/>
                    <a:pt x="377" y="123"/>
                    <a:pt x="381" y="122"/>
                  </a:cubicBezTo>
                  <a:cubicBezTo>
                    <a:pt x="385" y="121"/>
                    <a:pt x="385" y="115"/>
                    <a:pt x="382" y="114"/>
                  </a:cubicBezTo>
                  <a:cubicBezTo>
                    <a:pt x="378" y="114"/>
                    <a:pt x="377" y="118"/>
                    <a:pt x="379" y="120"/>
                  </a:cubicBezTo>
                  <a:moveTo>
                    <a:pt x="384" y="127"/>
                  </a:moveTo>
                  <a:cubicBezTo>
                    <a:pt x="385" y="129"/>
                    <a:pt x="381" y="131"/>
                    <a:pt x="379" y="128"/>
                  </a:cubicBezTo>
                  <a:cubicBezTo>
                    <a:pt x="377" y="124"/>
                    <a:pt x="383" y="121"/>
                    <a:pt x="386" y="123"/>
                  </a:cubicBezTo>
                  <a:cubicBezTo>
                    <a:pt x="389" y="125"/>
                    <a:pt x="387" y="129"/>
                    <a:pt x="386" y="130"/>
                  </a:cubicBezTo>
                  <a:cubicBezTo>
                    <a:pt x="385" y="132"/>
                    <a:pt x="382" y="135"/>
                    <a:pt x="383" y="137"/>
                  </a:cubicBezTo>
                  <a:cubicBezTo>
                    <a:pt x="383" y="138"/>
                    <a:pt x="384" y="142"/>
                    <a:pt x="388" y="141"/>
                  </a:cubicBezTo>
                  <a:cubicBezTo>
                    <a:pt x="393" y="141"/>
                    <a:pt x="393" y="135"/>
                    <a:pt x="390" y="134"/>
                  </a:cubicBezTo>
                  <a:cubicBezTo>
                    <a:pt x="387" y="133"/>
                    <a:pt x="385" y="137"/>
                    <a:pt x="387" y="138"/>
                  </a:cubicBezTo>
                  <a:moveTo>
                    <a:pt x="391" y="146"/>
                  </a:moveTo>
                  <a:cubicBezTo>
                    <a:pt x="392" y="148"/>
                    <a:pt x="388" y="150"/>
                    <a:pt x="386" y="147"/>
                  </a:cubicBezTo>
                  <a:cubicBezTo>
                    <a:pt x="384" y="143"/>
                    <a:pt x="390" y="140"/>
                    <a:pt x="393" y="143"/>
                  </a:cubicBezTo>
                  <a:cubicBezTo>
                    <a:pt x="396" y="145"/>
                    <a:pt x="394" y="148"/>
                    <a:pt x="392" y="150"/>
                  </a:cubicBezTo>
                  <a:cubicBezTo>
                    <a:pt x="391" y="152"/>
                    <a:pt x="388" y="154"/>
                    <a:pt x="389" y="156"/>
                  </a:cubicBezTo>
                  <a:cubicBezTo>
                    <a:pt x="389" y="158"/>
                    <a:pt x="389" y="161"/>
                    <a:pt x="394" y="161"/>
                  </a:cubicBezTo>
                  <a:cubicBezTo>
                    <a:pt x="398" y="161"/>
                    <a:pt x="399" y="155"/>
                    <a:pt x="396" y="154"/>
                  </a:cubicBezTo>
                  <a:cubicBezTo>
                    <a:pt x="393" y="152"/>
                    <a:pt x="391" y="156"/>
                    <a:pt x="392" y="158"/>
                  </a:cubicBezTo>
                  <a:moveTo>
                    <a:pt x="396" y="166"/>
                  </a:moveTo>
                  <a:cubicBezTo>
                    <a:pt x="396" y="168"/>
                    <a:pt x="392" y="170"/>
                    <a:pt x="391" y="167"/>
                  </a:cubicBezTo>
                  <a:cubicBezTo>
                    <a:pt x="389" y="162"/>
                    <a:pt x="396" y="160"/>
                    <a:pt x="398" y="163"/>
                  </a:cubicBezTo>
                  <a:cubicBezTo>
                    <a:pt x="401" y="166"/>
                    <a:pt x="398" y="169"/>
                    <a:pt x="397" y="170"/>
                  </a:cubicBezTo>
                  <a:cubicBezTo>
                    <a:pt x="395" y="172"/>
                    <a:pt x="392" y="174"/>
                    <a:pt x="392" y="176"/>
                  </a:cubicBezTo>
                  <a:cubicBezTo>
                    <a:pt x="392" y="177"/>
                    <a:pt x="393" y="181"/>
                    <a:pt x="397" y="181"/>
                  </a:cubicBezTo>
                  <a:cubicBezTo>
                    <a:pt x="401" y="182"/>
                    <a:pt x="403" y="176"/>
                    <a:pt x="400" y="174"/>
                  </a:cubicBezTo>
                  <a:cubicBezTo>
                    <a:pt x="397" y="172"/>
                    <a:pt x="394" y="176"/>
                    <a:pt x="396" y="178"/>
                  </a:cubicBezTo>
                  <a:moveTo>
                    <a:pt x="399" y="187"/>
                  </a:moveTo>
                  <a:cubicBezTo>
                    <a:pt x="399" y="189"/>
                    <a:pt x="394" y="190"/>
                    <a:pt x="394" y="187"/>
                  </a:cubicBezTo>
                  <a:cubicBezTo>
                    <a:pt x="392" y="182"/>
                    <a:pt x="399" y="180"/>
                    <a:pt x="401" y="184"/>
                  </a:cubicBezTo>
                  <a:cubicBezTo>
                    <a:pt x="404" y="187"/>
                    <a:pt x="401" y="189"/>
                    <a:pt x="399" y="191"/>
                  </a:cubicBezTo>
                  <a:cubicBezTo>
                    <a:pt x="397" y="192"/>
                    <a:pt x="394" y="194"/>
                    <a:pt x="394" y="196"/>
                  </a:cubicBezTo>
                  <a:cubicBezTo>
                    <a:pt x="394" y="197"/>
                    <a:pt x="394" y="201"/>
                    <a:pt x="398" y="202"/>
                  </a:cubicBezTo>
                  <a:cubicBezTo>
                    <a:pt x="402" y="202"/>
                    <a:pt x="404" y="197"/>
                    <a:pt x="402" y="195"/>
                  </a:cubicBezTo>
                  <a:cubicBezTo>
                    <a:pt x="399" y="193"/>
                    <a:pt x="396" y="196"/>
                    <a:pt x="397" y="199"/>
                  </a:cubicBezTo>
                  <a:moveTo>
                    <a:pt x="399" y="207"/>
                  </a:moveTo>
                  <a:cubicBezTo>
                    <a:pt x="399" y="209"/>
                    <a:pt x="395" y="210"/>
                    <a:pt x="394" y="207"/>
                  </a:cubicBezTo>
                  <a:cubicBezTo>
                    <a:pt x="393" y="202"/>
                    <a:pt x="400" y="201"/>
                    <a:pt x="402" y="205"/>
                  </a:cubicBezTo>
                  <a:cubicBezTo>
                    <a:pt x="404" y="208"/>
                    <a:pt x="401" y="210"/>
                    <a:pt x="399" y="211"/>
                  </a:cubicBezTo>
                  <a:cubicBezTo>
                    <a:pt x="397" y="213"/>
                    <a:pt x="394" y="214"/>
                    <a:pt x="394" y="216"/>
                  </a:cubicBezTo>
                  <a:cubicBezTo>
                    <a:pt x="393" y="217"/>
                    <a:pt x="393" y="221"/>
                    <a:pt x="397" y="222"/>
                  </a:cubicBezTo>
                  <a:cubicBezTo>
                    <a:pt x="401" y="223"/>
                    <a:pt x="404" y="218"/>
                    <a:pt x="401" y="216"/>
                  </a:cubicBezTo>
                  <a:cubicBezTo>
                    <a:pt x="399" y="214"/>
                    <a:pt x="396" y="217"/>
                    <a:pt x="397" y="219"/>
                  </a:cubicBezTo>
                  <a:moveTo>
                    <a:pt x="397" y="228"/>
                  </a:moveTo>
                  <a:cubicBezTo>
                    <a:pt x="397" y="230"/>
                    <a:pt x="393" y="230"/>
                    <a:pt x="393" y="227"/>
                  </a:cubicBezTo>
                  <a:cubicBezTo>
                    <a:pt x="392" y="222"/>
                    <a:pt x="399" y="222"/>
                    <a:pt x="401" y="225"/>
                  </a:cubicBezTo>
                  <a:cubicBezTo>
                    <a:pt x="402" y="229"/>
                    <a:pt x="399" y="231"/>
                    <a:pt x="397" y="232"/>
                  </a:cubicBezTo>
                  <a:cubicBezTo>
                    <a:pt x="395" y="233"/>
                    <a:pt x="392" y="234"/>
                    <a:pt x="391" y="236"/>
                  </a:cubicBezTo>
                  <a:cubicBezTo>
                    <a:pt x="391" y="237"/>
                    <a:pt x="390" y="241"/>
                    <a:pt x="394" y="242"/>
                  </a:cubicBezTo>
                  <a:cubicBezTo>
                    <a:pt x="398" y="244"/>
                    <a:pt x="401" y="239"/>
                    <a:pt x="399" y="237"/>
                  </a:cubicBezTo>
                  <a:cubicBezTo>
                    <a:pt x="397" y="234"/>
                    <a:pt x="393" y="237"/>
                    <a:pt x="394" y="239"/>
                  </a:cubicBezTo>
                  <a:moveTo>
                    <a:pt x="394" y="248"/>
                  </a:moveTo>
                  <a:cubicBezTo>
                    <a:pt x="393" y="250"/>
                    <a:pt x="389" y="250"/>
                    <a:pt x="389" y="246"/>
                  </a:cubicBezTo>
                  <a:cubicBezTo>
                    <a:pt x="389" y="242"/>
                    <a:pt x="396" y="242"/>
                    <a:pt x="397" y="246"/>
                  </a:cubicBezTo>
                  <a:cubicBezTo>
                    <a:pt x="398" y="250"/>
                    <a:pt x="395" y="251"/>
                    <a:pt x="393" y="252"/>
                  </a:cubicBezTo>
                  <a:cubicBezTo>
                    <a:pt x="391" y="253"/>
                    <a:pt x="387" y="254"/>
                    <a:pt x="387" y="255"/>
                  </a:cubicBezTo>
                  <a:cubicBezTo>
                    <a:pt x="386" y="257"/>
                    <a:pt x="385" y="260"/>
                    <a:pt x="388" y="262"/>
                  </a:cubicBezTo>
                  <a:cubicBezTo>
                    <a:pt x="392" y="264"/>
                    <a:pt x="396" y="260"/>
                    <a:pt x="394" y="257"/>
                  </a:cubicBezTo>
                  <a:cubicBezTo>
                    <a:pt x="392" y="254"/>
                    <a:pt x="388" y="256"/>
                    <a:pt x="389" y="259"/>
                  </a:cubicBezTo>
                  <a:moveTo>
                    <a:pt x="388" y="268"/>
                  </a:moveTo>
                  <a:cubicBezTo>
                    <a:pt x="387" y="270"/>
                    <a:pt x="383" y="269"/>
                    <a:pt x="383" y="266"/>
                  </a:cubicBezTo>
                  <a:cubicBezTo>
                    <a:pt x="384" y="261"/>
                    <a:pt x="391" y="262"/>
                    <a:pt x="392" y="266"/>
                  </a:cubicBezTo>
                  <a:cubicBezTo>
                    <a:pt x="392" y="270"/>
                    <a:pt x="389" y="271"/>
                    <a:pt x="387" y="272"/>
                  </a:cubicBezTo>
                  <a:cubicBezTo>
                    <a:pt x="384" y="273"/>
                    <a:pt x="381" y="273"/>
                    <a:pt x="380" y="274"/>
                  </a:cubicBezTo>
                  <a:cubicBezTo>
                    <a:pt x="379" y="276"/>
                    <a:pt x="378" y="279"/>
                    <a:pt x="381" y="281"/>
                  </a:cubicBezTo>
                  <a:cubicBezTo>
                    <a:pt x="385" y="284"/>
                    <a:pt x="389" y="280"/>
                    <a:pt x="387" y="277"/>
                  </a:cubicBezTo>
                  <a:cubicBezTo>
                    <a:pt x="386" y="274"/>
                    <a:pt x="382" y="276"/>
                    <a:pt x="382" y="278"/>
                  </a:cubicBezTo>
                  <a:moveTo>
                    <a:pt x="380" y="287"/>
                  </a:moveTo>
                  <a:cubicBezTo>
                    <a:pt x="379" y="289"/>
                    <a:pt x="375" y="288"/>
                    <a:pt x="376" y="284"/>
                  </a:cubicBezTo>
                  <a:cubicBezTo>
                    <a:pt x="377" y="280"/>
                    <a:pt x="383" y="282"/>
                    <a:pt x="384" y="286"/>
                  </a:cubicBezTo>
                  <a:cubicBezTo>
                    <a:pt x="384" y="290"/>
                    <a:pt x="381" y="291"/>
                    <a:pt x="378" y="291"/>
                  </a:cubicBezTo>
                  <a:cubicBezTo>
                    <a:pt x="376" y="291"/>
                    <a:pt x="373" y="291"/>
                    <a:pt x="372" y="293"/>
                  </a:cubicBezTo>
                  <a:cubicBezTo>
                    <a:pt x="371" y="294"/>
                    <a:pt x="369" y="297"/>
                    <a:pt x="372" y="300"/>
                  </a:cubicBezTo>
                  <a:cubicBezTo>
                    <a:pt x="375" y="303"/>
                    <a:pt x="380" y="299"/>
                    <a:pt x="378" y="296"/>
                  </a:cubicBezTo>
                  <a:cubicBezTo>
                    <a:pt x="377" y="293"/>
                    <a:pt x="373" y="294"/>
                    <a:pt x="373" y="297"/>
                  </a:cubicBezTo>
                  <a:moveTo>
                    <a:pt x="370" y="305"/>
                  </a:moveTo>
                  <a:cubicBezTo>
                    <a:pt x="369" y="307"/>
                    <a:pt x="365" y="305"/>
                    <a:pt x="366" y="302"/>
                  </a:cubicBezTo>
                  <a:cubicBezTo>
                    <a:pt x="368" y="298"/>
                    <a:pt x="374" y="300"/>
                    <a:pt x="374" y="304"/>
                  </a:cubicBezTo>
                  <a:cubicBezTo>
                    <a:pt x="374" y="308"/>
                    <a:pt x="370" y="309"/>
                    <a:pt x="368" y="309"/>
                  </a:cubicBezTo>
                  <a:cubicBezTo>
                    <a:pt x="366" y="309"/>
                    <a:pt x="362" y="309"/>
                    <a:pt x="361" y="310"/>
                  </a:cubicBezTo>
                  <a:cubicBezTo>
                    <a:pt x="360" y="311"/>
                    <a:pt x="358" y="314"/>
                    <a:pt x="361" y="317"/>
                  </a:cubicBezTo>
                  <a:cubicBezTo>
                    <a:pt x="364" y="320"/>
                    <a:pt x="369" y="317"/>
                    <a:pt x="368" y="314"/>
                  </a:cubicBezTo>
                  <a:cubicBezTo>
                    <a:pt x="367" y="311"/>
                    <a:pt x="362" y="311"/>
                    <a:pt x="362" y="314"/>
                  </a:cubicBezTo>
                  <a:moveTo>
                    <a:pt x="358" y="322"/>
                  </a:moveTo>
                  <a:cubicBezTo>
                    <a:pt x="357" y="324"/>
                    <a:pt x="353" y="322"/>
                    <a:pt x="355" y="319"/>
                  </a:cubicBezTo>
                  <a:cubicBezTo>
                    <a:pt x="357" y="314"/>
                    <a:pt x="363" y="318"/>
                    <a:pt x="362" y="322"/>
                  </a:cubicBezTo>
                  <a:cubicBezTo>
                    <a:pt x="362" y="326"/>
                    <a:pt x="358" y="326"/>
                    <a:pt x="356" y="326"/>
                  </a:cubicBezTo>
                  <a:cubicBezTo>
                    <a:pt x="354" y="325"/>
                    <a:pt x="350" y="325"/>
                    <a:pt x="349" y="326"/>
                  </a:cubicBezTo>
                  <a:cubicBezTo>
                    <a:pt x="348" y="327"/>
                    <a:pt x="345" y="329"/>
                    <a:pt x="348" y="333"/>
                  </a:cubicBezTo>
                  <a:cubicBezTo>
                    <a:pt x="351" y="336"/>
                    <a:pt x="356" y="334"/>
                    <a:pt x="355" y="330"/>
                  </a:cubicBezTo>
                  <a:cubicBezTo>
                    <a:pt x="354" y="327"/>
                    <a:pt x="350" y="328"/>
                    <a:pt x="349" y="330"/>
                  </a:cubicBezTo>
                  <a:moveTo>
                    <a:pt x="345" y="338"/>
                  </a:moveTo>
                  <a:cubicBezTo>
                    <a:pt x="344" y="339"/>
                    <a:pt x="340" y="337"/>
                    <a:pt x="342" y="334"/>
                  </a:cubicBezTo>
                  <a:cubicBezTo>
                    <a:pt x="344" y="330"/>
                    <a:pt x="350" y="334"/>
                    <a:pt x="349" y="338"/>
                  </a:cubicBezTo>
                  <a:cubicBezTo>
                    <a:pt x="348" y="342"/>
                    <a:pt x="344" y="341"/>
                    <a:pt x="342" y="341"/>
                  </a:cubicBezTo>
                  <a:cubicBezTo>
                    <a:pt x="340" y="341"/>
                    <a:pt x="337" y="340"/>
                    <a:pt x="335" y="341"/>
                  </a:cubicBezTo>
                  <a:cubicBezTo>
                    <a:pt x="334" y="342"/>
                    <a:pt x="331" y="344"/>
                    <a:pt x="333" y="347"/>
                  </a:cubicBezTo>
                  <a:cubicBezTo>
                    <a:pt x="336" y="351"/>
                    <a:pt x="341" y="349"/>
                    <a:pt x="341" y="346"/>
                  </a:cubicBezTo>
                  <a:cubicBezTo>
                    <a:pt x="340" y="342"/>
                    <a:pt x="336" y="342"/>
                    <a:pt x="335" y="345"/>
                  </a:cubicBezTo>
                  <a:moveTo>
                    <a:pt x="330" y="352"/>
                  </a:moveTo>
                  <a:cubicBezTo>
                    <a:pt x="328" y="353"/>
                    <a:pt x="325" y="350"/>
                    <a:pt x="327" y="348"/>
                  </a:cubicBezTo>
                  <a:cubicBezTo>
                    <a:pt x="330" y="344"/>
                    <a:pt x="335" y="349"/>
                    <a:pt x="334" y="352"/>
                  </a:cubicBezTo>
                  <a:cubicBezTo>
                    <a:pt x="333" y="356"/>
                    <a:pt x="329" y="355"/>
                    <a:pt x="327" y="355"/>
                  </a:cubicBezTo>
                  <a:cubicBezTo>
                    <a:pt x="325" y="354"/>
                    <a:pt x="321" y="353"/>
                    <a:pt x="320" y="354"/>
                  </a:cubicBezTo>
                  <a:cubicBezTo>
                    <a:pt x="319" y="355"/>
                    <a:pt x="316" y="356"/>
                    <a:pt x="317" y="360"/>
                  </a:cubicBezTo>
                  <a:cubicBezTo>
                    <a:pt x="319" y="364"/>
                    <a:pt x="325" y="363"/>
                    <a:pt x="325" y="359"/>
                  </a:cubicBezTo>
                  <a:cubicBezTo>
                    <a:pt x="325" y="356"/>
                    <a:pt x="321" y="356"/>
                    <a:pt x="320" y="358"/>
                  </a:cubicBezTo>
                  <a:moveTo>
                    <a:pt x="313" y="365"/>
                  </a:moveTo>
                  <a:cubicBezTo>
                    <a:pt x="312" y="366"/>
                    <a:pt x="309" y="363"/>
                    <a:pt x="311" y="360"/>
                  </a:cubicBezTo>
                  <a:cubicBezTo>
                    <a:pt x="315" y="357"/>
                    <a:pt x="319" y="362"/>
                    <a:pt x="318" y="365"/>
                  </a:cubicBezTo>
                  <a:cubicBezTo>
                    <a:pt x="316" y="369"/>
                    <a:pt x="312" y="368"/>
                    <a:pt x="310" y="367"/>
                  </a:cubicBezTo>
                  <a:cubicBezTo>
                    <a:pt x="308" y="366"/>
                    <a:pt x="305" y="365"/>
                    <a:pt x="304" y="365"/>
                  </a:cubicBezTo>
                  <a:cubicBezTo>
                    <a:pt x="302" y="366"/>
                    <a:pt x="299" y="367"/>
                    <a:pt x="300" y="372"/>
                  </a:cubicBezTo>
                  <a:cubicBezTo>
                    <a:pt x="302" y="376"/>
                    <a:pt x="308" y="375"/>
                    <a:pt x="308" y="371"/>
                  </a:cubicBezTo>
                  <a:cubicBezTo>
                    <a:pt x="308" y="368"/>
                    <a:pt x="304" y="367"/>
                    <a:pt x="303" y="370"/>
                  </a:cubicBezTo>
                  <a:moveTo>
                    <a:pt x="296" y="375"/>
                  </a:moveTo>
                  <a:cubicBezTo>
                    <a:pt x="294" y="376"/>
                    <a:pt x="291" y="373"/>
                    <a:pt x="294" y="371"/>
                  </a:cubicBezTo>
                  <a:cubicBezTo>
                    <a:pt x="298" y="368"/>
                    <a:pt x="302" y="373"/>
                    <a:pt x="300" y="377"/>
                  </a:cubicBezTo>
                  <a:cubicBezTo>
                    <a:pt x="298" y="380"/>
                    <a:pt x="294" y="379"/>
                    <a:pt x="292" y="377"/>
                  </a:cubicBezTo>
                  <a:cubicBezTo>
                    <a:pt x="290" y="376"/>
                    <a:pt x="287" y="374"/>
                    <a:pt x="286" y="375"/>
                  </a:cubicBezTo>
                  <a:cubicBezTo>
                    <a:pt x="284" y="375"/>
                    <a:pt x="281" y="377"/>
                    <a:pt x="282" y="381"/>
                  </a:cubicBezTo>
                  <a:cubicBezTo>
                    <a:pt x="283" y="385"/>
                    <a:pt x="289" y="385"/>
                    <a:pt x="290" y="382"/>
                  </a:cubicBezTo>
                  <a:cubicBezTo>
                    <a:pt x="290" y="378"/>
                    <a:pt x="286" y="377"/>
                    <a:pt x="284" y="379"/>
                  </a:cubicBezTo>
                  <a:moveTo>
                    <a:pt x="277" y="384"/>
                  </a:moveTo>
                  <a:cubicBezTo>
                    <a:pt x="275" y="385"/>
                    <a:pt x="273" y="381"/>
                    <a:pt x="276" y="379"/>
                  </a:cubicBezTo>
                  <a:cubicBezTo>
                    <a:pt x="280" y="377"/>
                    <a:pt x="283" y="383"/>
                    <a:pt x="281" y="386"/>
                  </a:cubicBezTo>
                  <a:cubicBezTo>
                    <a:pt x="279" y="389"/>
                    <a:pt x="275" y="387"/>
                    <a:pt x="274" y="386"/>
                  </a:cubicBezTo>
                  <a:cubicBezTo>
                    <a:pt x="272" y="385"/>
                    <a:pt x="269" y="382"/>
                    <a:pt x="267" y="383"/>
                  </a:cubicBezTo>
                  <a:cubicBezTo>
                    <a:pt x="266" y="383"/>
                    <a:pt x="262" y="384"/>
                    <a:pt x="263" y="388"/>
                  </a:cubicBezTo>
                  <a:cubicBezTo>
                    <a:pt x="263" y="393"/>
                    <a:pt x="269" y="393"/>
                    <a:pt x="270" y="390"/>
                  </a:cubicBezTo>
                  <a:cubicBezTo>
                    <a:pt x="271" y="387"/>
                    <a:pt x="267" y="385"/>
                    <a:pt x="266" y="387"/>
                  </a:cubicBezTo>
                  <a:moveTo>
                    <a:pt x="258" y="391"/>
                  </a:moveTo>
                  <a:cubicBezTo>
                    <a:pt x="256" y="392"/>
                    <a:pt x="254" y="388"/>
                    <a:pt x="257" y="386"/>
                  </a:cubicBezTo>
                  <a:cubicBezTo>
                    <a:pt x="261" y="384"/>
                    <a:pt x="264" y="390"/>
                    <a:pt x="261" y="393"/>
                  </a:cubicBezTo>
                  <a:cubicBezTo>
                    <a:pt x="259" y="396"/>
                    <a:pt x="256" y="394"/>
                    <a:pt x="254" y="392"/>
                  </a:cubicBezTo>
                  <a:cubicBezTo>
                    <a:pt x="252" y="391"/>
                    <a:pt x="250" y="388"/>
                    <a:pt x="248" y="389"/>
                  </a:cubicBezTo>
                  <a:cubicBezTo>
                    <a:pt x="246" y="389"/>
                    <a:pt x="243" y="389"/>
                    <a:pt x="243" y="394"/>
                  </a:cubicBezTo>
                  <a:cubicBezTo>
                    <a:pt x="243" y="398"/>
                    <a:pt x="249" y="399"/>
                    <a:pt x="250" y="396"/>
                  </a:cubicBezTo>
                  <a:cubicBezTo>
                    <a:pt x="252" y="393"/>
                    <a:pt x="248" y="391"/>
                    <a:pt x="246" y="392"/>
                  </a:cubicBezTo>
                  <a:moveTo>
                    <a:pt x="238" y="396"/>
                  </a:moveTo>
                  <a:cubicBezTo>
                    <a:pt x="236" y="396"/>
                    <a:pt x="234" y="392"/>
                    <a:pt x="237" y="391"/>
                  </a:cubicBezTo>
                  <a:cubicBezTo>
                    <a:pt x="242" y="389"/>
                    <a:pt x="244" y="396"/>
                    <a:pt x="241" y="398"/>
                  </a:cubicBezTo>
                  <a:cubicBezTo>
                    <a:pt x="238" y="401"/>
                    <a:pt x="235" y="398"/>
                    <a:pt x="234" y="397"/>
                  </a:cubicBezTo>
                  <a:cubicBezTo>
                    <a:pt x="232" y="395"/>
                    <a:pt x="230" y="392"/>
                    <a:pt x="228" y="392"/>
                  </a:cubicBezTo>
                  <a:cubicBezTo>
                    <a:pt x="227" y="392"/>
                    <a:pt x="223" y="393"/>
                    <a:pt x="223" y="397"/>
                  </a:cubicBezTo>
                  <a:cubicBezTo>
                    <a:pt x="222" y="401"/>
                    <a:pt x="228" y="403"/>
                    <a:pt x="230" y="400"/>
                  </a:cubicBezTo>
                  <a:cubicBezTo>
                    <a:pt x="232" y="397"/>
                    <a:pt x="228" y="394"/>
                    <a:pt x="226" y="396"/>
                  </a:cubicBezTo>
                  <a:moveTo>
                    <a:pt x="217" y="399"/>
                  </a:moveTo>
                  <a:cubicBezTo>
                    <a:pt x="215" y="399"/>
                    <a:pt x="214" y="394"/>
                    <a:pt x="217" y="394"/>
                  </a:cubicBezTo>
                  <a:cubicBezTo>
                    <a:pt x="222" y="392"/>
                    <a:pt x="224" y="399"/>
                    <a:pt x="220" y="401"/>
                  </a:cubicBezTo>
                  <a:cubicBezTo>
                    <a:pt x="217" y="404"/>
                    <a:pt x="215" y="401"/>
                    <a:pt x="213" y="399"/>
                  </a:cubicBezTo>
                  <a:cubicBezTo>
                    <a:pt x="212" y="397"/>
                    <a:pt x="210" y="394"/>
                    <a:pt x="208" y="394"/>
                  </a:cubicBezTo>
                  <a:cubicBezTo>
                    <a:pt x="207" y="394"/>
                    <a:pt x="203" y="394"/>
                    <a:pt x="202" y="398"/>
                  </a:cubicBezTo>
                  <a:cubicBezTo>
                    <a:pt x="202" y="402"/>
                    <a:pt x="207" y="404"/>
                    <a:pt x="209" y="402"/>
                  </a:cubicBezTo>
                  <a:cubicBezTo>
                    <a:pt x="211" y="399"/>
                    <a:pt x="208" y="396"/>
                    <a:pt x="205" y="397"/>
                  </a:cubicBezTo>
                  <a:moveTo>
                    <a:pt x="197" y="399"/>
                  </a:moveTo>
                  <a:cubicBezTo>
                    <a:pt x="195" y="399"/>
                    <a:pt x="194" y="395"/>
                    <a:pt x="197" y="394"/>
                  </a:cubicBezTo>
                  <a:cubicBezTo>
                    <a:pt x="202" y="393"/>
                    <a:pt x="203" y="400"/>
                    <a:pt x="199" y="402"/>
                  </a:cubicBezTo>
                  <a:cubicBezTo>
                    <a:pt x="196" y="404"/>
                    <a:pt x="194" y="401"/>
                    <a:pt x="193" y="399"/>
                  </a:cubicBezTo>
                  <a:cubicBezTo>
                    <a:pt x="191" y="397"/>
                    <a:pt x="190" y="394"/>
                    <a:pt x="188" y="394"/>
                  </a:cubicBezTo>
                  <a:cubicBezTo>
                    <a:pt x="187" y="393"/>
                    <a:pt x="183" y="393"/>
                    <a:pt x="182" y="397"/>
                  </a:cubicBezTo>
                  <a:cubicBezTo>
                    <a:pt x="181" y="401"/>
                    <a:pt x="186" y="404"/>
                    <a:pt x="188" y="401"/>
                  </a:cubicBezTo>
                  <a:cubicBezTo>
                    <a:pt x="190" y="399"/>
                    <a:pt x="187" y="396"/>
                    <a:pt x="185" y="397"/>
                  </a:cubicBezTo>
                  <a:moveTo>
                    <a:pt x="176" y="397"/>
                  </a:moveTo>
                  <a:cubicBezTo>
                    <a:pt x="174" y="397"/>
                    <a:pt x="174" y="393"/>
                    <a:pt x="177" y="393"/>
                  </a:cubicBezTo>
                  <a:cubicBezTo>
                    <a:pt x="182" y="392"/>
                    <a:pt x="182" y="399"/>
                    <a:pt x="179" y="401"/>
                  </a:cubicBezTo>
                  <a:cubicBezTo>
                    <a:pt x="175" y="402"/>
                    <a:pt x="173" y="399"/>
                    <a:pt x="172" y="397"/>
                  </a:cubicBezTo>
                  <a:cubicBezTo>
                    <a:pt x="171" y="395"/>
                    <a:pt x="170" y="392"/>
                    <a:pt x="168" y="391"/>
                  </a:cubicBezTo>
                  <a:cubicBezTo>
                    <a:pt x="167" y="391"/>
                    <a:pt x="163" y="390"/>
                    <a:pt x="162" y="394"/>
                  </a:cubicBezTo>
                  <a:cubicBezTo>
                    <a:pt x="160" y="398"/>
                    <a:pt x="165" y="401"/>
                    <a:pt x="167" y="399"/>
                  </a:cubicBezTo>
                  <a:cubicBezTo>
                    <a:pt x="170" y="397"/>
                    <a:pt x="167" y="393"/>
                    <a:pt x="165" y="394"/>
                  </a:cubicBezTo>
                  <a:moveTo>
                    <a:pt x="156" y="394"/>
                  </a:moveTo>
                  <a:cubicBezTo>
                    <a:pt x="154" y="393"/>
                    <a:pt x="154" y="389"/>
                    <a:pt x="158" y="389"/>
                  </a:cubicBezTo>
                  <a:cubicBezTo>
                    <a:pt x="162" y="389"/>
                    <a:pt x="162" y="396"/>
                    <a:pt x="158" y="397"/>
                  </a:cubicBezTo>
                  <a:cubicBezTo>
                    <a:pt x="154" y="398"/>
                    <a:pt x="153" y="395"/>
                    <a:pt x="152" y="393"/>
                  </a:cubicBezTo>
                  <a:cubicBezTo>
                    <a:pt x="151" y="391"/>
                    <a:pt x="150" y="387"/>
                    <a:pt x="149" y="387"/>
                  </a:cubicBezTo>
                  <a:cubicBezTo>
                    <a:pt x="147" y="386"/>
                    <a:pt x="144" y="385"/>
                    <a:pt x="142" y="388"/>
                  </a:cubicBezTo>
                  <a:cubicBezTo>
                    <a:pt x="140" y="392"/>
                    <a:pt x="144" y="396"/>
                    <a:pt x="147" y="394"/>
                  </a:cubicBezTo>
                  <a:cubicBezTo>
                    <a:pt x="150" y="392"/>
                    <a:pt x="148" y="388"/>
                    <a:pt x="145" y="389"/>
                  </a:cubicBezTo>
                  <a:moveTo>
                    <a:pt x="136" y="388"/>
                  </a:moveTo>
                  <a:cubicBezTo>
                    <a:pt x="134" y="387"/>
                    <a:pt x="135" y="383"/>
                    <a:pt x="138" y="383"/>
                  </a:cubicBezTo>
                  <a:cubicBezTo>
                    <a:pt x="143" y="384"/>
                    <a:pt x="142" y="391"/>
                    <a:pt x="138" y="392"/>
                  </a:cubicBezTo>
                  <a:cubicBezTo>
                    <a:pt x="134" y="392"/>
                    <a:pt x="133" y="389"/>
                    <a:pt x="132" y="387"/>
                  </a:cubicBezTo>
                  <a:cubicBezTo>
                    <a:pt x="131" y="384"/>
                    <a:pt x="131" y="381"/>
                    <a:pt x="130" y="380"/>
                  </a:cubicBezTo>
                  <a:cubicBezTo>
                    <a:pt x="128" y="379"/>
                    <a:pt x="125" y="378"/>
                    <a:pt x="123" y="381"/>
                  </a:cubicBezTo>
                  <a:cubicBezTo>
                    <a:pt x="120" y="385"/>
                    <a:pt x="124" y="389"/>
                    <a:pt x="127" y="387"/>
                  </a:cubicBezTo>
                  <a:cubicBezTo>
                    <a:pt x="130" y="386"/>
                    <a:pt x="128" y="382"/>
                    <a:pt x="126" y="382"/>
                  </a:cubicBezTo>
                  <a:moveTo>
                    <a:pt x="117" y="380"/>
                  </a:moveTo>
                  <a:cubicBezTo>
                    <a:pt x="115" y="379"/>
                    <a:pt x="116" y="375"/>
                    <a:pt x="120" y="376"/>
                  </a:cubicBezTo>
                  <a:cubicBezTo>
                    <a:pt x="124" y="377"/>
                    <a:pt x="122" y="383"/>
                    <a:pt x="118" y="384"/>
                  </a:cubicBezTo>
                  <a:cubicBezTo>
                    <a:pt x="114" y="384"/>
                    <a:pt x="113" y="381"/>
                    <a:pt x="113" y="378"/>
                  </a:cubicBezTo>
                  <a:cubicBezTo>
                    <a:pt x="113" y="376"/>
                    <a:pt x="113" y="373"/>
                    <a:pt x="111" y="372"/>
                  </a:cubicBezTo>
                  <a:cubicBezTo>
                    <a:pt x="110" y="371"/>
                    <a:pt x="107" y="369"/>
                    <a:pt x="104" y="372"/>
                  </a:cubicBezTo>
                  <a:cubicBezTo>
                    <a:pt x="101" y="375"/>
                    <a:pt x="105" y="380"/>
                    <a:pt x="108" y="378"/>
                  </a:cubicBezTo>
                  <a:cubicBezTo>
                    <a:pt x="111" y="377"/>
                    <a:pt x="110" y="373"/>
                    <a:pt x="107" y="373"/>
                  </a:cubicBezTo>
                  <a:moveTo>
                    <a:pt x="99" y="370"/>
                  </a:moveTo>
                  <a:cubicBezTo>
                    <a:pt x="97" y="369"/>
                    <a:pt x="99" y="365"/>
                    <a:pt x="102" y="366"/>
                  </a:cubicBezTo>
                  <a:cubicBezTo>
                    <a:pt x="106" y="368"/>
                    <a:pt x="104" y="374"/>
                    <a:pt x="100" y="374"/>
                  </a:cubicBezTo>
                  <a:cubicBezTo>
                    <a:pt x="96" y="374"/>
                    <a:pt x="95" y="370"/>
                    <a:pt x="95" y="368"/>
                  </a:cubicBezTo>
                  <a:cubicBezTo>
                    <a:pt x="95" y="366"/>
                    <a:pt x="95" y="362"/>
                    <a:pt x="94" y="361"/>
                  </a:cubicBezTo>
                  <a:cubicBezTo>
                    <a:pt x="93" y="360"/>
                    <a:pt x="90" y="358"/>
                    <a:pt x="87" y="361"/>
                  </a:cubicBezTo>
                  <a:cubicBezTo>
                    <a:pt x="84" y="364"/>
                    <a:pt x="87" y="369"/>
                    <a:pt x="90" y="368"/>
                  </a:cubicBezTo>
                  <a:cubicBezTo>
                    <a:pt x="93" y="367"/>
                    <a:pt x="93" y="362"/>
                    <a:pt x="90" y="362"/>
                  </a:cubicBezTo>
                  <a:moveTo>
                    <a:pt x="82" y="358"/>
                  </a:moveTo>
                  <a:cubicBezTo>
                    <a:pt x="80" y="357"/>
                    <a:pt x="82" y="353"/>
                    <a:pt x="85" y="355"/>
                  </a:cubicBezTo>
                  <a:cubicBezTo>
                    <a:pt x="90" y="357"/>
                    <a:pt x="86" y="363"/>
                    <a:pt x="82" y="362"/>
                  </a:cubicBezTo>
                  <a:cubicBezTo>
                    <a:pt x="78" y="362"/>
                    <a:pt x="78" y="358"/>
                    <a:pt x="78" y="356"/>
                  </a:cubicBezTo>
                  <a:cubicBezTo>
                    <a:pt x="79" y="354"/>
                    <a:pt x="79" y="350"/>
                    <a:pt x="78" y="349"/>
                  </a:cubicBezTo>
                  <a:cubicBezTo>
                    <a:pt x="77" y="348"/>
                    <a:pt x="75" y="345"/>
                    <a:pt x="71" y="348"/>
                  </a:cubicBezTo>
                  <a:cubicBezTo>
                    <a:pt x="68" y="351"/>
                    <a:pt x="70" y="356"/>
                    <a:pt x="74" y="355"/>
                  </a:cubicBezTo>
                  <a:cubicBezTo>
                    <a:pt x="77" y="354"/>
                    <a:pt x="76" y="350"/>
                    <a:pt x="74" y="349"/>
                  </a:cubicBezTo>
                  <a:moveTo>
                    <a:pt x="66" y="345"/>
                  </a:moveTo>
                  <a:cubicBezTo>
                    <a:pt x="65" y="344"/>
                    <a:pt x="67" y="340"/>
                    <a:pt x="70" y="342"/>
                  </a:cubicBezTo>
                  <a:cubicBezTo>
                    <a:pt x="74" y="344"/>
                    <a:pt x="70" y="350"/>
                    <a:pt x="66" y="349"/>
                  </a:cubicBezTo>
                  <a:cubicBezTo>
                    <a:pt x="62" y="348"/>
                    <a:pt x="63" y="344"/>
                    <a:pt x="63" y="342"/>
                  </a:cubicBezTo>
                  <a:cubicBezTo>
                    <a:pt x="63" y="340"/>
                    <a:pt x="64" y="337"/>
                    <a:pt x="63" y="335"/>
                  </a:cubicBezTo>
                  <a:cubicBezTo>
                    <a:pt x="62" y="334"/>
                    <a:pt x="60" y="331"/>
                    <a:pt x="57" y="333"/>
                  </a:cubicBezTo>
                  <a:cubicBezTo>
                    <a:pt x="53" y="336"/>
                    <a:pt x="55" y="341"/>
                    <a:pt x="58" y="341"/>
                  </a:cubicBezTo>
                  <a:cubicBezTo>
                    <a:pt x="62" y="340"/>
                    <a:pt x="62" y="336"/>
                    <a:pt x="59" y="335"/>
                  </a:cubicBezTo>
                  <a:moveTo>
                    <a:pt x="52" y="330"/>
                  </a:moveTo>
                  <a:cubicBezTo>
                    <a:pt x="51" y="328"/>
                    <a:pt x="54" y="325"/>
                    <a:pt x="56" y="327"/>
                  </a:cubicBezTo>
                  <a:cubicBezTo>
                    <a:pt x="60" y="330"/>
                    <a:pt x="55" y="335"/>
                    <a:pt x="52" y="334"/>
                  </a:cubicBezTo>
                  <a:cubicBezTo>
                    <a:pt x="48" y="333"/>
                    <a:pt x="49" y="329"/>
                    <a:pt x="49" y="327"/>
                  </a:cubicBezTo>
                  <a:cubicBezTo>
                    <a:pt x="50" y="325"/>
                    <a:pt x="51" y="321"/>
                    <a:pt x="50" y="320"/>
                  </a:cubicBezTo>
                  <a:cubicBezTo>
                    <a:pt x="49" y="319"/>
                    <a:pt x="48" y="316"/>
                    <a:pt x="44" y="317"/>
                  </a:cubicBezTo>
                  <a:cubicBezTo>
                    <a:pt x="40" y="319"/>
                    <a:pt x="41" y="325"/>
                    <a:pt x="45" y="325"/>
                  </a:cubicBezTo>
                  <a:cubicBezTo>
                    <a:pt x="48" y="325"/>
                    <a:pt x="48" y="321"/>
                    <a:pt x="46" y="320"/>
                  </a:cubicBezTo>
                  <a:moveTo>
                    <a:pt x="39" y="313"/>
                  </a:moveTo>
                  <a:cubicBezTo>
                    <a:pt x="38" y="312"/>
                    <a:pt x="41" y="309"/>
                    <a:pt x="44" y="311"/>
                  </a:cubicBezTo>
                  <a:cubicBezTo>
                    <a:pt x="47" y="315"/>
                    <a:pt x="42" y="319"/>
                    <a:pt x="39" y="318"/>
                  </a:cubicBezTo>
                  <a:cubicBezTo>
                    <a:pt x="35" y="316"/>
                    <a:pt x="36" y="312"/>
                    <a:pt x="37" y="310"/>
                  </a:cubicBezTo>
                  <a:cubicBezTo>
                    <a:pt x="38" y="308"/>
                    <a:pt x="39" y="305"/>
                    <a:pt x="39" y="304"/>
                  </a:cubicBezTo>
                  <a:cubicBezTo>
                    <a:pt x="38" y="302"/>
                    <a:pt x="37" y="299"/>
                    <a:pt x="32" y="300"/>
                  </a:cubicBezTo>
                  <a:cubicBezTo>
                    <a:pt x="28" y="302"/>
                    <a:pt x="29" y="308"/>
                    <a:pt x="33" y="308"/>
                  </a:cubicBezTo>
                  <a:cubicBezTo>
                    <a:pt x="36" y="308"/>
                    <a:pt x="37" y="304"/>
                    <a:pt x="34" y="303"/>
                  </a:cubicBezTo>
                  <a:moveTo>
                    <a:pt x="29" y="296"/>
                  </a:moveTo>
                  <a:cubicBezTo>
                    <a:pt x="28" y="294"/>
                    <a:pt x="31" y="291"/>
                    <a:pt x="33" y="294"/>
                  </a:cubicBezTo>
                  <a:cubicBezTo>
                    <a:pt x="36" y="298"/>
                    <a:pt x="31" y="302"/>
                    <a:pt x="27" y="300"/>
                  </a:cubicBezTo>
                  <a:cubicBezTo>
                    <a:pt x="24" y="298"/>
                    <a:pt x="25" y="294"/>
                    <a:pt x="27" y="292"/>
                  </a:cubicBezTo>
                  <a:cubicBezTo>
                    <a:pt x="28" y="290"/>
                    <a:pt x="30" y="287"/>
                    <a:pt x="29" y="286"/>
                  </a:cubicBezTo>
                  <a:cubicBezTo>
                    <a:pt x="29" y="284"/>
                    <a:pt x="27" y="281"/>
                    <a:pt x="23" y="282"/>
                  </a:cubicBezTo>
                  <a:cubicBezTo>
                    <a:pt x="19" y="283"/>
                    <a:pt x="19" y="289"/>
                    <a:pt x="22" y="290"/>
                  </a:cubicBezTo>
                  <a:cubicBezTo>
                    <a:pt x="26" y="290"/>
                    <a:pt x="27" y="286"/>
                    <a:pt x="25" y="284"/>
                  </a:cubicBezTo>
                  <a:moveTo>
                    <a:pt x="20" y="277"/>
                  </a:moveTo>
                  <a:cubicBezTo>
                    <a:pt x="19" y="275"/>
                    <a:pt x="23" y="273"/>
                    <a:pt x="25" y="276"/>
                  </a:cubicBezTo>
                  <a:cubicBezTo>
                    <a:pt x="27" y="280"/>
                    <a:pt x="21" y="283"/>
                    <a:pt x="18" y="281"/>
                  </a:cubicBezTo>
                  <a:cubicBezTo>
                    <a:pt x="15" y="279"/>
                    <a:pt x="17" y="275"/>
                    <a:pt x="18" y="274"/>
                  </a:cubicBezTo>
                  <a:cubicBezTo>
                    <a:pt x="19" y="272"/>
                    <a:pt x="22" y="269"/>
                    <a:pt x="21" y="267"/>
                  </a:cubicBezTo>
                  <a:cubicBezTo>
                    <a:pt x="21" y="266"/>
                    <a:pt x="20" y="262"/>
                    <a:pt x="16" y="263"/>
                  </a:cubicBezTo>
                  <a:cubicBezTo>
                    <a:pt x="11" y="263"/>
                    <a:pt x="11" y="269"/>
                    <a:pt x="14" y="270"/>
                  </a:cubicBezTo>
                  <a:cubicBezTo>
                    <a:pt x="17" y="271"/>
                    <a:pt x="19" y="267"/>
                    <a:pt x="17" y="266"/>
                  </a:cubicBezTo>
                  <a:moveTo>
                    <a:pt x="13" y="258"/>
                  </a:moveTo>
                  <a:cubicBezTo>
                    <a:pt x="12" y="256"/>
                    <a:pt x="16" y="254"/>
                    <a:pt x="18" y="257"/>
                  </a:cubicBezTo>
                  <a:cubicBezTo>
                    <a:pt x="20" y="261"/>
                    <a:pt x="14" y="264"/>
                    <a:pt x="11" y="261"/>
                  </a:cubicBezTo>
                  <a:cubicBezTo>
                    <a:pt x="8" y="259"/>
                    <a:pt x="10" y="256"/>
                    <a:pt x="12" y="254"/>
                  </a:cubicBezTo>
                  <a:cubicBezTo>
                    <a:pt x="13" y="252"/>
                    <a:pt x="16" y="250"/>
                    <a:pt x="15" y="248"/>
                  </a:cubicBezTo>
                  <a:cubicBezTo>
                    <a:pt x="15" y="246"/>
                    <a:pt x="15" y="243"/>
                    <a:pt x="10" y="243"/>
                  </a:cubicBezTo>
                  <a:cubicBezTo>
                    <a:pt x="6" y="243"/>
                    <a:pt x="5" y="249"/>
                    <a:pt x="8" y="250"/>
                  </a:cubicBezTo>
                  <a:cubicBezTo>
                    <a:pt x="11" y="252"/>
                    <a:pt x="13" y="248"/>
                    <a:pt x="12" y="246"/>
                  </a:cubicBezTo>
                  <a:moveTo>
                    <a:pt x="8" y="238"/>
                  </a:moveTo>
                  <a:cubicBezTo>
                    <a:pt x="8" y="236"/>
                    <a:pt x="12" y="234"/>
                    <a:pt x="13" y="237"/>
                  </a:cubicBezTo>
                  <a:cubicBezTo>
                    <a:pt x="15" y="242"/>
                    <a:pt x="8" y="244"/>
                    <a:pt x="6" y="241"/>
                  </a:cubicBezTo>
                  <a:cubicBezTo>
                    <a:pt x="3" y="238"/>
                    <a:pt x="6" y="235"/>
                    <a:pt x="7" y="234"/>
                  </a:cubicBezTo>
                  <a:cubicBezTo>
                    <a:pt x="9" y="232"/>
                    <a:pt x="12" y="230"/>
                    <a:pt x="12" y="228"/>
                  </a:cubicBezTo>
                  <a:cubicBezTo>
                    <a:pt x="12" y="227"/>
                    <a:pt x="11" y="223"/>
                    <a:pt x="7" y="223"/>
                  </a:cubicBezTo>
                  <a:cubicBezTo>
                    <a:pt x="3" y="222"/>
                    <a:pt x="1" y="228"/>
                    <a:pt x="4" y="230"/>
                  </a:cubicBezTo>
                  <a:cubicBezTo>
                    <a:pt x="7" y="232"/>
                    <a:pt x="10" y="228"/>
                    <a:pt x="8" y="226"/>
                  </a:cubicBezTo>
                  <a:moveTo>
                    <a:pt x="5" y="217"/>
                  </a:moveTo>
                  <a:cubicBezTo>
                    <a:pt x="5" y="215"/>
                    <a:pt x="10" y="214"/>
                    <a:pt x="10" y="217"/>
                  </a:cubicBezTo>
                  <a:cubicBezTo>
                    <a:pt x="12" y="222"/>
                    <a:pt x="5" y="224"/>
                    <a:pt x="3" y="220"/>
                  </a:cubicBezTo>
                  <a:cubicBezTo>
                    <a:pt x="0" y="217"/>
                    <a:pt x="3" y="215"/>
                    <a:pt x="5" y="213"/>
                  </a:cubicBezTo>
                  <a:cubicBezTo>
                    <a:pt x="7" y="212"/>
                    <a:pt x="10" y="210"/>
                    <a:pt x="10" y="208"/>
                  </a:cubicBezTo>
                  <a:cubicBezTo>
                    <a:pt x="10" y="207"/>
                    <a:pt x="10" y="203"/>
                    <a:pt x="6" y="202"/>
                  </a:cubicBezTo>
                  <a:cubicBezTo>
                    <a:pt x="2" y="202"/>
                    <a:pt x="0" y="207"/>
                    <a:pt x="2" y="209"/>
                  </a:cubicBezTo>
                  <a:cubicBezTo>
                    <a:pt x="5" y="211"/>
                    <a:pt x="8" y="208"/>
                    <a:pt x="7" y="205"/>
                  </a:cubicBezTo>
                  <a:moveTo>
                    <a:pt x="5" y="197"/>
                  </a:moveTo>
                  <a:cubicBezTo>
                    <a:pt x="5" y="195"/>
                    <a:pt x="9" y="194"/>
                    <a:pt x="10" y="197"/>
                  </a:cubicBezTo>
                  <a:cubicBezTo>
                    <a:pt x="11" y="202"/>
                    <a:pt x="4" y="203"/>
                    <a:pt x="2" y="199"/>
                  </a:cubicBezTo>
                  <a:cubicBezTo>
                    <a:pt x="0" y="196"/>
                    <a:pt x="3" y="194"/>
                    <a:pt x="5" y="193"/>
                  </a:cubicBezTo>
                  <a:cubicBezTo>
                    <a:pt x="7" y="191"/>
                    <a:pt x="10" y="190"/>
                    <a:pt x="10" y="188"/>
                  </a:cubicBezTo>
                  <a:cubicBezTo>
                    <a:pt x="11" y="187"/>
                    <a:pt x="11" y="183"/>
                    <a:pt x="7" y="182"/>
                  </a:cubicBezTo>
                  <a:cubicBezTo>
                    <a:pt x="3" y="181"/>
                    <a:pt x="0" y="186"/>
                    <a:pt x="3" y="188"/>
                  </a:cubicBezTo>
                  <a:cubicBezTo>
                    <a:pt x="5" y="190"/>
                    <a:pt x="8" y="187"/>
                    <a:pt x="7" y="185"/>
                  </a:cubicBezTo>
                  <a:moveTo>
                    <a:pt x="7" y="176"/>
                  </a:moveTo>
                  <a:cubicBezTo>
                    <a:pt x="7" y="174"/>
                    <a:pt x="11" y="174"/>
                    <a:pt x="11" y="177"/>
                  </a:cubicBezTo>
                  <a:cubicBezTo>
                    <a:pt x="12" y="182"/>
                    <a:pt x="5" y="182"/>
                    <a:pt x="3" y="179"/>
                  </a:cubicBezTo>
                  <a:cubicBezTo>
                    <a:pt x="2" y="175"/>
                    <a:pt x="5" y="173"/>
                    <a:pt x="7" y="172"/>
                  </a:cubicBezTo>
                  <a:cubicBezTo>
                    <a:pt x="9" y="171"/>
                    <a:pt x="12" y="170"/>
                    <a:pt x="13" y="168"/>
                  </a:cubicBezTo>
                  <a:cubicBezTo>
                    <a:pt x="13" y="167"/>
                    <a:pt x="14" y="163"/>
                    <a:pt x="10" y="162"/>
                  </a:cubicBezTo>
                  <a:cubicBezTo>
                    <a:pt x="6" y="160"/>
                    <a:pt x="3" y="165"/>
                    <a:pt x="5" y="167"/>
                  </a:cubicBezTo>
                  <a:cubicBezTo>
                    <a:pt x="7" y="170"/>
                    <a:pt x="11" y="167"/>
                    <a:pt x="10" y="165"/>
                  </a:cubicBezTo>
                  <a:moveTo>
                    <a:pt x="10" y="156"/>
                  </a:moveTo>
                  <a:cubicBezTo>
                    <a:pt x="11" y="154"/>
                    <a:pt x="15" y="154"/>
                    <a:pt x="15" y="158"/>
                  </a:cubicBezTo>
                  <a:cubicBezTo>
                    <a:pt x="15" y="162"/>
                    <a:pt x="8" y="162"/>
                    <a:pt x="7" y="158"/>
                  </a:cubicBezTo>
                  <a:cubicBezTo>
                    <a:pt x="6" y="154"/>
                    <a:pt x="9" y="153"/>
                    <a:pt x="11" y="152"/>
                  </a:cubicBezTo>
                  <a:cubicBezTo>
                    <a:pt x="13" y="151"/>
                    <a:pt x="17" y="150"/>
                    <a:pt x="17" y="149"/>
                  </a:cubicBezTo>
                  <a:cubicBezTo>
                    <a:pt x="18" y="147"/>
                    <a:pt x="19" y="144"/>
                    <a:pt x="16" y="142"/>
                  </a:cubicBezTo>
                  <a:cubicBezTo>
                    <a:pt x="12" y="140"/>
                    <a:pt x="8" y="144"/>
                    <a:pt x="10" y="147"/>
                  </a:cubicBezTo>
                  <a:cubicBezTo>
                    <a:pt x="12" y="150"/>
                    <a:pt x="16" y="148"/>
                    <a:pt x="15" y="145"/>
                  </a:cubicBezTo>
                  <a:moveTo>
                    <a:pt x="16" y="136"/>
                  </a:moveTo>
                  <a:cubicBezTo>
                    <a:pt x="17" y="134"/>
                    <a:pt x="21" y="135"/>
                    <a:pt x="21" y="138"/>
                  </a:cubicBezTo>
                  <a:cubicBezTo>
                    <a:pt x="20" y="143"/>
                    <a:pt x="13" y="142"/>
                    <a:pt x="12" y="138"/>
                  </a:cubicBezTo>
                  <a:cubicBezTo>
                    <a:pt x="12" y="134"/>
                    <a:pt x="15" y="133"/>
                    <a:pt x="17" y="132"/>
                  </a:cubicBezTo>
                  <a:cubicBezTo>
                    <a:pt x="20" y="131"/>
                    <a:pt x="23" y="131"/>
                    <a:pt x="24" y="130"/>
                  </a:cubicBezTo>
                  <a:cubicBezTo>
                    <a:pt x="25" y="128"/>
                    <a:pt x="26" y="125"/>
                    <a:pt x="23" y="123"/>
                  </a:cubicBezTo>
                  <a:cubicBezTo>
                    <a:pt x="19" y="120"/>
                    <a:pt x="15" y="124"/>
                    <a:pt x="17" y="127"/>
                  </a:cubicBezTo>
                  <a:cubicBezTo>
                    <a:pt x="18" y="130"/>
                    <a:pt x="22" y="128"/>
                    <a:pt x="22" y="126"/>
                  </a:cubicBezTo>
                  <a:moveTo>
                    <a:pt x="24" y="117"/>
                  </a:moveTo>
                  <a:cubicBezTo>
                    <a:pt x="25" y="115"/>
                    <a:pt x="29" y="116"/>
                    <a:pt x="28" y="120"/>
                  </a:cubicBezTo>
                  <a:cubicBezTo>
                    <a:pt x="27" y="124"/>
                    <a:pt x="21" y="122"/>
                    <a:pt x="20" y="118"/>
                  </a:cubicBezTo>
                  <a:cubicBezTo>
                    <a:pt x="20" y="114"/>
                    <a:pt x="23" y="113"/>
                    <a:pt x="26" y="113"/>
                  </a:cubicBezTo>
                  <a:cubicBezTo>
                    <a:pt x="28" y="113"/>
                    <a:pt x="31" y="113"/>
                    <a:pt x="32" y="111"/>
                  </a:cubicBezTo>
                  <a:cubicBezTo>
                    <a:pt x="33" y="110"/>
                    <a:pt x="35" y="107"/>
                    <a:pt x="32" y="104"/>
                  </a:cubicBezTo>
                  <a:cubicBezTo>
                    <a:pt x="29" y="101"/>
                    <a:pt x="24" y="105"/>
                    <a:pt x="26" y="108"/>
                  </a:cubicBezTo>
                  <a:cubicBezTo>
                    <a:pt x="27" y="111"/>
                    <a:pt x="31" y="110"/>
                    <a:pt x="31" y="107"/>
                  </a:cubicBezTo>
                  <a:moveTo>
                    <a:pt x="34" y="99"/>
                  </a:moveTo>
                  <a:cubicBezTo>
                    <a:pt x="35" y="97"/>
                    <a:pt x="39" y="99"/>
                    <a:pt x="38" y="102"/>
                  </a:cubicBezTo>
                  <a:cubicBezTo>
                    <a:pt x="36" y="106"/>
                    <a:pt x="30" y="104"/>
                    <a:pt x="30" y="100"/>
                  </a:cubicBezTo>
                  <a:cubicBezTo>
                    <a:pt x="30" y="96"/>
                    <a:pt x="34" y="95"/>
                    <a:pt x="36" y="95"/>
                  </a:cubicBezTo>
                  <a:cubicBezTo>
                    <a:pt x="38" y="95"/>
                    <a:pt x="42" y="95"/>
                    <a:pt x="43" y="94"/>
                  </a:cubicBezTo>
                  <a:cubicBezTo>
                    <a:pt x="44" y="93"/>
                    <a:pt x="46" y="90"/>
                    <a:pt x="43" y="87"/>
                  </a:cubicBezTo>
                  <a:cubicBezTo>
                    <a:pt x="40" y="84"/>
                    <a:pt x="35" y="87"/>
                    <a:pt x="36" y="90"/>
                  </a:cubicBezTo>
                  <a:cubicBezTo>
                    <a:pt x="37" y="93"/>
                    <a:pt x="42" y="93"/>
                    <a:pt x="42" y="90"/>
                  </a:cubicBezTo>
                  <a:moveTo>
                    <a:pt x="46" y="82"/>
                  </a:moveTo>
                  <a:cubicBezTo>
                    <a:pt x="47" y="80"/>
                    <a:pt x="51" y="82"/>
                    <a:pt x="49" y="85"/>
                  </a:cubicBezTo>
                  <a:cubicBezTo>
                    <a:pt x="47" y="90"/>
                    <a:pt x="41" y="86"/>
                    <a:pt x="42" y="82"/>
                  </a:cubicBezTo>
                  <a:cubicBezTo>
                    <a:pt x="42" y="78"/>
                    <a:pt x="46" y="78"/>
                    <a:pt x="48" y="78"/>
                  </a:cubicBezTo>
                  <a:cubicBezTo>
                    <a:pt x="50" y="79"/>
                    <a:pt x="54" y="79"/>
                    <a:pt x="55" y="78"/>
                  </a:cubicBezTo>
                  <a:cubicBezTo>
                    <a:pt x="56" y="77"/>
                    <a:pt x="59" y="75"/>
                    <a:pt x="56" y="71"/>
                  </a:cubicBezTo>
                  <a:cubicBezTo>
                    <a:pt x="53" y="68"/>
                    <a:pt x="48" y="70"/>
                    <a:pt x="49" y="74"/>
                  </a:cubicBezTo>
                  <a:cubicBezTo>
                    <a:pt x="50" y="77"/>
                    <a:pt x="54" y="76"/>
                    <a:pt x="55" y="74"/>
                  </a:cubicBezTo>
                  <a:moveTo>
                    <a:pt x="59" y="66"/>
                  </a:moveTo>
                  <a:cubicBezTo>
                    <a:pt x="60" y="65"/>
                    <a:pt x="64" y="67"/>
                    <a:pt x="62" y="70"/>
                  </a:cubicBezTo>
                  <a:cubicBezTo>
                    <a:pt x="60" y="74"/>
                    <a:pt x="54" y="70"/>
                    <a:pt x="55" y="66"/>
                  </a:cubicBezTo>
                  <a:cubicBezTo>
                    <a:pt x="56" y="62"/>
                    <a:pt x="60" y="63"/>
                    <a:pt x="62" y="63"/>
                  </a:cubicBezTo>
                  <a:cubicBezTo>
                    <a:pt x="64" y="63"/>
                    <a:pt x="67" y="64"/>
                    <a:pt x="69" y="63"/>
                  </a:cubicBezTo>
                  <a:cubicBezTo>
                    <a:pt x="70" y="62"/>
                    <a:pt x="73" y="60"/>
                    <a:pt x="71" y="57"/>
                  </a:cubicBezTo>
                  <a:cubicBezTo>
                    <a:pt x="68" y="53"/>
                    <a:pt x="63" y="55"/>
                    <a:pt x="63" y="58"/>
                  </a:cubicBezTo>
                  <a:cubicBezTo>
                    <a:pt x="64" y="62"/>
                    <a:pt x="68" y="62"/>
                    <a:pt x="69" y="59"/>
                  </a:cubicBezTo>
                  <a:moveTo>
                    <a:pt x="74" y="52"/>
                  </a:moveTo>
                  <a:cubicBezTo>
                    <a:pt x="76" y="51"/>
                    <a:pt x="79" y="54"/>
                    <a:pt x="77" y="56"/>
                  </a:cubicBezTo>
                  <a:cubicBezTo>
                    <a:pt x="74" y="60"/>
                    <a:pt x="69" y="55"/>
                    <a:pt x="70" y="52"/>
                  </a:cubicBezTo>
                  <a:cubicBezTo>
                    <a:pt x="71" y="48"/>
                    <a:pt x="75" y="49"/>
                    <a:pt x="77" y="49"/>
                  </a:cubicBezTo>
                  <a:cubicBezTo>
                    <a:pt x="79" y="50"/>
                    <a:pt x="83" y="51"/>
                    <a:pt x="84" y="50"/>
                  </a:cubicBezTo>
                  <a:cubicBezTo>
                    <a:pt x="85" y="49"/>
                    <a:pt x="88" y="48"/>
                    <a:pt x="87" y="44"/>
                  </a:cubicBezTo>
                  <a:cubicBezTo>
                    <a:pt x="85" y="40"/>
                    <a:pt x="79" y="41"/>
                    <a:pt x="79" y="45"/>
                  </a:cubicBezTo>
                  <a:cubicBezTo>
                    <a:pt x="79" y="48"/>
                    <a:pt x="83" y="48"/>
                    <a:pt x="84" y="46"/>
                  </a:cubicBezTo>
                  <a:moveTo>
                    <a:pt x="91" y="39"/>
                  </a:moveTo>
                  <a:cubicBezTo>
                    <a:pt x="92" y="38"/>
                    <a:pt x="95" y="41"/>
                    <a:pt x="93" y="44"/>
                  </a:cubicBezTo>
                  <a:cubicBezTo>
                    <a:pt x="89" y="47"/>
                    <a:pt x="85" y="42"/>
                    <a:pt x="86" y="39"/>
                  </a:cubicBezTo>
                  <a:cubicBezTo>
                    <a:pt x="88" y="35"/>
                    <a:pt x="92" y="36"/>
                    <a:pt x="94" y="37"/>
                  </a:cubicBezTo>
                  <a:cubicBezTo>
                    <a:pt x="96" y="38"/>
                    <a:pt x="99" y="39"/>
                    <a:pt x="100" y="39"/>
                  </a:cubicBezTo>
                  <a:cubicBezTo>
                    <a:pt x="102" y="38"/>
                    <a:pt x="105" y="37"/>
                    <a:pt x="104" y="32"/>
                  </a:cubicBezTo>
                  <a:cubicBezTo>
                    <a:pt x="102" y="28"/>
                    <a:pt x="96" y="29"/>
                    <a:pt x="96" y="33"/>
                  </a:cubicBezTo>
                  <a:cubicBezTo>
                    <a:pt x="96" y="36"/>
                    <a:pt x="100" y="37"/>
                    <a:pt x="101" y="34"/>
                  </a:cubicBezTo>
                  <a:moveTo>
                    <a:pt x="108" y="29"/>
                  </a:moveTo>
                  <a:cubicBezTo>
                    <a:pt x="110" y="28"/>
                    <a:pt x="113" y="31"/>
                    <a:pt x="110" y="33"/>
                  </a:cubicBezTo>
                  <a:cubicBezTo>
                    <a:pt x="106" y="36"/>
                    <a:pt x="102" y="31"/>
                    <a:pt x="104" y="27"/>
                  </a:cubicBezTo>
                  <a:cubicBezTo>
                    <a:pt x="106" y="24"/>
                    <a:pt x="110" y="25"/>
                    <a:pt x="112" y="27"/>
                  </a:cubicBezTo>
                  <a:cubicBezTo>
                    <a:pt x="114" y="28"/>
                    <a:pt x="117" y="30"/>
                    <a:pt x="118" y="29"/>
                  </a:cubicBezTo>
                  <a:cubicBezTo>
                    <a:pt x="120" y="29"/>
                    <a:pt x="123" y="27"/>
                    <a:pt x="122" y="23"/>
                  </a:cubicBezTo>
                  <a:cubicBezTo>
                    <a:pt x="121" y="19"/>
                    <a:pt x="115" y="19"/>
                    <a:pt x="114" y="22"/>
                  </a:cubicBezTo>
                  <a:cubicBezTo>
                    <a:pt x="114" y="26"/>
                    <a:pt x="118" y="27"/>
                    <a:pt x="120" y="25"/>
                  </a:cubicBezTo>
                  <a:moveTo>
                    <a:pt x="127" y="20"/>
                  </a:moveTo>
                  <a:cubicBezTo>
                    <a:pt x="129" y="19"/>
                    <a:pt x="131" y="23"/>
                    <a:pt x="128" y="25"/>
                  </a:cubicBezTo>
                  <a:cubicBezTo>
                    <a:pt x="124" y="27"/>
                    <a:pt x="121" y="21"/>
                    <a:pt x="123" y="18"/>
                  </a:cubicBezTo>
                  <a:cubicBezTo>
                    <a:pt x="125" y="15"/>
                    <a:pt x="129" y="17"/>
                    <a:pt x="130" y="18"/>
                  </a:cubicBezTo>
                  <a:cubicBezTo>
                    <a:pt x="132" y="19"/>
                    <a:pt x="135" y="22"/>
                    <a:pt x="137" y="21"/>
                  </a:cubicBezTo>
                  <a:cubicBezTo>
                    <a:pt x="138" y="21"/>
                    <a:pt x="142" y="20"/>
                    <a:pt x="141" y="16"/>
                  </a:cubicBezTo>
                  <a:cubicBezTo>
                    <a:pt x="141" y="11"/>
                    <a:pt x="135" y="11"/>
                    <a:pt x="134" y="14"/>
                  </a:cubicBezTo>
                  <a:cubicBezTo>
                    <a:pt x="133" y="17"/>
                    <a:pt x="137" y="19"/>
                    <a:pt x="138" y="17"/>
                  </a:cubicBezTo>
                  <a:moveTo>
                    <a:pt x="146" y="13"/>
                  </a:moveTo>
                  <a:cubicBezTo>
                    <a:pt x="148" y="12"/>
                    <a:pt x="150" y="16"/>
                    <a:pt x="147" y="18"/>
                  </a:cubicBezTo>
                  <a:cubicBezTo>
                    <a:pt x="143" y="20"/>
                    <a:pt x="140" y="14"/>
                    <a:pt x="143" y="11"/>
                  </a:cubicBezTo>
                  <a:cubicBezTo>
                    <a:pt x="145" y="8"/>
                    <a:pt x="148" y="10"/>
                    <a:pt x="150" y="12"/>
                  </a:cubicBezTo>
                  <a:cubicBezTo>
                    <a:pt x="152" y="13"/>
                    <a:pt x="154" y="16"/>
                    <a:pt x="156" y="15"/>
                  </a:cubicBezTo>
                  <a:cubicBezTo>
                    <a:pt x="158" y="15"/>
                    <a:pt x="161" y="15"/>
                    <a:pt x="161" y="10"/>
                  </a:cubicBezTo>
                  <a:cubicBezTo>
                    <a:pt x="161" y="6"/>
                    <a:pt x="155" y="5"/>
                    <a:pt x="154" y="8"/>
                  </a:cubicBezTo>
                  <a:cubicBezTo>
                    <a:pt x="152" y="11"/>
                    <a:pt x="156" y="13"/>
                    <a:pt x="158" y="12"/>
                  </a:cubicBezTo>
                  <a:moveTo>
                    <a:pt x="166" y="8"/>
                  </a:moveTo>
                  <a:cubicBezTo>
                    <a:pt x="168" y="8"/>
                    <a:pt x="170" y="12"/>
                    <a:pt x="167" y="13"/>
                  </a:cubicBezTo>
                  <a:cubicBezTo>
                    <a:pt x="162" y="15"/>
                    <a:pt x="160" y="8"/>
                    <a:pt x="163" y="6"/>
                  </a:cubicBezTo>
                  <a:cubicBezTo>
                    <a:pt x="166" y="3"/>
                    <a:pt x="169" y="6"/>
                    <a:pt x="170" y="7"/>
                  </a:cubicBezTo>
                  <a:cubicBezTo>
                    <a:pt x="172" y="9"/>
                    <a:pt x="174" y="12"/>
                    <a:pt x="176" y="12"/>
                  </a:cubicBezTo>
                  <a:cubicBezTo>
                    <a:pt x="177" y="12"/>
                    <a:pt x="181" y="11"/>
                    <a:pt x="181" y="7"/>
                  </a:cubicBezTo>
                  <a:cubicBezTo>
                    <a:pt x="182" y="3"/>
                    <a:pt x="176" y="1"/>
                    <a:pt x="174" y="4"/>
                  </a:cubicBezTo>
                  <a:cubicBezTo>
                    <a:pt x="172" y="7"/>
                    <a:pt x="176" y="10"/>
                    <a:pt x="178" y="8"/>
                  </a:cubicBezTo>
                  <a:moveTo>
                    <a:pt x="195" y="18"/>
                  </a:moveTo>
                  <a:lnTo>
                    <a:pt x="202" y="25"/>
                  </a:lnTo>
                  <a:lnTo>
                    <a:pt x="209" y="18"/>
                  </a:lnTo>
                  <a:moveTo>
                    <a:pt x="190" y="17"/>
                  </a:moveTo>
                  <a:lnTo>
                    <a:pt x="202" y="31"/>
                  </a:lnTo>
                  <a:lnTo>
                    <a:pt x="215" y="18"/>
                  </a:lnTo>
                  <a:moveTo>
                    <a:pt x="186" y="18"/>
                  </a:moveTo>
                  <a:lnTo>
                    <a:pt x="202" y="37"/>
                  </a:lnTo>
                  <a:lnTo>
                    <a:pt x="217" y="19"/>
                  </a:lnTo>
                  <a:moveTo>
                    <a:pt x="183" y="18"/>
                  </a:moveTo>
                  <a:lnTo>
                    <a:pt x="203" y="42"/>
                  </a:lnTo>
                  <a:lnTo>
                    <a:pt x="222" y="18"/>
                  </a:lnTo>
                  <a:moveTo>
                    <a:pt x="184" y="26"/>
                  </a:moveTo>
                  <a:lnTo>
                    <a:pt x="197" y="41"/>
                  </a:lnTo>
                  <a:moveTo>
                    <a:pt x="208" y="42"/>
                  </a:moveTo>
                  <a:lnTo>
                    <a:pt x="221" y="26"/>
                  </a:lnTo>
                  <a:moveTo>
                    <a:pt x="185" y="35"/>
                  </a:moveTo>
                  <a:lnTo>
                    <a:pt x="191" y="42"/>
                  </a:lnTo>
                  <a:moveTo>
                    <a:pt x="214" y="42"/>
                  </a:moveTo>
                  <a:lnTo>
                    <a:pt x="220" y="35"/>
                  </a:lnTo>
                  <a:moveTo>
                    <a:pt x="234" y="21"/>
                  </a:moveTo>
                  <a:lnTo>
                    <a:pt x="239" y="29"/>
                  </a:lnTo>
                  <a:lnTo>
                    <a:pt x="247" y="23"/>
                  </a:lnTo>
                  <a:moveTo>
                    <a:pt x="229" y="19"/>
                  </a:moveTo>
                  <a:lnTo>
                    <a:pt x="238" y="35"/>
                  </a:lnTo>
                  <a:lnTo>
                    <a:pt x="253" y="24"/>
                  </a:lnTo>
                  <a:moveTo>
                    <a:pt x="225" y="19"/>
                  </a:moveTo>
                  <a:lnTo>
                    <a:pt x="237" y="40"/>
                  </a:lnTo>
                  <a:lnTo>
                    <a:pt x="255" y="26"/>
                  </a:lnTo>
                  <a:moveTo>
                    <a:pt x="221" y="18"/>
                  </a:moveTo>
                  <a:lnTo>
                    <a:pt x="236" y="45"/>
                  </a:lnTo>
                  <a:lnTo>
                    <a:pt x="259" y="26"/>
                  </a:lnTo>
                  <a:moveTo>
                    <a:pt x="221" y="26"/>
                  </a:moveTo>
                  <a:lnTo>
                    <a:pt x="231" y="44"/>
                  </a:lnTo>
                  <a:moveTo>
                    <a:pt x="241" y="47"/>
                  </a:moveTo>
                  <a:lnTo>
                    <a:pt x="257" y="34"/>
                  </a:lnTo>
                  <a:moveTo>
                    <a:pt x="220" y="35"/>
                  </a:moveTo>
                  <a:lnTo>
                    <a:pt x="225" y="43"/>
                  </a:lnTo>
                  <a:moveTo>
                    <a:pt x="247" y="48"/>
                  </a:moveTo>
                  <a:lnTo>
                    <a:pt x="255" y="42"/>
                  </a:lnTo>
                  <a:moveTo>
                    <a:pt x="271" y="31"/>
                  </a:moveTo>
                  <a:lnTo>
                    <a:pt x="274" y="41"/>
                  </a:lnTo>
                  <a:lnTo>
                    <a:pt x="283" y="37"/>
                  </a:lnTo>
                  <a:moveTo>
                    <a:pt x="266" y="28"/>
                  </a:moveTo>
                  <a:lnTo>
                    <a:pt x="272" y="46"/>
                  </a:lnTo>
                  <a:lnTo>
                    <a:pt x="289" y="39"/>
                  </a:lnTo>
                  <a:moveTo>
                    <a:pt x="263" y="28"/>
                  </a:moveTo>
                  <a:lnTo>
                    <a:pt x="270" y="51"/>
                  </a:lnTo>
                  <a:lnTo>
                    <a:pt x="291" y="41"/>
                  </a:lnTo>
                  <a:moveTo>
                    <a:pt x="259" y="26"/>
                  </a:moveTo>
                  <a:lnTo>
                    <a:pt x="268" y="56"/>
                  </a:lnTo>
                  <a:lnTo>
                    <a:pt x="295" y="42"/>
                  </a:lnTo>
                  <a:moveTo>
                    <a:pt x="257" y="34"/>
                  </a:moveTo>
                  <a:lnTo>
                    <a:pt x="263" y="53"/>
                  </a:lnTo>
                  <a:moveTo>
                    <a:pt x="273" y="58"/>
                  </a:moveTo>
                  <a:lnTo>
                    <a:pt x="291" y="49"/>
                  </a:lnTo>
                  <a:moveTo>
                    <a:pt x="255" y="42"/>
                  </a:moveTo>
                  <a:lnTo>
                    <a:pt x="257" y="51"/>
                  </a:lnTo>
                  <a:moveTo>
                    <a:pt x="278" y="61"/>
                  </a:moveTo>
                  <a:lnTo>
                    <a:pt x="287" y="57"/>
                  </a:lnTo>
                  <a:moveTo>
                    <a:pt x="305" y="49"/>
                  </a:moveTo>
                  <a:lnTo>
                    <a:pt x="306" y="59"/>
                  </a:lnTo>
                  <a:lnTo>
                    <a:pt x="316" y="57"/>
                  </a:lnTo>
                  <a:moveTo>
                    <a:pt x="301" y="45"/>
                  </a:moveTo>
                  <a:lnTo>
                    <a:pt x="303" y="64"/>
                  </a:lnTo>
                  <a:lnTo>
                    <a:pt x="321" y="60"/>
                  </a:lnTo>
                  <a:moveTo>
                    <a:pt x="297" y="44"/>
                  </a:moveTo>
                  <a:lnTo>
                    <a:pt x="300" y="68"/>
                  </a:lnTo>
                  <a:lnTo>
                    <a:pt x="322" y="63"/>
                  </a:lnTo>
                  <a:moveTo>
                    <a:pt x="295" y="42"/>
                  </a:moveTo>
                  <a:lnTo>
                    <a:pt x="297" y="73"/>
                  </a:lnTo>
                  <a:lnTo>
                    <a:pt x="326" y="65"/>
                  </a:lnTo>
                  <a:moveTo>
                    <a:pt x="291" y="49"/>
                  </a:moveTo>
                  <a:lnTo>
                    <a:pt x="292" y="69"/>
                  </a:lnTo>
                  <a:moveTo>
                    <a:pt x="301" y="76"/>
                  </a:moveTo>
                  <a:lnTo>
                    <a:pt x="321" y="71"/>
                  </a:lnTo>
                  <a:moveTo>
                    <a:pt x="287" y="57"/>
                  </a:moveTo>
                  <a:lnTo>
                    <a:pt x="287" y="66"/>
                  </a:lnTo>
                  <a:moveTo>
                    <a:pt x="306" y="80"/>
                  </a:moveTo>
                  <a:lnTo>
                    <a:pt x="315" y="78"/>
                  </a:lnTo>
                  <a:moveTo>
                    <a:pt x="334" y="74"/>
                  </a:moveTo>
                  <a:lnTo>
                    <a:pt x="333" y="84"/>
                  </a:lnTo>
                  <a:lnTo>
                    <a:pt x="344" y="84"/>
                  </a:lnTo>
                  <a:moveTo>
                    <a:pt x="331" y="69"/>
                  </a:moveTo>
                  <a:lnTo>
                    <a:pt x="329" y="88"/>
                  </a:lnTo>
                  <a:lnTo>
                    <a:pt x="348" y="88"/>
                  </a:lnTo>
                  <a:moveTo>
                    <a:pt x="328" y="67"/>
                  </a:moveTo>
                  <a:lnTo>
                    <a:pt x="325" y="92"/>
                  </a:lnTo>
                  <a:lnTo>
                    <a:pt x="349" y="91"/>
                  </a:lnTo>
                  <a:moveTo>
                    <a:pt x="326" y="65"/>
                  </a:moveTo>
                  <a:lnTo>
                    <a:pt x="321" y="95"/>
                  </a:lnTo>
                  <a:lnTo>
                    <a:pt x="352" y="94"/>
                  </a:lnTo>
                  <a:moveTo>
                    <a:pt x="321" y="71"/>
                  </a:moveTo>
                  <a:lnTo>
                    <a:pt x="318" y="91"/>
                  </a:lnTo>
                  <a:moveTo>
                    <a:pt x="325" y="99"/>
                  </a:moveTo>
                  <a:lnTo>
                    <a:pt x="346" y="98"/>
                  </a:lnTo>
                  <a:moveTo>
                    <a:pt x="315" y="78"/>
                  </a:moveTo>
                  <a:lnTo>
                    <a:pt x="314" y="87"/>
                  </a:lnTo>
                  <a:moveTo>
                    <a:pt x="329" y="104"/>
                  </a:moveTo>
                  <a:lnTo>
                    <a:pt x="338" y="104"/>
                  </a:lnTo>
                  <a:moveTo>
                    <a:pt x="358" y="104"/>
                  </a:moveTo>
                  <a:lnTo>
                    <a:pt x="355" y="114"/>
                  </a:lnTo>
                  <a:lnTo>
                    <a:pt x="365" y="116"/>
                  </a:lnTo>
                  <a:moveTo>
                    <a:pt x="356" y="99"/>
                  </a:moveTo>
                  <a:lnTo>
                    <a:pt x="350" y="117"/>
                  </a:lnTo>
                  <a:lnTo>
                    <a:pt x="368" y="121"/>
                  </a:lnTo>
                  <a:moveTo>
                    <a:pt x="353" y="97"/>
                  </a:moveTo>
                  <a:lnTo>
                    <a:pt x="345" y="120"/>
                  </a:lnTo>
                  <a:lnTo>
                    <a:pt x="368" y="124"/>
                  </a:lnTo>
                  <a:moveTo>
                    <a:pt x="352" y="93"/>
                  </a:moveTo>
                  <a:lnTo>
                    <a:pt x="341" y="122"/>
                  </a:lnTo>
                  <a:lnTo>
                    <a:pt x="371" y="127"/>
                  </a:lnTo>
                  <a:moveTo>
                    <a:pt x="345" y="99"/>
                  </a:moveTo>
                  <a:lnTo>
                    <a:pt x="339" y="118"/>
                  </a:lnTo>
                  <a:moveTo>
                    <a:pt x="344" y="127"/>
                  </a:moveTo>
                  <a:lnTo>
                    <a:pt x="364" y="130"/>
                  </a:lnTo>
                  <a:moveTo>
                    <a:pt x="338" y="104"/>
                  </a:moveTo>
                  <a:lnTo>
                    <a:pt x="335" y="113"/>
                  </a:lnTo>
                  <a:moveTo>
                    <a:pt x="347" y="132"/>
                  </a:moveTo>
                  <a:lnTo>
                    <a:pt x="356" y="134"/>
                  </a:lnTo>
                  <a:moveTo>
                    <a:pt x="375" y="139"/>
                  </a:moveTo>
                  <a:lnTo>
                    <a:pt x="370" y="148"/>
                  </a:lnTo>
                  <a:lnTo>
                    <a:pt x="379" y="152"/>
                  </a:lnTo>
                  <a:moveTo>
                    <a:pt x="374" y="133"/>
                  </a:moveTo>
                  <a:lnTo>
                    <a:pt x="365" y="149"/>
                  </a:lnTo>
                  <a:lnTo>
                    <a:pt x="381" y="157"/>
                  </a:lnTo>
                  <a:moveTo>
                    <a:pt x="372" y="130"/>
                  </a:moveTo>
                  <a:lnTo>
                    <a:pt x="360" y="151"/>
                  </a:lnTo>
                  <a:lnTo>
                    <a:pt x="381" y="160"/>
                  </a:lnTo>
                  <a:moveTo>
                    <a:pt x="371" y="127"/>
                  </a:moveTo>
                  <a:lnTo>
                    <a:pt x="355" y="153"/>
                  </a:lnTo>
                  <a:lnTo>
                    <a:pt x="383" y="164"/>
                  </a:lnTo>
                  <a:moveTo>
                    <a:pt x="364" y="131"/>
                  </a:moveTo>
                  <a:lnTo>
                    <a:pt x="353" y="148"/>
                  </a:lnTo>
                  <a:moveTo>
                    <a:pt x="356" y="158"/>
                  </a:moveTo>
                  <a:lnTo>
                    <a:pt x="375" y="166"/>
                  </a:lnTo>
                  <a:moveTo>
                    <a:pt x="356" y="134"/>
                  </a:moveTo>
                  <a:lnTo>
                    <a:pt x="351" y="142"/>
                  </a:lnTo>
                  <a:moveTo>
                    <a:pt x="358" y="164"/>
                  </a:moveTo>
                  <a:lnTo>
                    <a:pt x="367" y="168"/>
                  </a:lnTo>
                  <a:moveTo>
                    <a:pt x="384" y="176"/>
                  </a:moveTo>
                  <a:lnTo>
                    <a:pt x="378" y="184"/>
                  </a:lnTo>
                  <a:lnTo>
                    <a:pt x="386" y="190"/>
                  </a:lnTo>
                  <a:moveTo>
                    <a:pt x="385" y="171"/>
                  </a:moveTo>
                  <a:lnTo>
                    <a:pt x="372" y="184"/>
                  </a:lnTo>
                  <a:lnTo>
                    <a:pt x="387" y="195"/>
                  </a:lnTo>
                  <a:moveTo>
                    <a:pt x="383" y="167"/>
                  </a:moveTo>
                  <a:lnTo>
                    <a:pt x="367" y="185"/>
                  </a:lnTo>
                  <a:lnTo>
                    <a:pt x="386" y="198"/>
                  </a:lnTo>
                  <a:moveTo>
                    <a:pt x="383" y="164"/>
                  </a:moveTo>
                  <a:lnTo>
                    <a:pt x="361" y="186"/>
                  </a:lnTo>
                  <a:lnTo>
                    <a:pt x="387" y="202"/>
                  </a:lnTo>
                  <a:moveTo>
                    <a:pt x="375" y="166"/>
                  </a:moveTo>
                  <a:lnTo>
                    <a:pt x="361" y="180"/>
                  </a:lnTo>
                  <a:moveTo>
                    <a:pt x="362" y="191"/>
                  </a:moveTo>
                  <a:lnTo>
                    <a:pt x="379" y="203"/>
                  </a:lnTo>
                  <a:moveTo>
                    <a:pt x="367" y="168"/>
                  </a:moveTo>
                  <a:lnTo>
                    <a:pt x="360" y="175"/>
                  </a:lnTo>
                  <a:moveTo>
                    <a:pt x="362" y="197"/>
                  </a:moveTo>
                  <a:lnTo>
                    <a:pt x="370" y="203"/>
                  </a:lnTo>
                  <a:moveTo>
                    <a:pt x="386" y="215"/>
                  </a:moveTo>
                  <a:lnTo>
                    <a:pt x="378" y="221"/>
                  </a:lnTo>
                  <a:lnTo>
                    <a:pt x="384" y="228"/>
                  </a:lnTo>
                  <a:moveTo>
                    <a:pt x="387" y="209"/>
                  </a:moveTo>
                  <a:lnTo>
                    <a:pt x="372" y="220"/>
                  </a:lnTo>
                  <a:lnTo>
                    <a:pt x="384" y="234"/>
                  </a:lnTo>
                  <a:moveTo>
                    <a:pt x="387" y="206"/>
                  </a:moveTo>
                  <a:lnTo>
                    <a:pt x="367" y="220"/>
                  </a:lnTo>
                  <a:lnTo>
                    <a:pt x="383" y="236"/>
                  </a:lnTo>
                  <a:moveTo>
                    <a:pt x="387" y="202"/>
                  </a:moveTo>
                  <a:lnTo>
                    <a:pt x="361" y="219"/>
                  </a:lnTo>
                  <a:lnTo>
                    <a:pt x="383" y="241"/>
                  </a:lnTo>
                  <a:moveTo>
                    <a:pt x="379" y="203"/>
                  </a:moveTo>
                  <a:lnTo>
                    <a:pt x="362" y="214"/>
                  </a:lnTo>
                  <a:moveTo>
                    <a:pt x="361" y="225"/>
                  </a:moveTo>
                  <a:lnTo>
                    <a:pt x="375" y="239"/>
                  </a:lnTo>
                  <a:moveTo>
                    <a:pt x="370" y="203"/>
                  </a:moveTo>
                  <a:lnTo>
                    <a:pt x="362" y="208"/>
                  </a:lnTo>
                  <a:moveTo>
                    <a:pt x="360" y="231"/>
                  </a:moveTo>
                  <a:lnTo>
                    <a:pt x="366" y="238"/>
                  </a:lnTo>
                  <a:moveTo>
                    <a:pt x="379" y="253"/>
                  </a:moveTo>
                  <a:lnTo>
                    <a:pt x="370" y="257"/>
                  </a:lnTo>
                  <a:lnTo>
                    <a:pt x="375" y="266"/>
                  </a:lnTo>
                  <a:moveTo>
                    <a:pt x="382" y="247"/>
                  </a:moveTo>
                  <a:lnTo>
                    <a:pt x="365" y="255"/>
                  </a:lnTo>
                  <a:lnTo>
                    <a:pt x="373" y="271"/>
                  </a:lnTo>
                  <a:moveTo>
                    <a:pt x="382" y="244"/>
                  </a:moveTo>
                  <a:lnTo>
                    <a:pt x="359" y="253"/>
                  </a:lnTo>
                  <a:lnTo>
                    <a:pt x="372" y="273"/>
                  </a:lnTo>
                  <a:moveTo>
                    <a:pt x="383" y="240"/>
                  </a:moveTo>
                  <a:lnTo>
                    <a:pt x="354" y="252"/>
                  </a:lnTo>
                  <a:lnTo>
                    <a:pt x="371" y="277"/>
                  </a:lnTo>
                  <a:moveTo>
                    <a:pt x="375" y="239"/>
                  </a:moveTo>
                  <a:lnTo>
                    <a:pt x="356" y="247"/>
                  </a:lnTo>
                  <a:moveTo>
                    <a:pt x="352" y="257"/>
                  </a:moveTo>
                  <a:lnTo>
                    <a:pt x="364" y="274"/>
                  </a:lnTo>
                  <a:moveTo>
                    <a:pt x="366" y="238"/>
                  </a:moveTo>
                  <a:lnTo>
                    <a:pt x="358" y="241"/>
                  </a:lnTo>
                  <a:moveTo>
                    <a:pt x="350" y="263"/>
                  </a:moveTo>
                  <a:lnTo>
                    <a:pt x="355" y="271"/>
                  </a:lnTo>
                  <a:moveTo>
                    <a:pt x="365" y="288"/>
                  </a:moveTo>
                  <a:lnTo>
                    <a:pt x="355" y="290"/>
                  </a:lnTo>
                  <a:lnTo>
                    <a:pt x="358" y="300"/>
                  </a:lnTo>
                  <a:moveTo>
                    <a:pt x="368" y="284"/>
                  </a:moveTo>
                  <a:lnTo>
                    <a:pt x="350" y="288"/>
                  </a:lnTo>
                  <a:lnTo>
                    <a:pt x="355" y="305"/>
                  </a:lnTo>
                  <a:moveTo>
                    <a:pt x="369" y="280"/>
                  </a:moveTo>
                  <a:lnTo>
                    <a:pt x="345" y="285"/>
                  </a:lnTo>
                  <a:lnTo>
                    <a:pt x="353" y="307"/>
                  </a:lnTo>
                  <a:moveTo>
                    <a:pt x="371" y="277"/>
                  </a:moveTo>
                  <a:lnTo>
                    <a:pt x="341" y="283"/>
                  </a:lnTo>
                  <a:lnTo>
                    <a:pt x="351" y="311"/>
                  </a:lnTo>
                  <a:moveTo>
                    <a:pt x="363" y="274"/>
                  </a:moveTo>
                  <a:lnTo>
                    <a:pt x="343" y="278"/>
                  </a:lnTo>
                  <a:moveTo>
                    <a:pt x="338" y="287"/>
                  </a:moveTo>
                  <a:lnTo>
                    <a:pt x="345" y="306"/>
                  </a:lnTo>
                  <a:moveTo>
                    <a:pt x="355" y="271"/>
                  </a:moveTo>
                  <a:lnTo>
                    <a:pt x="346" y="273"/>
                  </a:lnTo>
                  <a:moveTo>
                    <a:pt x="335" y="292"/>
                  </a:moveTo>
                  <a:lnTo>
                    <a:pt x="338" y="301"/>
                  </a:lnTo>
                  <a:moveTo>
                    <a:pt x="343" y="320"/>
                  </a:moveTo>
                  <a:lnTo>
                    <a:pt x="333" y="320"/>
                  </a:lnTo>
                  <a:lnTo>
                    <a:pt x="334" y="330"/>
                  </a:lnTo>
                  <a:moveTo>
                    <a:pt x="348" y="317"/>
                  </a:moveTo>
                  <a:lnTo>
                    <a:pt x="329" y="317"/>
                  </a:lnTo>
                  <a:lnTo>
                    <a:pt x="330" y="335"/>
                  </a:lnTo>
                  <a:moveTo>
                    <a:pt x="349" y="313"/>
                  </a:moveTo>
                  <a:lnTo>
                    <a:pt x="325" y="313"/>
                  </a:lnTo>
                  <a:lnTo>
                    <a:pt x="328" y="336"/>
                  </a:lnTo>
                  <a:moveTo>
                    <a:pt x="352" y="311"/>
                  </a:moveTo>
                  <a:lnTo>
                    <a:pt x="321" y="310"/>
                  </a:lnTo>
                  <a:lnTo>
                    <a:pt x="325" y="339"/>
                  </a:lnTo>
                  <a:moveTo>
                    <a:pt x="345" y="306"/>
                  </a:moveTo>
                  <a:lnTo>
                    <a:pt x="325" y="306"/>
                  </a:lnTo>
                  <a:moveTo>
                    <a:pt x="317" y="313"/>
                  </a:moveTo>
                  <a:lnTo>
                    <a:pt x="320" y="334"/>
                  </a:lnTo>
                  <a:moveTo>
                    <a:pt x="337" y="301"/>
                  </a:moveTo>
                  <a:lnTo>
                    <a:pt x="328" y="301"/>
                  </a:lnTo>
                  <a:moveTo>
                    <a:pt x="313" y="318"/>
                  </a:moveTo>
                  <a:lnTo>
                    <a:pt x="314" y="327"/>
                  </a:lnTo>
                  <a:moveTo>
                    <a:pt x="315" y="347"/>
                  </a:moveTo>
                  <a:lnTo>
                    <a:pt x="305" y="345"/>
                  </a:lnTo>
                  <a:lnTo>
                    <a:pt x="304" y="355"/>
                  </a:lnTo>
                  <a:moveTo>
                    <a:pt x="320" y="344"/>
                  </a:moveTo>
                  <a:lnTo>
                    <a:pt x="302" y="340"/>
                  </a:lnTo>
                  <a:lnTo>
                    <a:pt x="300" y="359"/>
                  </a:lnTo>
                  <a:moveTo>
                    <a:pt x="323" y="341"/>
                  </a:moveTo>
                  <a:lnTo>
                    <a:pt x="299" y="336"/>
                  </a:lnTo>
                  <a:lnTo>
                    <a:pt x="297" y="359"/>
                  </a:lnTo>
                  <a:moveTo>
                    <a:pt x="326" y="339"/>
                  </a:moveTo>
                  <a:lnTo>
                    <a:pt x="296" y="332"/>
                  </a:lnTo>
                  <a:lnTo>
                    <a:pt x="294" y="362"/>
                  </a:lnTo>
                  <a:moveTo>
                    <a:pt x="320" y="334"/>
                  </a:moveTo>
                  <a:lnTo>
                    <a:pt x="300" y="329"/>
                  </a:lnTo>
                  <a:moveTo>
                    <a:pt x="291" y="335"/>
                  </a:moveTo>
                  <a:lnTo>
                    <a:pt x="290" y="356"/>
                  </a:lnTo>
                  <a:moveTo>
                    <a:pt x="314" y="327"/>
                  </a:moveTo>
                  <a:lnTo>
                    <a:pt x="305" y="325"/>
                  </a:lnTo>
                  <a:moveTo>
                    <a:pt x="286" y="338"/>
                  </a:moveTo>
                  <a:lnTo>
                    <a:pt x="285" y="348"/>
                  </a:lnTo>
                  <a:moveTo>
                    <a:pt x="283" y="367"/>
                  </a:moveTo>
                  <a:lnTo>
                    <a:pt x="274" y="363"/>
                  </a:lnTo>
                  <a:lnTo>
                    <a:pt x="270" y="373"/>
                  </a:lnTo>
                  <a:moveTo>
                    <a:pt x="288" y="366"/>
                  </a:moveTo>
                  <a:lnTo>
                    <a:pt x="271" y="358"/>
                  </a:lnTo>
                  <a:lnTo>
                    <a:pt x="265" y="376"/>
                  </a:lnTo>
                  <a:moveTo>
                    <a:pt x="291" y="364"/>
                  </a:moveTo>
                  <a:lnTo>
                    <a:pt x="269" y="353"/>
                  </a:lnTo>
                  <a:lnTo>
                    <a:pt x="263" y="376"/>
                  </a:lnTo>
                  <a:moveTo>
                    <a:pt x="294" y="362"/>
                  </a:moveTo>
                  <a:lnTo>
                    <a:pt x="267" y="349"/>
                  </a:lnTo>
                  <a:lnTo>
                    <a:pt x="259" y="378"/>
                  </a:lnTo>
                  <a:moveTo>
                    <a:pt x="290" y="355"/>
                  </a:moveTo>
                  <a:lnTo>
                    <a:pt x="272" y="347"/>
                  </a:lnTo>
                  <a:moveTo>
                    <a:pt x="262" y="351"/>
                  </a:moveTo>
                  <a:lnTo>
                    <a:pt x="256" y="371"/>
                  </a:lnTo>
                  <a:moveTo>
                    <a:pt x="285" y="348"/>
                  </a:moveTo>
                  <a:lnTo>
                    <a:pt x="277" y="344"/>
                  </a:lnTo>
                  <a:moveTo>
                    <a:pt x="256" y="353"/>
                  </a:moveTo>
                  <a:lnTo>
                    <a:pt x="253" y="362"/>
                  </a:lnTo>
                  <a:moveTo>
                    <a:pt x="247" y="381"/>
                  </a:moveTo>
                  <a:lnTo>
                    <a:pt x="238" y="375"/>
                  </a:lnTo>
                  <a:lnTo>
                    <a:pt x="233" y="383"/>
                  </a:lnTo>
                  <a:moveTo>
                    <a:pt x="252" y="380"/>
                  </a:moveTo>
                  <a:lnTo>
                    <a:pt x="237" y="369"/>
                  </a:lnTo>
                  <a:lnTo>
                    <a:pt x="228" y="385"/>
                  </a:lnTo>
                  <a:moveTo>
                    <a:pt x="255" y="379"/>
                  </a:moveTo>
                  <a:lnTo>
                    <a:pt x="236" y="364"/>
                  </a:lnTo>
                  <a:lnTo>
                    <a:pt x="225" y="384"/>
                  </a:lnTo>
                  <a:moveTo>
                    <a:pt x="259" y="378"/>
                  </a:moveTo>
                  <a:lnTo>
                    <a:pt x="235" y="359"/>
                  </a:lnTo>
                  <a:lnTo>
                    <a:pt x="221" y="386"/>
                  </a:lnTo>
                  <a:moveTo>
                    <a:pt x="256" y="370"/>
                  </a:moveTo>
                  <a:lnTo>
                    <a:pt x="240" y="358"/>
                  </a:lnTo>
                  <a:moveTo>
                    <a:pt x="229" y="360"/>
                  </a:moveTo>
                  <a:lnTo>
                    <a:pt x="220" y="378"/>
                  </a:lnTo>
                  <a:moveTo>
                    <a:pt x="253" y="362"/>
                  </a:moveTo>
                  <a:lnTo>
                    <a:pt x="246" y="356"/>
                  </a:lnTo>
                  <a:moveTo>
                    <a:pt x="224" y="361"/>
                  </a:moveTo>
                  <a:lnTo>
                    <a:pt x="219" y="369"/>
                  </a:lnTo>
                  <a:moveTo>
                    <a:pt x="209" y="386"/>
                  </a:moveTo>
                  <a:lnTo>
                    <a:pt x="202" y="378"/>
                  </a:lnTo>
                  <a:lnTo>
                    <a:pt x="195" y="386"/>
                  </a:lnTo>
                  <a:moveTo>
                    <a:pt x="214" y="387"/>
                  </a:moveTo>
                  <a:lnTo>
                    <a:pt x="202" y="373"/>
                  </a:lnTo>
                  <a:lnTo>
                    <a:pt x="189" y="386"/>
                  </a:lnTo>
                  <a:moveTo>
                    <a:pt x="218" y="386"/>
                  </a:moveTo>
                  <a:lnTo>
                    <a:pt x="202" y="367"/>
                  </a:lnTo>
                  <a:lnTo>
                    <a:pt x="187" y="385"/>
                  </a:lnTo>
                  <a:moveTo>
                    <a:pt x="221" y="386"/>
                  </a:moveTo>
                  <a:lnTo>
                    <a:pt x="201" y="362"/>
                  </a:lnTo>
                  <a:lnTo>
                    <a:pt x="182" y="386"/>
                  </a:lnTo>
                  <a:moveTo>
                    <a:pt x="220" y="378"/>
                  </a:moveTo>
                  <a:lnTo>
                    <a:pt x="207" y="362"/>
                  </a:lnTo>
                  <a:moveTo>
                    <a:pt x="196" y="362"/>
                  </a:moveTo>
                  <a:lnTo>
                    <a:pt x="183" y="378"/>
                  </a:lnTo>
                  <a:moveTo>
                    <a:pt x="219" y="369"/>
                  </a:moveTo>
                  <a:lnTo>
                    <a:pt x="213" y="362"/>
                  </a:lnTo>
                  <a:moveTo>
                    <a:pt x="190" y="362"/>
                  </a:moveTo>
                  <a:lnTo>
                    <a:pt x="184" y="369"/>
                  </a:lnTo>
                  <a:moveTo>
                    <a:pt x="170" y="383"/>
                  </a:moveTo>
                  <a:lnTo>
                    <a:pt x="165" y="374"/>
                  </a:lnTo>
                  <a:lnTo>
                    <a:pt x="157" y="380"/>
                  </a:lnTo>
                  <a:moveTo>
                    <a:pt x="175" y="385"/>
                  </a:moveTo>
                  <a:lnTo>
                    <a:pt x="166" y="369"/>
                  </a:lnTo>
                  <a:lnTo>
                    <a:pt x="151" y="380"/>
                  </a:lnTo>
                  <a:moveTo>
                    <a:pt x="179" y="385"/>
                  </a:moveTo>
                  <a:lnTo>
                    <a:pt x="167" y="364"/>
                  </a:lnTo>
                  <a:lnTo>
                    <a:pt x="149" y="378"/>
                  </a:lnTo>
                  <a:moveTo>
                    <a:pt x="183" y="386"/>
                  </a:moveTo>
                  <a:lnTo>
                    <a:pt x="168" y="359"/>
                  </a:lnTo>
                  <a:lnTo>
                    <a:pt x="145" y="378"/>
                  </a:lnTo>
                  <a:moveTo>
                    <a:pt x="183" y="378"/>
                  </a:moveTo>
                  <a:lnTo>
                    <a:pt x="173" y="360"/>
                  </a:lnTo>
                  <a:moveTo>
                    <a:pt x="163" y="357"/>
                  </a:moveTo>
                  <a:lnTo>
                    <a:pt x="147" y="370"/>
                  </a:lnTo>
                  <a:moveTo>
                    <a:pt x="184" y="369"/>
                  </a:moveTo>
                  <a:lnTo>
                    <a:pt x="179" y="361"/>
                  </a:lnTo>
                  <a:moveTo>
                    <a:pt x="157" y="356"/>
                  </a:moveTo>
                  <a:lnTo>
                    <a:pt x="149" y="361"/>
                  </a:lnTo>
                  <a:moveTo>
                    <a:pt x="133" y="373"/>
                  </a:moveTo>
                  <a:lnTo>
                    <a:pt x="130" y="363"/>
                  </a:lnTo>
                  <a:lnTo>
                    <a:pt x="121" y="367"/>
                  </a:lnTo>
                  <a:moveTo>
                    <a:pt x="138" y="376"/>
                  </a:moveTo>
                  <a:lnTo>
                    <a:pt x="132" y="358"/>
                  </a:lnTo>
                  <a:lnTo>
                    <a:pt x="115" y="365"/>
                  </a:lnTo>
                  <a:moveTo>
                    <a:pt x="141" y="376"/>
                  </a:moveTo>
                  <a:lnTo>
                    <a:pt x="134" y="353"/>
                  </a:lnTo>
                  <a:lnTo>
                    <a:pt x="113" y="363"/>
                  </a:lnTo>
                  <a:moveTo>
                    <a:pt x="145" y="378"/>
                  </a:moveTo>
                  <a:lnTo>
                    <a:pt x="136" y="348"/>
                  </a:lnTo>
                  <a:lnTo>
                    <a:pt x="109" y="362"/>
                  </a:lnTo>
                  <a:moveTo>
                    <a:pt x="147" y="370"/>
                  </a:moveTo>
                  <a:lnTo>
                    <a:pt x="141" y="351"/>
                  </a:lnTo>
                  <a:moveTo>
                    <a:pt x="131" y="346"/>
                  </a:moveTo>
                  <a:lnTo>
                    <a:pt x="113" y="355"/>
                  </a:lnTo>
                  <a:moveTo>
                    <a:pt x="149" y="361"/>
                  </a:moveTo>
                  <a:lnTo>
                    <a:pt x="147" y="352"/>
                  </a:lnTo>
                  <a:moveTo>
                    <a:pt x="126" y="343"/>
                  </a:moveTo>
                  <a:lnTo>
                    <a:pt x="117" y="347"/>
                  </a:lnTo>
                  <a:moveTo>
                    <a:pt x="99" y="355"/>
                  </a:moveTo>
                  <a:lnTo>
                    <a:pt x="98" y="344"/>
                  </a:lnTo>
                  <a:lnTo>
                    <a:pt x="88" y="347"/>
                  </a:lnTo>
                  <a:moveTo>
                    <a:pt x="103" y="359"/>
                  </a:moveTo>
                  <a:lnTo>
                    <a:pt x="101" y="340"/>
                  </a:lnTo>
                  <a:lnTo>
                    <a:pt x="83" y="344"/>
                  </a:lnTo>
                  <a:moveTo>
                    <a:pt x="107" y="360"/>
                  </a:moveTo>
                  <a:lnTo>
                    <a:pt x="104" y="336"/>
                  </a:lnTo>
                  <a:lnTo>
                    <a:pt x="82" y="341"/>
                  </a:lnTo>
                  <a:moveTo>
                    <a:pt x="109" y="362"/>
                  </a:moveTo>
                  <a:lnTo>
                    <a:pt x="107" y="331"/>
                  </a:lnTo>
                  <a:lnTo>
                    <a:pt x="78" y="339"/>
                  </a:lnTo>
                  <a:moveTo>
                    <a:pt x="113" y="355"/>
                  </a:moveTo>
                  <a:lnTo>
                    <a:pt x="112" y="335"/>
                  </a:lnTo>
                  <a:moveTo>
                    <a:pt x="103" y="328"/>
                  </a:moveTo>
                  <a:lnTo>
                    <a:pt x="83" y="333"/>
                  </a:lnTo>
                  <a:moveTo>
                    <a:pt x="117" y="347"/>
                  </a:moveTo>
                  <a:lnTo>
                    <a:pt x="117" y="338"/>
                  </a:lnTo>
                  <a:moveTo>
                    <a:pt x="98" y="324"/>
                  </a:moveTo>
                  <a:lnTo>
                    <a:pt x="89" y="326"/>
                  </a:lnTo>
                  <a:moveTo>
                    <a:pt x="70" y="330"/>
                  </a:moveTo>
                  <a:lnTo>
                    <a:pt x="71" y="320"/>
                  </a:lnTo>
                  <a:lnTo>
                    <a:pt x="60" y="320"/>
                  </a:lnTo>
                  <a:moveTo>
                    <a:pt x="73" y="335"/>
                  </a:moveTo>
                  <a:lnTo>
                    <a:pt x="75" y="316"/>
                  </a:lnTo>
                  <a:lnTo>
                    <a:pt x="56" y="316"/>
                  </a:lnTo>
                  <a:moveTo>
                    <a:pt x="76" y="337"/>
                  </a:moveTo>
                  <a:lnTo>
                    <a:pt x="79" y="312"/>
                  </a:lnTo>
                  <a:lnTo>
                    <a:pt x="55" y="313"/>
                  </a:lnTo>
                  <a:moveTo>
                    <a:pt x="78" y="339"/>
                  </a:moveTo>
                  <a:lnTo>
                    <a:pt x="83" y="309"/>
                  </a:lnTo>
                  <a:lnTo>
                    <a:pt x="52" y="310"/>
                  </a:lnTo>
                  <a:moveTo>
                    <a:pt x="83" y="333"/>
                  </a:moveTo>
                  <a:lnTo>
                    <a:pt x="86" y="313"/>
                  </a:lnTo>
                  <a:moveTo>
                    <a:pt x="79" y="305"/>
                  </a:moveTo>
                  <a:lnTo>
                    <a:pt x="58" y="306"/>
                  </a:lnTo>
                  <a:moveTo>
                    <a:pt x="89" y="326"/>
                  </a:moveTo>
                  <a:lnTo>
                    <a:pt x="90" y="317"/>
                  </a:lnTo>
                  <a:moveTo>
                    <a:pt x="75" y="300"/>
                  </a:moveTo>
                  <a:lnTo>
                    <a:pt x="66" y="300"/>
                  </a:lnTo>
                  <a:moveTo>
                    <a:pt x="46" y="300"/>
                  </a:moveTo>
                  <a:lnTo>
                    <a:pt x="49" y="290"/>
                  </a:lnTo>
                  <a:lnTo>
                    <a:pt x="39" y="288"/>
                  </a:lnTo>
                  <a:moveTo>
                    <a:pt x="48" y="305"/>
                  </a:moveTo>
                  <a:lnTo>
                    <a:pt x="54" y="287"/>
                  </a:lnTo>
                  <a:lnTo>
                    <a:pt x="36" y="283"/>
                  </a:lnTo>
                  <a:moveTo>
                    <a:pt x="51" y="307"/>
                  </a:moveTo>
                  <a:lnTo>
                    <a:pt x="59" y="284"/>
                  </a:lnTo>
                  <a:lnTo>
                    <a:pt x="36" y="280"/>
                  </a:lnTo>
                  <a:moveTo>
                    <a:pt x="52" y="311"/>
                  </a:moveTo>
                  <a:lnTo>
                    <a:pt x="63" y="282"/>
                  </a:lnTo>
                  <a:lnTo>
                    <a:pt x="33" y="277"/>
                  </a:lnTo>
                  <a:moveTo>
                    <a:pt x="59" y="305"/>
                  </a:moveTo>
                  <a:lnTo>
                    <a:pt x="65" y="286"/>
                  </a:lnTo>
                  <a:moveTo>
                    <a:pt x="60" y="277"/>
                  </a:moveTo>
                  <a:lnTo>
                    <a:pt x="40" y="273"/>
                  </a:lnTo>
                  <a:moveTo>
                    <a:pt x="66" y="300"/>
                  </a:moveTo>
                  <a:lnTo>
                    <a:pt x="69" y="291"/>
                  </a:lnTo>
                  <a:moveTo>
                    <a:pt x="57" y="271"/>
                  </a:moveTo>
                  <a:lnTo>
                    <a:pt x="48" y="270"/>
                  </a:lnTo>
                  <a:moveTo>
                    <a:pt x="29" y="265"/>
                  </a:moveTo>
                  <a:lnTo>
                    <a:pt x="34" y="256"/>
                  </a:lnTo>
                  <a:lnTo>
                    <a:pt x="25" y="252"/>
                  </a:lnTo>
                  <a:moveTo>
                    <a:pt x="30" y="271"/>
                  </a:moveTo>
                  <a:lnTo>
                    <a:pt x="39" y="254"/>
                  </a:lnTo>
                  <a:lnTo>
                    <a:pt x="23" y="247"/>
                  </a:lnTo>
                  <a:moveTo>
                    <a:pt x="32" y="274"/>
                  </a:moveTo>
                  <a:lnTo>
                    <a:pt x="45" y="253"/>
                  </a:lnTo>
                  <a:lnTo>
                    <a:pt x="23" y="244"/>
                  </a:lnTo>
                  <a:moveTo>
                    <a:pt x="33" y="277"/>
                  </a:moveTo>
                  <a:lnTo>
                    <a:pt x="49" y="251"/>
                  </a:lnTo>
                  <a:lnTo>
                    <a:pt x="21" y="240"/>
                  </a:lnTo>
                  <a:moveTo>
                    <a:pt x="40" y="273"/>
                  </a:moveTo>
                  <a:lnTo>
                    <a:pt x="51" y="256"/>
                  </a:lnTo>
                  <a:moveTo>
                    <a:pt x="48" y="246"/>
                  </a:moveTo>
                  <a:lnTo>
                    <a:pt x="29" y="238"/>
                  </a:lnTo>
                  <a:moveTo>
                    <a:pt x="48" y="269"/>
                  </a:moveTo>
                  <a:lnTo>
                    <a:pt x="53" y="262"/>
                  </a:lnTo>
                  <a:moveTo>
                    <a:pt x="46" y="240"/>
                  </a:moveTo>
                  <a:lnTo>
                    <a:pt x="37" y="236"/>
                  </a:lnTo>
                  <a:moveTo>
                    <a:pt x="20" y="228"/>
                  </a:moveTo>
                  <a:lnTo>
                    <a:pt x="26" y="220"/>
                  </a:lnTo>
                  <a:lnTo>
                    <a:pt x="18" y="214"/>
                  </a:lnTo>
                  <a:moveTo>
                    <a:pt x="19" y="233"/>
                  </a:moveTo>
                  <a:lnTo>
                    <a:pt x="32" y="219"/>
                  </a:lnTo>
                  <a:lnTo>
                    <a:pt x="17" y="208"/>
                  </a:lnTo>
                  <a:moveTo>
                    <a:pt x="21" y="237"/>
                  </a:moveTo>
                  <a:lnTo>
                    <a:pt x="37" y="219"/>
                  </a:lnTo>
                  <a:lnTo>
                    <a:pt x="18" y="206"/>
                  </a:lnTo>
                  <a:moveTo>
                    <a:pt x="21" y="240"/>
                  </a:moveTo>
                  <a:lnTo>
                    <a:pt x="43" y="218"/>
                  </a:lnTo>
                  <a:lnTo>
                    <a:pt x="17" y="201"/>
                  </a:lnTo>
                  <a:moveTo>
                    <a:pt x="29" y="238"/>
                  </a:moveTo>
                  <a:lnTo>
                    <a:pt x="43" y="224"/>
                  </a:lnTo>
                  <a:moveTo>
                    <a:pt x="42" y="213"/>
                  </a:moveTo>
                  <a:lnTo>
                    <a:pt x="25" y="201"/>
                  </a:lnTo>
                  <a:moveTo>
                    <a:pt x="37" y="236"/>
                  </a:moveTo>
                  <a:lnTo>
                    <a:pt x="44" y="229"/>
                  </a:lnTo>
                  <a:moveTo>
                    <a:pt x="42" y="207"/>
                  </a:moveTo>
                  <a:lnTo>
                    <a:pt x="34" y="201"/>
                  </a:lnTo>
                  <a:moveTo>
                    <a:pt x="18" y="189"/>
                  </a:moveTo>
                  <a:lnTo>
                    <a:pt x="26" y="183"/>
                  </a:lnTo>
                  <a:lnTo>
                    <a:pt x="20" y="176"/>
                  </a:lnTo>
                  <a:moveTo>
                    <a:pt x="17" y="195"/>
                  </a:moveTo>
                  <a:lnTo>
                    <a:pt x="32" y="184"/>
                  </a:lnTo>
                  <a:lnTo>
                    <a:pt x="20" y="170"/>
                  </a:lnTo>
                  <a:moveTo>
                    <a:pt x="17" y="198"/>
                  </a:moveTo>
                  <a:lnTo>
                    <a:pt x="37" y="184"/>
                  </a:lnTo>
                  <a:lnTo>
                    <a:pt x="21" y="167"/>
                  </a:lnTo>
                  <a:moveTo>
                    <a:pt x="17" y="202"/>
                  </a:moveTo>
                  <a:lnTo>
                    <a:pt x="43" y="185"/>
                  </a:lnTo>
                  <a:lnTo>
                    <a:pt x="21" y="163"/>
                  </a:lnTo>
                  <a:moveTo>
                    <a:pt x="25" y="201"/>
                  </a:moveTo>
                  <a:lnTo>
                    <a:pt x="42" y="190"/>
                  </a:lnTo>
                  <a:moveTo>
                    <a:pt x="43" y="179"/>
                  </a:moveTo>
                  <a:lnTo>
                    <a:pt x="29" y="165"/>
                  </a:lnTo>
                  <a:moveTo>
                    <a:pt x="34" y="201"/>
                  </a:moveTo>
                  <a:lnTo>
                    <a:pt x="42" y="196"/>
                  </a:lnTo>
                  <a:moveTo>
                    <a:pt x="44" y="173"/>
                  </a:moveTo>
                  <a:lnTo>
                    <a:pt x="38" y="166"/>
                  </a:lnTo>
                  <a:moveTo>
                    <a:pt x="25" y="151"/>
                  </a:moveTo>
                  <a:lnTo>
                    <a:pt x="34" y="147"/>
                  </a:lnTo>
                  <a:lnTo>
                    <a:pt x="29" y="138"/>
                  </a:lnTo>
                  <a:moveTo>
                    <a:pt x="22" y="156"/>
                  </a:moveTo>
                  <a:lnTo>
                    <a:pt x="39" y="149"/>
                  </a:lnTo>
                  <a:lnTo>
                    <a:pt x="31" y="133"/>
                  </a:lnTo>
                  <a:moveTo>
                    <a:pt x="22" y="160"/>
                  </a:moveTo>
                  <a:lnTo>
                    <a:pt x="45" y="151"/>
                  </a:lnTo>
                  <a:lnTo>
                    <a:pt x="32" y="131"/>
                  </a:lnTo>
                  <a:moveTo>
                    <a:pt x="21" y="163"/>
                  </a:moveTo>
                  <a:lnTo>
                    <a:pt x="50" y="152"/>
                  </a:lnTo>
                  <a:lnTo>
                    <a:pt x="33" y="126"/>
                  </a:lnTo>
                  <a:moveTo>
                    <a:pt x="29" y="165"/>
                  </a:moveTo>
                  <a:lnTo>
                    <a:pt x="48" y="157"/>
                  </a:lnTo>
                  <a:moveTo>
                    <a:pt x="52" y="147"/>
                  </a:moveTo>
                  <a:lnTo>
                    <a:pt x="40" y="129"/>
                  </a:lnTo>
                  <a:moveTo>
                    <a:pt x="38" y="166"/>
                  </a:moveTo>
                  <a:lnTo>
                    <a:pt x="46" y="163"/>
                  </a:lnTo>
                  <a:moveTo>
                    <a:pt x="54" y="141"/>
                  </a:moveTo>
                  <a:lnTo>
                    <a:pt x="49" y="133"/>
                  </a:lnTo>
                  <a:moveTo>
                    <a:pt x="39" y="116"/>
                  </a:moveTo>
                  <a:lnTo>
                    <a:pt x="49" y="113"/>
                  </a:lnTo>
                  <a:lnTo>
                    <a:pt x="46" y="104"/>
                  </a:lnTo>
                  <a:moveTo>
                    <a:pt x="36" y="120"/>
                  </a:moveTo>
                  <a:lnTo>
                    <a:pt x="54" y="116"/>
                  </a:lnTo>
                  <a:lnTo>
                    <a:pt x="49" y="99"/>
                  </a:lnTo>
                  <a:moveTo>
                    <a:pt x="35" y="124"/>
                  </a:moveTo>
                  <a:lnTo>
                    <a:pt x="59" y="119"/>
                  </a:lnTo>
                  <a:lnTo>
                    <a:pt x="51" y="97"/>
                  </a:lnTo>
                  <a:moveTo>
                    <a:pt x="33" y="127"/>
                  </a:moveTo>
                  <a:lnTo>
                    <a:pt x="63" y="121"/>
                  </a:lnTo>
                  <a:lnTo>
                    <a:pt x="53" y="93"/>
                  </a:lnTo>
                  <a:moveTo>
                    <a:pt x="41" y="129"/>
                  </a:moveTo>
                  <a:lnTo>
                    <a:pt x="61" y="126"/>
                  </a:lnTo>
                  <a:moveTo>
                    <a:pt x="66" y="117"/>
                  </a:moveTo>
                  <a:lnTo>
                    <a:pt x="59" y="97"/>
                  </a:lnTo>
                  <a:moveTo>
                    <a:pt x="49" y="133"/>
                  </a:moveTo>
                  <a:lnTo>
                    <a:pt x="58" y="131"/>
                  </a:lnTo>
                  <a:moveTo>
                    <a:pt x="69" y="112"/>
                  </a:moveTo>
                  <a:lnTo>
                    <a:pt x="66" y="103"/>
                  </a:lnTo>
                  <a:moveTo>
                    <a:pt x="61" y="84"/>
                  </a:moveTo>
                  <a:lnTo>
                    <a:pt x="71" y="84"/>
                  </a:lnTo>
                  <a:lnTo>
                    <a:pt x="70" y="73"/>
                  </a:lnTo>
                  <a:moveTo>
                    <a:pt x="57" y="87"/>
                  </a:moveTo>
                  <a:lnTo>
                    <a:pt x="75" y="87"/>
                  </a:lnTo>
                  <a:lnTo>
                    <a:pt x="74" y="69"/>
                  </a:lnTo>
                  <a:moveTo>
                    <a:pt x="55" y="91"/>
                  </a:moveTo>
                  <a:lnTo>
                    <a:pt x="79" y="91"/>
                  </a:lnTo>
                  <a:lnTo>
                    <a:pt x="76" y="68"/>
                  </a:lnTo>
                  <a:moveTo>
                    <a:pt x="52" y="93"/>
                  </a:moveTo>
                  <a:lnTo>
                    <a:pt x="83" y="94"/>
                  </a:lnTo>
                  <a:lnTo>
                    <a:pt x="79" y="64"/>
                  </a:lnTo>
                  <a:moveTo>
                    <a:pt x="59" y="98"/>
                  </a:moveTo>
                  <a:lnTo>
                    <a:pt x="79" y="98"/>
                  </a:lnTo>
                  <a:moveTo>
                    <a:pt x="87" y="90"/>
                  </a:moveTo>
                  <a:lnTo>
                    <a:pt x="84" y="70"/>
                  </a:lnTo>
                  <a:moveTo>
                    <a:pt x="67" y="102"/>
                  </a:moveTo>
                  <a:lnTo>
                    <a:pt x="76" y="103"/>
                  </a:lnTo>
                  <a:moveTo>
                    <a:pt x="91" y="86"/>
                  </a:moveTo>
                  <a:lnTo>
                    <a:pt x="90" y="77"/>
                  </a:lnTo>
                  <a:moveTo>
                    <a:pt x="89" y="57"/>
                  </a:moveTo>
                  <a:lnTo>
                    <a:pt x="99" y="59"/>
                  </a:lnTo>
                  <a:lnTo>
                    <a:pt x="100" y="49"/>
                  </a:lnTo>
                  <a:moveTo>
                    <a:pt x="84" y="60"/>
                  </a:moveTo>
                  <a:lnTo>
                    <a:pt x="102" y="63"/>
                  </a:lnTo>
                  <a:lnTo>
                    <a:pt x="104" y="45"/>
                  </a:lnTo>
                  <a:moveTo>
                    <a:pt x="81" y="62"/>
                  </a:moveTo>
                  <a:lnTo>
                    <a:pt x="105" y="68"/>
                  </a:lnTo>
                  <a:lnTo>
                    <a:pt x="107" y="45"/>
                  </a:lnTo>
                  <a:moveTo>
                    <a:pt x="78" y="64"/>
                  </a:moveTo>
                  <a:lnTo>
                    <a:pt x="108" y="72"/>
                  </a:lnTo>
                  <a:lnTo>
                    <a:pt x="110" y="42"/>
                  </a:lnTo>
                  <a:moveTo>
                    <a:pt x="84" y="70"/>
                  </a:moveTo>
                  <a:lnTo>
                    <a:pt x="104" y="75"/>
                  </a:lnTo>
                  <a:moveTo>
                    <a:pt x="113" y="69"/>
                  </a:moveTo>
                  <a:lnTo>
                    <a:pt x="114" y="48"/>
                  </a:lnTo>
                  <a:moveTo>
                    <a:pt x="90" y="77"/>
                  </a:moveTo>
                  <a:lnTo>
                    <a:pt x="99" y="79"/>
                  </a:lnTo>
                  <a:moveTo>
                    <a:pt x="118" y="66"/>
                  </a:moveTo>
                  <a:lnTo>
                    <a:pt x="119" y="56"/>
                  </a:lnTo>
                  <a:moveTo>
                    <a:pt x="121" y="37"/>
                  </a:moveTo>
                  <a:lnTo>
                    <a:pt x="131" y="41"/>
                  </a:lnTo>
                  <a:lnTo>
                    <a:pt x="134" y="31"/>
                  </a:lnTo>
                  <a:moveTo>
                    <a:pt x="116" y="38"/>
                  </a:moveTo>
                  <a:lnTo>
                    <a:pt x="133" y="46"/>
                  </a:lnTo>
                  <a:lnTo>
                    <a:pt x="139" y="28"/>
                  </a:lnTo>
                  <a:moveTo>
                    <a:pt x="113" y="40"/>
                  </a:moveTo>
                  <a:lnTo>
                    <a:pt x="135" y="51"/>
                  </a:lnTo>
                  <a:lnTo>
                    <a:pt x="141" y="28"/>
                  </a:lnTo>
                  <a:moveTo>
                    <a:pt x="110" y="42"/>
                  </a:moveTo>
                  <a:lnTo>
                    <a:pt x="137" y="55"/>
                  </a:lnTo>
                  <a:lnTo>
                    <a:pt x="145" y="26"/>
                  </a:lnTo>
                  <a:moveTo>
                    <a:pt x="114" y="49"/>
                  </a:moveTo>
                  <a:lnTo>
                    <a:pt x="132" y="57"/>
                  </a:lnTo>
                  <a:moveTo>
                    <a:pt x="142" y="53"/>
                  </a:moveTo>
                  <a:lnTo>
                    <a:pt x="148" y="33"/>
                  </a:lnTo>
                  <a:moveTo>
                    <a:pt x="119" y="56"/>
                  </a:moveTo>
                  <a:lnTo>
                    <a:pt x="127" y="60"/>
                  </a:lnTo>
                  <a:moveTo>
                    <a:pt x="148" y="51"/>
                  </a:moveTo>
                  <a:lnTo>
                    <a:pt x="151" y="42"/>
                  </a:lnTo>
                  <a:moveTo>
                    <a:pt x="157" y="23"/>
                  </a:moveTo>
                  <a:lnTo>
                    <a:pt x="166" y="29"/>
                  </a:lnTo>
                  <a:lnTo>
                    <a:pt x="171" y="20"/>
                  </a:lnTo>
                  <a:moveTo>
                    <a:pt x="152" y="24"/>
                  </a:moveTo>
                  <a:lnTo>
                    <a:pt x="167" y="35"/>
                  </a:lnTo>
                  <a:lnTo>
                    <a:pt x="176" y="19"/>
                  </a:lnTo>
                  <a:moveTo>
                    <a:pt x="149" y="25"/>
                  </a:moveTo>
                  <a:lnTo>
                    <a:pt x="168" y="40"/>
                  </a:lnTo>
                  <a:lnTo>
                    <a:pt x="179" y="19"/>
                  </a:lnTo>
                  <a:moveTo>
                    <a:pt x="145" y="26"/>
                  </a:moveTo>
                  <a:lnTo>
                    <a:pt x="169" y="45"/>
                  </a:lnTo>
                  <a:lnTo>
                    <a:pt x="183" y="18"/>
                  </a:lnTo>
                  <a:moveTo>
                    <a:pt x="148" y="34"/>
                  </a:moveTo>
                  <a:lnTo>
                    <a:pt x="164" y="46"/>
                  </a:lnTo>
                  <a:moveTo>
                    <a:pt x="175" y="44"/>
                  </a:moveTo>
                  <a:lnTo>
                    <a:pt x="184" y="26"/>
                  </a:lnTo>
                  <a:moveTo>
                    <a:pt x="151" y="42"/>
                  </a:moveTo>
                  <a:lnTo>
                    <a:pt x="158" y="48"/>
                  </a:lnTo>
                  <a:moveTo>
                    <a:pt x="180" y="43"/>
                  </a:moveTo>
                  <a:lnTo>
                    <a:pt x="185" y="35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6" name="Oval 56"/>
            <p:cNvSpPr>
              <a:spLocks noChangeArrowheads="1"/>
            </p:cNvSpPr>
            <p:nvPr/>
          </p:nvSpPr>
          <p:spPr bwMode="auto">
            <a:xfrm>
              <a:off x="2202" y="1652"/>
              <a:ext cx="1066" cy="1019"/>
            </a:xfrm>
            <a:prstGeom prst="ellips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aphicFrame>
          <p:nvGraphicFramePr>
            <p:cNvPr id="63557" name="Object 57"/>
            <p:cNvGraphicFramePr>
              <a:graphicFrameLocks noChangeAspect="1"/>
            </p:cNvGraphicFramePr>
            <p:nvPr/>
          </p:nvGraphicFramePr>
          <p:xfrm>
            <a:off x="1920" y="768"/>
            <a:ext cx="1469" cy="2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95" name="CorelDRAW" r:id="rId5" imgW="3486036" imgH="6324467" progId="CorelDRAW.Graphic.11">
                    <p:embed/>
                  </p:oleObj>
                </mc:Choice>
                <mc:Fallback>
                  <p:oleObj name="CorelDRAW" r:id="rId5" imgW="3486036" imgH="6324467" progId="CorelDRAW.Graphic.11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46000" contrast="-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768"/>
                          <a:ext cx="1469" cy="265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45791" dir="2021404" algn="ctr" rotWithShape="0">
                            <a:srgbClr val="CC6600">
                              <a:alpha val="50000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58" name="Group 58"/>
            <p:cNvGrpSpPr>
              <a:grpSpLocks/>
            </p:cNvGrpSpPr>
            <p:nvPr/>
          </p:nvGrpSpPr>
          <p:grpSpPr bwMode="auto">
            <a:xfrm>
              <a:off x="644" y="161"/>
              <a:ext cx="4185" cy="3999"/>
              <a:chOff x="644" y="161"/>
              <a:chExt cx="4185" cy="3999"/>
            </a:xfrm>
          </p:grpSpPr>
          <p:sp>
            <p:nvSpPr>
              <p:cNvPr id="63559" name="Freeform 59"/>
              <p:cNvSpPr>
                <a:spLocks noEditPoints="1"/>
              </p:cNvSpPr>
              <p:nvPr/>
            </p:nvSpPr>
            <p:spPr bwMode="auto">
              <a:xfrm>
                <a:off x="644" y="161"/>
                <a:ext cx="4185" cy="3999"/>
              </a:xfrm>
              <a:custGeom>
                <a:avLst/>
                <a:gdLst>
                  <a:gd name="T0" fmla="*/ 2147483647 w 688"/>
                  <a:gd name="T1" fmla="*/ 2147483647 h 688"/>
                  <a:gd name="T2" fmla="*/ 2147483647 w 688"/>
                  <a:gd name="T3" fmla="*/ 2147483647 h 688"/>
                  <a:gd name="T4" fmla="*/ 2147483647 w 688"/>
                  <a:gd name="T5" fmla="*/ 2147483647 h 688"/>
                  <a:gd name="T6" fmla="*/ 2147483647 w 688"/>
                  <a:gd name="T7" fmla="*/ 2147483647 h 688"/>
                  <a:gd name="T8" fmla="*/ 2147483647 w 688"/>
                  <a:gd name="T9" fmla="*/ 2147483647 h 688"/>
                  <a:gd name="T10" fmla="*/ 2147483647 w 688"/>
                  <a:gd name="T11" fmla="*/ 2147483647 h 688"/>
                  <a:gd name="T12" fmla="*/ 2147483647 w 688"/>
                  <a:gd name="T13" fmla="*/ 2147483647 h 688"/>
                  <a:gd name="T14" fmla="*/ 2147483647 w 688"/>
                  <a:gd name="T15" fmla="*/ 2147483647 h 688"/>
                  <a:gd name="T16" fmla="*/ 2147483647 w 688"/>
                  <a:gd name="T17" fmla="*/ 2147483647 h 688"/>
                  <a:gd name="T18" fmla="*/ 2147483647 w 688"/>
                  <a:gd name="T19" fmla="*/ 2147483647 h 688"/>
                  <a:gd name="T20" fmla="*/ 2147483647 w 688"/>
                  <a:gd name="T21" fmla="*/ 2147483647 h 688"/>
                  <a:gd name="T22" fmla="*/ 2147483647 w 688"/>
                  <a:gd name="T23" fmla="*/ 2147483647 h 688"/>
                  <a:gd name="T24" fmla="*/ 2147483647 w 688"/>
                  <a:gd name="T25" fmla="*/ 2147483647 h 688"/>
                  <a:gd name="T26" fmla="*/ 2147483647 w 688"/>
                  <a:gd name="T27" fmla="*/ 2147483647 h 688"/>
                  <a:gd name="T28" fmla="*/ 2147483647 w 688"/>
                  <a:gd name="T29" fmla="*/ 2147483647 h 688"/>
                  <a:gd name="T30" fmla="*/ 2147483647 w 688"/>
                  <a:gd name="T31" fmla="*/ 2147483647 h 688"/>
                  <a:gd name="T32" fmla="*/ 2147483647 w 688"/>
                  <a:gd name="T33" fmla="*/ 2147483647 h 688"/>
                  <a:gd name="T34" fmla="*/ 2147483647 w 688"/>
                  <a:gd name="T35" fmla="*/ 2147483647 h 688"/>
                  <a:gd name="T36" fmla="*/ 2147483647 w 688"/>
                  <a:gd name="T37" fmla="*/ 2147483647 h 688"/>
                  <a:gd name="T38" fmla="*/ 2147483647 w 688"/>
                  <a:gd name="T39" fmla="*/ 2147483647 h 688"/>
                  <a:gd name="T40" fmla="*/ 2147483647 w 688"/>
                  <a:gd name="T41" fmla="*/ 2147483647 h 688"/>
                  <a:gd name="T42" fmla="*/ 2147483647 w 688"/>
                  <a:gd name="T43" fmla="*/ 2147483647 h 688"/>
                  <a:gd name="T44" fmla="*/ 2147483647 w 688"/>
                  <a:gd name="T45" fmla="*/ 2147483647 h 688"/>
                  <a:gd name="T46" fmla="*/ 2147483647 w 688"/>
                  <a:gd name="T47" fmla="*/ 2147483647 h 688"/>
                  <a:gd name="T48" fmla="*/ 2147483647 w 688"/>
                  <a:gd name="T49" fmla="*/ 2147483647 h 688"/>
                  <a:gd name="T50" fmla="*/ 2147483647 w 688"/>
                  <a:gd name="T51" fmla="*/ 2147483647 h 688"/>
                  <a:gd name="T52" fmla="*/ 2147483647 w 688"/>
                  <a:gd name="T53" fmla="*/ 2147483647 h 688"/>
                  <a:gd name="T54" fmla="*/ 2147483647 w 688"/>
                  <a:gd name="T55" fmla="*/ 2147483647 h 688"/>
                  <a:gd name="T56" fmla="*/ 2147483647 w 688"/>
                  <a:gd name="T57" fmla="*/ 2147483647 h 688"/>
                  <a:gd name="T58" fmla="*/ 2147483647 w 688"/>
                  <a:gd name="T59" fmla="*/ 2147483647 h 688"/>
                  <a:gd name="T60" fmla="*/ 2147483647 w 688"/>
                  <a:gd name="T61" fmla="*/ 2147483647 h 688"/>
                  <a:gd name="T62" fmla="*/ 2147483647 w 688"/>
                  <a:gd name="T63" fmla="*/ 2147483647 h 688"/>
                  <a:gd name="T64" fmla="*/ 2147483647 w 688"/>
                  <a:gd name="T65" fmla="*/ 2147483647 h 688"/>
                  <a:gd name="T66" fmla="*/ 2147483647 w 688"/>
                  <a:gd name="T67" fmla="*/ 2147483647 h 688"/>
                  <a:gd name="T68" fmla="*/ 2147483647 w 688"/>
                  <a:gd name="T69" fmla="*/ 2147483647 h 688"/>
                  <a:gd name="T70" fmla="*/ 2147483647 w 688"/>
                  <a:gd name="T71" fmla="*/ 2147483647 h 688"/>
                  <a:gd name="T72" fmla="*/ 2147483647 w 688"/>
                  <a:gd name="T73" fmla="*/ 2147483647 h 688"/>
                  <a:gd name="T74" fmla="*/ 2147483647 w 688"/>
                  <a:gd name="T75" fmla="*/ 2147483647 h 688"/>
                  <a:gd name="T76" fmla="*/ 2147483647 w 688"/>
                  <a:gd name="T77" fmla="*/ 2147483647 h 688"/>
                  <a:gd name="T78" fmla="*/ 2147483647 w 688"/>
                  <a:gd name="T79" fmla="*/ 2147483647 h 688"/>
                  <a:gd name="T80" fmla="*/ 2147483647 w 688"/>
                  <a:gd name="T81" fmla="*/ 2147483647 h 688"/>
                  <a:gd name="T82" fmla="*/ 2147483647 w 688"/>
                  <a:gd name="T83" fmla="*/ 2147483647 h 688"/>
                  <a:gd name="T84" fmla="*/ 2147483647 w 688"/>
                  <a:gd name="T85" fmla="*/ 2147483647 h 688"/>
                  <a:gd name="T86" fmla="*/ 2147483647 w 688"/>
                  <a:gd name="T87" fmla="*/ 2147483647 h 688"/>
                  <a:gd name="T88" fmla="*/ 0 w 688"/>
                  <a:gd name="T89" fmla="*/ 2147483647 h 688"/>
                  <a:gd name="T90" fmla="*/ 2147483647 w 688"/>
                  <a:gd name="T91" fmla="*/ 2147483647 h 688"/>
                  <a:gd name="T92" fmla="*/ 2147483647 w 688"/>
                  <a:gd name="T93" fmla="*/ 2147483647 h 688"/>
                  <a:gd name="T94" fmla="*/ 2147483647 w 688"/>
                  <a:gd name="T95" fmla="*/ 2147483647 h 688"/>
                  <a:gd name="T96" fmla="*/ 2147483647 w 688"/>
                  <a:gd name="T97" fmla="*/ 2147483647 h 688"/>
                  <a:gd name="T98" fmla="*/ 2147483647 w 688"/>
                  <a:gd name="T99" fmla="*/ 2147483647 h 688"/>
                  <a:gd name="T100" fmla="*/ 2147483647 w 688"/>
                  <a:gd name="T101" fmla="*/ 2147483647 h 688"/>
                  <a:gd name="T102" fmla="*/ 2147483647 w 688"/>
                  <a:gd name="T103" fmla="*/ 2147483647 h 688"/>
                  <a:gd name="T104" fmla="*/ 2147483647 w 688"/>
                  <a:gd name="T105" fmla="*/ 2147483647 h 688"/>
                  <a:gd name="T106" fmla="*/ 2147483647 w 688"/>
                  <a:gd name="T107" fmla="*/ 2147483647 h 688"/>
                  <a:gd name="T108" fmla="*/ 2147483647 w 688"/>
                  <a:gd name="T109" fmla="*/ 2147483647 h 688"/>
                  <a:gd name="T110" fmla="*/ 2147483647 w 688"/>
                  <a:gd name="T111" fmla="*/ 2147483647 h 688"/>
                  <a:gd name="T112" fmla="*/ 2147483647 w 688"/>
                  <a:gd name="T113" fmla="*/ 2147483647 h 688"/>
                  <a:gd name="T114" fmla="*/ 2147483647 w 688"/>
                  <a:gd name="T115" fmla="*/ 2147483647 h 688"/>
                  <a:gd name="T116" fmla="*/ 2147483647 w 688"/>
                  <a:gd name="T117" fmla="*/ 2147483647 h 688"/>
                  <a:gd name="T118" fmla="*/ 2147483647 w 688"/>
                  <a:gd name="T119" fmla="*/ 2147483647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88"/>
                  <a:gd name="T181" fmla="*/ 0 h 688"/>
                  <a:gd name="T182" fmla="*/ 688 w 688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88" h="688">
                    <a:moveTo>
                      <a:pt x="349" y="688"/>
                    </a:moveTo>
                    <a:cubicBezTo>
                      <a:pt x="351" y="682"/>
                      <a:pt x="354" y="679"/>
                      <a:pt x="358" y="679"/>
                    </a:cubicBezTo>
                    <a:cubicBezTo>
                      <a:pt x="361" y="679"/>
                      <a:pt x="365" y="682"/>
                      <a:pt x="367" y="687"/>
                    </a:cubicBezTo>
                    <a:moveTo>
                      <a:pt x="347" y="688"/>
                    </a:moveTo>
                    <a:cubicBezTo>
                      <a:pt x="349" y="678"/>
                      <a:pt x="353" y="672"/>
                      <a:pt x="358" y="672"/>
                    </a:cubicBezTo>
                    <a:cubicBezTo>
                      <a:pt x="362" y="672"/>
                      <a:pt x="366" y="678"/>
                      <a:pt x="369" y="687"/>
                    </a:cubicBezTo>
                    <a:moveTo>
                      <a:pt x="342" y="688"/>
                    </a:moveTo>
                    <a:cubicBezTo>
                      <a:pt x="345" y="673"/>
                      <a:pt x="351" y="663"/>
                      <a:pt x="358" y="663"/>
                    </a:cubicBezTo>
                    <a:cubicBezTo>
                      <a:pt x="365" y="663"/>
                      <a:pt x="371" y="673"/>
                      <a:pt x="373" y="687"/>
                    </a:cubicBezTo>
                    <a:moveTo>
                      <a:pt x="370" y="671"/>
                    </a:moveTo>
                    <a:cubicBezTo>
                      <a:pt x="370" y="670"/>
                      <a:pt x="371" y="669"/>
                      <a:pt x="372" y="669"/>
                    </a:cubicBezTo>
                    <a:cubicBezTo>
                      <a:pt x="373" y="669"/>
                      <a:pt x="374" y="670"/>
                      <a:pt x="374" y="671"/>
                    </a:cubicBezTo>
                    <a:cubicBezTo>
                      <a:pt x="374" y="672"/>
                      <a:pt x="373" y="673"/>
                      <a:pt x="372" y="673"/>
                    </a:cubicBezTo>
                    <a:cubicBezTo>
                      <a:pt x="371" y="673"/>
                      <a:pt x="370" y="672"/>
                      <a:pt x="370" y="671"/>
                    </a:cubicBezTo>
                    <a:close/>
                    <a:moveTo>
                      <a:pt x="380" y="686"/>
                    </a:moveTo>
                    <a:cubicBezTo>
                      <a:pt x="381" y="680"/>
                      <a:pt x="384" y="676"/>
                      <a:pt x="388" y="676"/>
                    </a:cubicBezTo>
                    <a:cubicBezTo>
                      <a:pt x="392" y="676"/>
                      <a:pt x="395" y="679"/>
                      <a:pt x="398" y="684"/>
                    </a:cubicBezTo>
                    <a:moveTo>
                      <a:pt x="378" y="686"/>
                    </a:moveTo>
                    <a:cubicBezTo>
                      <a:pt x="379" y="676"/>
                      <a:pt x="383" y="669"/>
                      <a:pt x="387" y="669"/>
                    </a:cubicBezTo>
                    <a:cubicBezTo>
                      <a:pt x="392" y="669"/>
                      <a:pt x="397" y="674"/>
                      <a:pt x="400" y="684"/>
                    </a:cubicBezTo>
                    <a:moveTo>
                      <a:pt x="373" y="687"/>
                    </a:moveTo>
                    <a:cubicBezTo>
                      <a:pt x="375" y="672"/>
                      <a:pt x="380" y="661"/>
                      <a:pt x="387" y="660"/>
                    </a:cubicBezTo>
                    <a:cubicBezTo>
                      <a:pt x="393" y="659"/>
                      <a:pt x="400" y="669"/>
                      <a:pt x="404" y="683"/>
                    </a:cubicBezTo>
                    <a:moveTo>
                      <a:pt x="400" y="667"/>
                    </a:moveTo>
                    <a:cubicBezTo>
                      <a:pt x="400" y="666"/>
                      <a:pt x="401" y="665"/>
                      <a:pt x="402" y="665"/>
                    </a:cubicBezTo>
                    <a:cubicBezTo>
                      <a:pt x="403" y="665"/>
                      <a:pt x="404" y="666"/>
                      <a:pt x="404" y="667"/>
                    </a:cubicBezTo>
                    <a:cubicBezTo>
                      <a:pt x="404" y="668"/>
                      <a:pt x="403" y="669"/>
                      <a:pt x="402" y="669"/>
                    </a:cubicBezTo>
                    <a:cubicBezTo>
                      <a:pt x="401" y="669"/>
                      <a:pt x="400" y="668"/>
                      <a:pt x="400" y="667"/>
                    </a:cubicBezTo>
                    <a:close/>
                    <a:moveTo>
                      <a:pt x="411" y="682"/>
                    </a:moveTo>
                    <a:cubicBezTo>
                      <a:pt x="412" y="676"/>
                      <a:pt x="414" y="671"/>
                      <a:pt x="418" y="671"/>
                    </a:cubicBezTo>
                    <a:cubicBezTo>
                      <a:pt x="422" y="670"/>
                      <a:pt x="425" y="673"/>
                      <a:pt x="428" y="677"/>
                    </a:cubicBezTo>
                    <a:moveTo>
                      <a:pt x="409" y="682"/>
                    </a:moveTo>
                    <a:cubicBezTo>
                      <a:pt x="409" y="672"/>
                      <a:pt x="412" y="665"/>
                      <a:pt x="417" y="664"/>
                    </a:cubicBezTo>
                    <a:cubicBezTo>
                      <a:pt x="421" y="663"/>
                      <a:pt x="426" y="668"/>
                      <a:pt x="430" y="677"/>
                    </a:cubicBezTo>
                    <a:moveTo>
                      <a:pt x="404" y="682"/>
                    </a:moveTo>
                    <a:cubicBezTo>
                      <a:pt x="404" y="667"/>
                      <a:pt x="408" y="656"/>
                      <a:pt x="415" y="655"/>
                    </a:cubicBezTo>
                    <a:cubicBezTo>
                      <a:pt x="422" y="654"/>
                      <a:pt x="429" y="662"/>
                      <a:pt x="435" y="676"/>
                    </a:cubicBezTo>
                    <a:moveTo>
                      <a:pt x="429" y="661"/>
                    </a:moveTo>
                    <a:cubicBezTo>
                      <a:pt x="429" y="660"/>
                      <a:pt x="429" y="659"/>
                      <a:pt x="430" y="658"/>
                    </a:cubicBezTo>
                    <a:cubicBezTo>
                      <a:pt x="432" y="658"/>
                      <a:pt x="433" y="659"/>
                      <a:pt x="433" y="660"/>
                    </a:cubicBezTo>
                    <a:cubicBezTo>
                      <a:pt x="433" y="661"/>
                      <a:pt x="432" y="662"/>
                      <a:pt x="431" y="662"/>
                    </a:cubicBezTo>
                    <a:cubicBezTo>
                      <a:pt x="430" y="662"/>
                      <a:pt x="429" y="662"/>
                      <a:pt x="429" y="661"/>
                    </a:cubicBezTo>
                    <a:close/>
                    <a:moveTo>
                      <a:pt x="441" y="674"/>
                    </a:moveTo>
                    <a:cubicBezTo>
                      <a:pt x="441" y="668"/>
                      <a:pt x="444" y="664"/>
                      <a:pt x="447" y="662"/>
                    </a:cubicBezTo>
                    <a:cubicBezTo>
                      <a:pt x="451" y="662"/>
                      <a:pt x="455" y="664"/>
                      <a:pt x="458" y="668"/>
                    </a:cubicBezTo>
                    <a:moveTo>
                      <a:pt x="439" y="674"/>
                    </a:moveTo>
                    <a:cubicBezTo>
                      <a:pt x="439" y="664"/>
                      <a:pt x="441" y="657"/>
                      <a:pt x="445" y="656"/>
                    </a:cubicBezTo>
                    <a:cubicBezTo>
                      <a:pt x="450" y="655"/>
                      <a:pt x="455" y="660"/>
                      <a:pt x="460" y="668"/>
                    </a:cubicBezTo>
                    <a:moveTo>
                      <a:pt x="435" y="676"/>
                    </a:moveTo>
                    <a:cubicBezTo>
                      <a:pt x="433" y="661"/>
                      <a:pt x="436" y="649"/>
                      <a:pt x="443" y="647"/>
                    </a:cubicBezTo>
                    <a:cubicBezTo>
                      <a:pt x="450" y="645"/>
                      <a:pt x="458" y="653"/>
                      <a:pt x="464" y="666"/>
                    </a:cubicBezTo>
                    <a:moveTo>
                      <a:pt x="457" y="652"/>
                    </a:moveTo>
                    <a:cubicBezTo>
                      <a:pt x="457" y="651"/>
                      <a:pt x="458" y="649"/>
                      <a:pt x="459" y="649"/>
                    </a:cubicBezTo>
                    <a:cubicBezTo>
                      <a:pt x="460" y="649"/>
                      <a:pt x="461" y="650"/>
                      <a:pt x="461" y="651"/>
                    </a:cubicBezTo>
                    <a:cubicBezTo>
                      <a:pt x="461" y="652"/>
                      <a:pt x="461" y="653"/>
                      <a:pt x="460" y="653"/>
                    </a:cubicBezTo>
                    <a:cubicBezTo>
                      <a:pt x="459" y="653"/>
                      <a:pt x="458" y="653"/>
                      <a:pt x="457" y="652"/>
                    </a:cubicBezTo>
                    <a:close/>
                    <a:moveTo>
                      <a:pt x="470" y="664"/>
                    </a:moveTo>
                    <a:cubicBezTo>
                      <a:pt x="470" y="658"/>
                      <a:pt x="472" y="653"/>
                      <a:pt x="476" y="652"/>
                    </a:cubicBezTo>
                    <a:cubicBezTo>
                      <a:pt x="479" y="651"/>
                      <a:pt x="483" y="653"/>
                      <a:pt x="487" y="657"/>
                    </a:cubicBezTo>
                    <a:moveTo>
                      <a:pt x="469" y="664"/>
                    </a:moveTo>
                    <a:cubicBezTo>
                      <a:pt x="467" y="655"/>
                      <a:pt x="469" y="647"/>
                      <a:pt x="473" y="645"/>
                    </a:cubicBezTo>
                    <a:cubicBezTo>
                      <a:pt x="478" y="644"/>
                      <a:pt x="483" y="648"/>
                      <a:pt x="489" y="656"/>
                    </a:cubicBezTo>
                    <a:moveTo>
                      <a:pt x="464" y="666"/>
                    </a:moveTo>
                    <a:cubicBezTo>
                      <a:pt x="462" y="651"/>
                      <a:pt x="464" y="639"/>
                      <a:pt x="470" y="637"/>
                    </a:cubicBezTo>
                    <a:cubicBezTo>
                      <a:pt x="476" y="634"/>
                      <a:pt x="485" y="642"/>
                      <a:pt x="493" y="654"/>
                    </a:cubicBezTo>
                    <a:moveTo>
                      <a:pt x="485" y="640"/>
                    </a:moveTo>
                    <a:cubicBezTo>
                      <a:pt x="484" y="639"/>
                      <a:pt x="485" y="638"/>
                      <a:pt x="486" y="638"/>
                    </a:cubicBezTo>
                    <a:cubicBezTo>
                      <a:pt x="487" y="637"/>
                      <a:pt x="488" y="638"/>
                      <a:pt x="488" y="639"/>
                    </a:cubicBezTo>
                    <a:cubicBezTo>
                      <a:pt x="489" y="640"/>
                      <a:pt x="488" y="641"/>
                      <a:pt x="487" y="641"/>
                    </a:cubicBezTo>
                    <a:cubicBezTo>
                      <a:pt x="486" y="641"/>
                      <a:pt x="485" y="641"/>
                      <a:pt x="485" y="640"/>
                    </a:cubicBezTo>
                    <a:close/>
                    <a:moveTo>
                      <a:pt x="499" y="651"/>
                    </a:moveTo>
                    <a:cubicBezTo>
                      <a:pt x="498" y="645"/>
                      <a:pt x="500" y="640"/>
                      <a:pt x="503" y="639"/>
                    </a:cubicBezTo>
                    <a:cubicBezTo>
                      <a:pt x="506" y="637"/>
                      <a:pt x="511" y="639"/>
                      <a:pt x="515" y="642"/>
                    </a:cubicBezTo>
                    <a:moveTo>
                      <a:pt x="497" y="652"/>
                    </a:moveTo>
                    <a:cubicBezTo>
                      <a:pt x="495" y="642"/>
                      <a:pt x="496" y="634"/>
                      <a:pt x="500" y="632"/>
                    </a:cubicBezTo>
                    <a:cubicBezTo>
                      <a:pt x="504" y="630"/>
                      <a:pt x="510" y="634"/>
                      <a:pt x="517" y="642"/>
                    </a:cubicBezTo>
                    <a:moveTo>
                      <a:pt x="493" y="654"/>
                    </a:moveTo>
                    <a:cubicBezTo>
                      <a:pt x="489" y="639"/>
                      <a:pt x="490" y="627"/>
                      <a:pt x="496" y="624"/>
                    </a:cubicBezTo>
                    <a:cubicBezTo>
                      <a:pt x="502" y="621"/>
                      <a:pt x="512" y="628"/>
                      <a:pt x="521" y="639"/>
                    </a:cubicBezTo>
                    <a:moveTo>
                      <a:pt x="511" y="626"/>
                    </a:moveTo>
                    <a:cubicBezTo>
                      <a:pt x="511" y="625"/>
                      <a:pt x="511" y="624"/>
                      <a:pt x="512" y="624"/>
                    </a:cubicBezTo>
                    <a:cubicBezTo>
                      <a:pt x="513" y="623"/>
                      <a:pt x="514" y="623"/>
                      <a:pt x="514" y="624"/>
                    </a:cubicBezTo>
                    <a:cubicBezTo>
                      <a:pt x="515" y="625"/>
                      <a:pt x="514" y="626"/>
                      <a:pt x="514" y="627"/>
                    </a:cubicBezTo>
                    <a:cubicBezTo>
                      <a:pt x="513" y="627"/>
                      <a:pt x="511" y="627"/>
                      <a:pt x="511" y="626"/>
                    </a:cubicBezTo>
                    <a:close/>
                    <a:moveTo>
                      <a:pt x="526" y="636"/>
                    </a:moveTo>
                    <a:cubicBezTo>
                      <a:pt x="525" y="630"/>
                      <a:pt x="526" y="625"/>
                      <a:pt x="529" y="623"/>
                    </a:cubicBezTo>
                    <a:cubicBezTo>
                      <a:pt x="532" y="621"/>
                      <a:pt x="537" y="622"/>
                      <a:pt x="541" y="626"/>
                    </a:cubicBezTo>
                    <a:moveTo>
                      <a:pt x="525" y="637"/>
                    </a:moveTo>
                    <a:cubicBezTo>
                      <a:pt x="521" y="627"/>
                      <a:pt x="522" y="619"/>
                      <a:pt x="526" y="617"/>
                    </a:cubicBezTo>
                    <a:cubicBezTo>
                      <a:pt x="529" y="615"/>
                      <a:pt x="536" y="618"/>
                      <a:pt x="543" y="625"/>
                    </a:cubicBezTo>
                    <a:moveTo>
                      <a:pt x="521" y="639"/>
                    </a:moveTo>
                    <a:cubicBezTo>
                      <a:pt x="515" y="625"/>
                      <a:pt x="515" y="613"/>
                      <a:pt x="521" y="609"/>
                    </a:cubicBezTo>
                    <a:cubicBezTo>
                      <a:pt x="527" y="606"/>
                      <a:pt x="537" y="611"/>
                      <a:pt x="547" y="622"/>
                    </a:cubicBezTo>
                    <a:moveTo>
                      <a:pt x="536" y="610"/>
                    </a:moveTo>
                    <a:cubicBezTo>
                      <a:pt x="535" y="609"/>
                      <a:pt x="536" y="608"/>
                      <a:pt x="536" y="607"/>
                    </a:cubicBezTo>
                    <a:cubicBezTo>
                      <a:pt x="537" y="607"/>
                      <a:pt x="539" y="607"/>
                      <a:pt x="539" y="608"/>
                    </a:cubicBezTo>
                    <a:cubicBezTo>
                      <a:pt x="540" y="609"/>
                      <a:pt x="539" y="610"/>
                      <a:pt x="538" y="610"/>
                    </a:cubicBezTo>
                    <a:cubicBezTo>
                      <a:pt x="538" y="611"/>
                      <a:pt x="536" y="611"/>
                      <a:pt x="536" y="610"/>
                    </a:cubicBezTo>
                    <a:close/>
                    <a:moveTo>
                      <a:pt x="552" y="618"/>
                    </a:moveTo>
                    <a:cubicBezTo>
                      <a:pt x="550" y="612"/>
                      <a:pt x="551" y="607"/>
                      <a:pt x="554" y="605"/>
                    </a:cubicBezTo>
                    <a:cubicBezTo>
                      <a:pt x="557" y="603"/>
                      <a:pt x="561" y="604"/>
                      <a:pt x="566" y="607"/>
                    </a:cubicBezTo>
                    <a:moveTo>
                      <a:pt x="550" y="619"/>
                    </a:moveTo>
                    <a:cubicBezTo>
                      <a:pt x="546" y="610"/>
                      <a:pt x="546" y="602"/>
                      <a:pt x="550" y="600"/>
                    </a:cubicBezTo>
                    <a:cubicBezTo>
                      <a:pt x="553" y="597"/>
                      <a:pt x="560" y="599"/>
                      <a:pt x="567" y="606"/>
                    </a:cubicBezTo>
                    <a:moveTo>
                      <a:pt x="547" y="622"/>
                    </a:moveTo>
                    <a:cubicBezTo>
                      <a:pt x="540" y="608"/>
                      <a:pt x="539" y="596"/>
                      <a:pt x="544" y="592"/>
                    </a:cubicBezTo>
                    <a:cubicBezTo>
                      <a:pt x="550" y="588"/>
                      <a:pt x="560" y="593"/>
                      <a:pt x="571" y="603"/>
                    </a:cubicBezTo>
                    <a:moveTo>
                      <a:pt x="559" y="591"/>
                    </a:moveTo>
                    <a:cubicBezTo>
                      <a:pt x="559" y="590"/>
                      <a:pt x="559" y="589"/>
                      <a:pt x="560" y="589"/>
                    </a:cubicBezTo>
                    <a:cubicBezTo>
                      <a:pt x="560" y="588"/>
                      <a:pt x="562" y="588"/>
                      <a:pt x="562" y="589"/>
                    </a:cubicBezTo>
                    <a:cubicBezTo>
                      <a:pt x="563" y="590"/>
                      <a:pt x="563" y="591"/>
                      <a:pt x="562" y="592"/>
                    </a:cubicBezTo>
                    <a:cubicBezTo>
                      <a:pt x="561" y="592"/>
                      <a:pt x="560" y="592"/>
                      <a:pt x="559" y="591"/>
                    </a:cubicBezTo>
                    <a:close/>
                    <a:moveTo>
                      <a:pt x="576" y="598"/>
                    </a:moveTo>
                    <a:cubicBezTo>
                      <a:pt x="574" y="593"/>
                      <a:pt x="574" y="588"/>
                      <a:pt x="576" y="585"/>
                    </a:cubicBezTo>
                    <a:cubicBezTo>
                      <a:pt x="579" y="583"/>
                      <a:pt x="584" y="583"/>
                      <a:pt x="589" y="586"/>
                    </a:cubicBezTo>
                    <a:moveTo>
                      <a:pt x="574" y="599"/>
                    </a:moveTo>
                    <a:cubicBezTo>
                      <a:pt x="570" y="591"/>
                      <a:pt x="568" y="583"/>
                      <a:pt x="572" y="580"/>
                    </a:cubicBezTo>
                    <a:cubicBezTo>
                      <a:pt x="575" y="577"/>
                      <a:pt x="582" y="579"/>
                      <a:pt x="590" y="584"/>
                    </a:cubicBezTo>
                    <a:moveTo>
                      <a:pt x="571" y="602"/>
                    </a:moveTo>
                    <a:cubicBezTo>
                      <a:pt x="563" y="589"/>
                      <a:pt x="561" y="578"/>
                      <a:pt x="566" y="573"/>
                    </a:cubicBezTo>
                    <a:cubicBezTo>
                      <a:pt x="571" y="569"/>
                      <a:pt x="582" y="572"/>
                      <a:pt x="593" y="581"/>
                    </a:cubicBezTo>
                    <a:moveTo>
                      <a:pt x="581" y="571"/>
                    </a:moveTo>
                    <a:cubicBezTo>
                      <a:pt x="580" y="570"/>
                      <a:pt x="580" y="569"/>
                      <a:pt x="581" y="568"/>
                    </a:cubicBezTo>
                    <a:cubicBezTo>
                      <a:pt x="582" y="567"/>
                      <a:pt x="583" y="567"/>
                      <a:pt x="583" y="568"/>
                    </a:cubicBezTo>
                    <a:cubicBezTo>
                      <a:pt x="584" y="569"/>
                      <a:pt x="584" y="570"/>
                      <a:pt x="583" y="571"/>
                    </a:cubicBezTo>
                    <a:cubicBezTo>
                      <a:pt x="583" y="572"/>
                      <a:pt x="581" y="572"/>
                      <a:pt x="581" y="571"/>
                    </a:cubicBezTo>
                    <a:close/>
                    <a:moveTo>
                      <a:pt x="598" y="576"/>
                    </a:moveTo>
                    <a:cubicBezTo>
                      <a:pt x="595" y="571"/>
                      <a:pt x="595" y="566"/>
                      <a:pt x="597" y="563"/>
                    </a:cubicBezTo>
                    <a:cubicBezTo>
                      <a:pt x="600" y="560"/>
                      <a:pt x="604" y="560"/>
                      <a:pt x="610" y="562"/>
                    </a:cubicBezTo>
                    <a:moveTo>
                      <a:pt x="597" y="577"/>
                    </a:moveTo>
                    <a:cubicBezTo>
                      <a:pt x="591" y="569"/>
                      <a:pt x="589" y="562"/>
                      <a:pt x="592" y="558"/>
                    </a:cubicBezTo>
                    <a:cubicBezTo>
                      <a:pt x="595" y="555"/>
                      <a:pt x="603" y="556"/>
                      <a:pt x="611" y="561"/>
                    </a:cubicBezTo>
                    <a:moveTo>
                      <a:pt x="593" y="581"/>
                    </a:moveTo>
                    <a:cubicBezTo>
                      <a:pt x="584" y="569"/>
                      <a:pt x="581" y="557"/>
                      <a:pt x="586" y="552"/>
                    </a:cubicBezTo>
                    <a:cubicBezTo>
                      <a:pt x="590" y="547"/>
                      <a:pt x="602" y="550"/>
                      <a:pt x="614" y="557"/>
                    </a:cubicBezTo>
                    <a:moveTo>
                      <a:pt x="600" y="548"/>
                    </a:moveTo>
                    <a:cubicBezTo>
                      <a:pt x="599" y="548"/>
                      <a:pt x="599" y="546"/>
                      <a:pt x="600" y="546"/>
                    </a:cubicBezTo>
                    <a:cubicBezTo>
                      <a:pt x="601" y="545"/>
                      <a:pt x="602" y="545"/>
                      <a:pt x="603" y="546"/>
                    </a:cubicBezTo>
                    <a:cubicBezTo>
                      <a:pt x="604" y="546"/>
                      <a:pt x="604" y="548"/>
                      <a:pt x="603" y="548"/>
                    </a:cubicBezTo>
                    <a:cubicBezTo>
                      <a:pt x="602" y="549"/>
                      <a:pt x="601" y="549"/>
                      <a:pt x="600" y="548"/>
                    </a:cubicBezTo>
                    <a:close/>
                    <a:moveTo>
                      <a:pt x="618" y="552"/>
                    </a:moveTo>
                    <a:cubicBezTo>
                      <a:pt x="615" y="547"/>
                      <a:pt x="614" y="542"/>
                      <a:pt x="616" y="539"/>
                    </a:cubicBezTo>
                    <a:cubicBezTo>
                      <a:pt x="618" y="536"/>
                      <a:pt x="623" y="536"/>
                      <a:pt x="628" y="537"/>
                    </a:cubicBezTo>
                    <a:moveTo>
                      <a:pt x="617" y="553"/>
                    </a:moveTo>
                    <a:cubicBezTo>
                      <a:pt x="610" y="546"/>
                      <a:pt x="608" y="539"/>
                      <a:pt x="611" y="535"/>
                    </a:cubicBezTo>
                    <a:cubicBezTo>
                      <a:pt x="613" y="531"/>
                      <a:pt x="621" y="532"/>
                      <a:pt x="630" y="536"/>
                    </a:cubicBezTo>
                    <a:moveTo>
                      <a:pt x="614" y="557"/>
                    </a:moveTo>
                    <a:cubicBezTo>
                      <a:pt x="604" y="546"/>
                      <a:pt x="599" y="535"/>
                      <a:pt x="604" y="529"/>
                    </a:cubicBezTo>
                    <a:cubicBezTo>
                      <a:pt x="608" y="524"/>
                      <a:pt x="619" y="525"/>
                      <a:pt x="632" y="532"/>
                    </a:cubicBezTo>
                    <a:moveTo>
                      <a:pt x="618" y="524"/>
                    </a:moveTo>
                    <a:cubicBezTo>
                      <a:pt x="617" y="524"/>
                      <a:pt x="617" y="522"/>
                      <a:pt x="617" y="522"/>
                    </a:cubicBezTo>
                    <a:cubicBezTo>
                      <a:pt x="618" y="521"/>
                      <a:pt x="619" y="521"/>
                      <a:pt x="620" y="521"/>
                    </a:cubicBezTo>
                    <a:cubicBezTo>
                      <a:pt x="621" y="522"/>
                      <a:pt x="621" y="523"/>
                      <a:pt x="620" y="524"/>
                    </a:cubicBezTo>
                    <a:cubicBezTo>
                      <a:pt x="620" y="525"/>
                      <a:pt x="619" y="525"/>
                      <a:pt x="618" y="524"/>
                    </a:cubicBezTo>
                    <a:close/>
                    <a:moveTo>
                      <a:pt x="636" y="527"/>
                    </a:moveTo>
                    <a:cubicBezTo>
                      <a:pt x="632" y="522"/>
                      <a:pt x="631" y="517"/>
                      <a:pt x="633" y="514"/>
                    </a:cubicBezTo>
                    <a:cubicBezTo>
                      <a:pt x="635" y="511"/>
                      <a:pt x="639" y="510"/>
                      <a:pt x="645" y="511"/>
                    </a:cubicBezTo>
                    <a:moveTo>
                      <a:pt x="635" y="528"/>
                    </a:moveTo>
                    <a:cubicBezTo>
                      <a:pt x="628" y="521"/>
                      <a:pt x="624" y="514"/>
                      <a:pt x="627" y="510"/>
                    </a:cubicBezTo>
                    <a:cubicBezTo>
                      <a:pt x="629" y="506"/>
                      <a:pt x="637" y="506"/>
                      <a:pt x="646" y="509"/>
                    </a:cubicBezTo>
                    <a:moveTo>
                      <a:pt x="632" y="532"/>
                    </a:moveTo>
                    <a:cubicBezTo>
                      <a:pt x="621" y="521"/>
                      <a:pt x="615" y="511"/>
                      <a:pt x="619" y="505"/>
                    </a:cubicBezTo>
                    <a:cubicBezTo>
                      <a:pt x="623" y="499"/>
                      <a:pt x="635" y="500"/>
                      <a:pt x="648" y="505"/>
                    </a:cubicBezTo>
                    <a:moveTo>
                      <a:pt x="633" y="499"/>
                    </a:moveTo>
                    <a:cubicBezTo>
                      <a:pt x="632" y="498"/>
                      <a:pt x="632" y="497"/>
                      <a:pt x="632" y="496"/>
                    </a:cubicBezTo>
                    <a:cubicBezTo>
                      <a:pt x="633" y="495"/>
                      <a:pt x="634" y="495"/>
                      <a:pt x="635" y="496"/>
                    </a:cubicBezTo>
                    <a:cubicBezTo>
                      <a:pt x="636" y="496"/>
                      <a:pt x="636" y="497"/>
                      <a:pt x="636" y="498"/>
                    </a:cubicBezTo>
                    <a:cubicBezTo>
                      <a:pt x="635" y="499"/>
                      <a:pt x="634" y="499"/>
                      <a:pt x="633" y="499"/>
                    </a:cubicBezTo>
                    <a:close/>
                    <a:moveTo>
                      <a:pt x="651" y="499"/>
                    </a:moveTo>
                    <a:cubicBezTo>
                      <a:pt x="647" y="495"/>
                      <a:pt x="645" y="490"/>
                      <a:pt x="647" y="487"/>
                    </a:cubicBezTo>
                    <a:cubicBezTo>
                      <a:pt x="649" y="484"/>
                      <a:pt x="653" y="482"/>
                      <a:pt x="659" y="483"/>
                    </a:cubicBezTo>
                    <a:moveTo>
                      <a:pt x="650" y="501"/>
                    </a:moveTo>
                    <a:cubicBezTo>
                      <a:pt x="642" y="494"/>
                      <a:pt x="639" y="488"/>
                      <a:pt x="641" y="484"/>
                    </a:cubicBezTo>
                    <a:cubicBezTo>
                      <a:pt x="643" y="480"/>
                      <a:pt x="650" y="479"/>
                      <a:pt x="659" y="481"/>
                    </a:cubicBezTo>
                    <a:moveTo>
                      <a:pt x="648" y="505"/>
                    </a:moveTo>
                    <a:cubicBezTo>
                      <a:pt x="636" y="496"/>
                      <a:pt x="629" y="486"/>
                      <a:pt x="633" y="479"/>
                    </a:cubicBezTo>
                    <a:cubicBezTo>
                      <a:pt x="636" y="473"/>
                      <a:pt x="647" y="473"/>
                      <a:pt x="661" y="477"/>
                    </a:cubicBezTo>
                    <a:moveTo>
                      <a:pt x="646" y="472"/>
                    </a:moveTo>
                    <a:cubicBezTo>
                      <a:pt x="645" y="471"/>
                      <a:pt x="644" y="470"/>
                      <a:pt x="645" y="469"/>
                    </a:cubicBezTo>
                    <a:cubicBezTo>
                      <a:pt x="645" y="468"/>
                      <a:pt x="647" y="468"/>
                      <a:pt x="648" y="469"/>
                    </a:cubicBezTo>
                    <a:cubicBezTo>
                      <a:pt x="648" y="469"/>
                      <a:pt x="649" y="470"/>
                      <a:pt x="648" y="471"/>
                    </a:cubicBezTo>
                    <a:cubicBezTo>
                      <a:pt x="648" y="472"/>
                      <a:pt x="647" y="472"/>
                      <a:pt x="646" y="472"/>
                    </a:cubicBezTo>
                    <a:close/>
                    <a:moveTo>
                      <a:pt x="664" y="471"/>
                    </a:moveTo>
                    <a:cubicBezTo>
                      <a:pt x="659" y="467"/>
                      <a:pt x="657" y="462"/>
                      <a:pt x="659" y="459"/>
                    </a:cubicBezTo>
                    <a:cubicBezTo>
                      <a:pt x="660" y="455"/>
                      <a:pt x="664" y="454"/>
                      <a:pt x="670" y="454"/>
                    </a:cubicBezTo>
                    <a:moveTo>
                      <a:pt x="663" y="472"/>
                    </a:moveTo>
                    <a:cubicBezTo>
                      <a:pt x="655" y="467"/>
                      <a:pt x="650" y="460"/>
                      <a:pt x="652" y="456"/>
                    </a:cubicBezTo>
                    <a:cubicBezTo>
                      <a:pt x="654" y="452"/>
                      <a:pt x="661" y="451"/>
                      <a:pt x="671" y="452"/>
                    </a:cubicBezTo>
                    <a:moveTo>
                      <a:pt x="661" y="477"/>
                    </a:moveTo>
                    <a:cubicBezTo>
                      <a:pt x="648" y="469"/>
                      <a:pt x="641" y="459"/>
                      <a:pt x="644" y="453"/>
                    </a:cubicBezTo>
                    <a:cubicBezTo>
                      <a:pt x="646" y="446"/>
                      <a:pt x="658" y="445"/>
                      <a:pt x="672" y="448"/>
                    </a:cubicBezTo>
                    <a:moveTo>
                      <a:pt x="656" y="444"/>
                    </a:moveTo>
                    <a:cubicBezTo>
                      <a:pt x="655" y="444"/>
                      <a:pt x="655" y="443"/>
                      <a:pt x="655" y="442"/>
                    </a:cubicBezTo>
                    <a:cubicBezTo>
                      <a:pt x="655" y="441"/>
                      <a:pt x="657" y="440"/>
                      <a:pt x="658" y="441"/>
                    </a:cubicBezTo>
                    <a:cubicBezTo>
                      <a:pt x="659" y="441"/>
                      <a:pt x="659" y="442"/>
                      <a:pt x="659" y="443"/>
                    </a:cubicBezTo>
                    <a:cubicBezTo>
                      <a:pt x="658" y="444"/>
                      <a:pt x="657" y="444"/>
                      <a:pt x="656" y="444"/>
                    </a:cubicBezTo>
                    <a:close/>
                    <a:moveTo>
                      <a:pt x="674" y="441"/>
                    </a:moveTo>
                    <a:cubicBezTo>
                      <a:pt x="669" y="438"/>
                      <a:pt x="667" y="433"/>
                      <a:pt x="668" y="430"/>
                    </a:cubicBezTo>
                    <a:cubicBezTo>
                      <a:pt x="669" y="426"/>
                      <a:pt x="673" y="424"/>
                      <a:pt x="679" y="424"/>
                    </a:cubicBezTo>
                    <a:moveTo>
                      <a:pt x="673" y="443"/>
                    </a:moveTo>
                    <a:cubicBezTo>
                      <a:pt x="665" y="438"/>
                      <a:pt x="660" y="432"/>
                      <a:pt x="661" y="428"/>
                    </a:cubicBezTo>
                    <a:cubicBezTo>
                      <a:pt x="662" y="423"/>
                      <a:pt x="670" y="421"/>
                      <a:pt x="679" y="422"/>
                    </a:cubicBezTo>
                    <a:moveTo>
                      <a:pt x="672" y="447"/>
                    </a:moveTo>
                    <a:cubicBezTo>
                      <a:pt x="659" y="440"/>
                      <a:pt x="650" y="432"/>
                      <a:pt x="652" y="425"/>
                    </a:cubicBezTo>
                    <a:cubicBezTo>
                      <a:pt x="654" y="419"/>
                      <a:pt x="666" y="416"/>
                      <a:pt x="680" y="418"/>
                    </a:cubicBezTo>
                    <a:moveTo>
                      <a:pt x="664" y="415"/>
                    </a:moveTo>
                    <a:cubicBezTo>
                      <a:pt x="663" y="415"/>
                      <a:pt x="662" y="414"/>
                      <a:pt x="663" y="413"/>
                    </a:cubicBezTo>
                    <a:cubicBezTo>
                      <a:pt x="663" y="412"/>
                      <a:pt x="664" y="411"/>
                      <a:pt x="665" y="412"/>
                    </a:cubicBezTo>
                    <a:cubicBezTo>
                      <a:pt x="666" y="412"/>
                      <a:pt x="667" y="413"/>
                      <a:pt x="666" y="414"/>
                    </a:cubicBezTo>
                    <a:cubicBezTo>
                      <a:pt x="666" y="415"/>
                      <a:pt x="665" y="416"/>
                      <a:pt x="664" y="415"/>
                    </a:cubicBezTo>
                    <a:close/>
                    <a:moveTo>
                      <a:pt x="682" y="411"/>
                    </a:moveTo>
                    <a:cubicBezTo>
                      <a:pt x="676" y="408"/>
                      <a:pt x="673" y="404"/>
                      <a:pt x="674" y="400"/>
                    </a:cubicBezTo>
                    <a:cubicBezTo>
                      <a:pt x="675" y="397"/>
                      <a:pt x="679" y="394"/>
                      <a:pt x="684" y="393"/>
                    </a:cubicBezTo>
                    <a:moveTo>
                      <a:pt x="681" y="413"/>
                    </a:moveTo>
                    <a:cubicBezTo>
                      <a:pt x="672" y="409"/>
                      <a:pt x="666" y="403"/>
                      <a:pt x="667" y="399"/>
                    </a:cubicBezTo>
                    <a:cubicBezTo>
                      <a:pt x="668" y="394"/>
                      <a:pt x="675" y="392"/>
                      <a:pt x="685" y="391"/>
                    </a:cubicBezTo>
                    <a:moveTo>
                      <a:pt x="680" y="417"/>
                    </a:moveTo>
                    <a:cubicBezTo>
                      <a:pt x="666" y="412"/>
                      <a:pt x="657" y="404"/>
                      <a:pt x="658" y="397"/>
                    </a:cubicBezTo>
                    <a:cubicBezTo>
                      <a:pt x="660" y="390"/>
                      <a:pt x="671" y="386"/>
                      <a:pt x="685" y="387"/>
                    </a:cubicBezTo>
                    <a:moveTo>
                      <a:pt x="669" y="386"/>
                    </a:moveTo>
                    <a:cubicBezTo>
                      <a:pt x="668" y="386"/>
                      <a:pt x="667" y="385"/>
                      <a:pt x="668" y="384"/>
                    </a:cubicBezTo>
                    <a:cubicBezTo>
                      <a:pt x="668" y="383"/>
                      <a:pt x="669" y="382"/>
                      <a:pt x="670" y="382"/>
                    </a:cubicBezTo>
                    <a:cubicBezTo>
                      <a:pt x="671" y="383"/>
                      <a:pt x="672" y="384"/>
                      <a:pt x="671" y="385"/>
                    </a:cubicBezTo>
                    <a:cubicBezTo>
                      <a:pt x="671" y="386"/>
                      <a:pt x="670" y="386"/>
                      <a:pt x="669" y="386"/>
                    </a:cubicBezTo>
                    <a:close/>
                    <a:moveTo>
                      <a:pt x="686" y="380"/>
                    </a:moveTo>
                    <a:cubicBezTo>
                      <a:pt x="681" y="377"/>
                      <a:pt x="677" y="374"/>
                      <a:pt x="678" y="370"/>
                    </a:cubicBezTo>
                    <a:cubicBezTo>
                      <a:pt x="678" y="366"/>
                      <a:pt x="682" y="364"/>
                      <a:pt x="687" y="362"/>
                    </a:cubicBezTo>
                    <a:moveTo>
                      <a:pt x="686" y="382"/>
                    </a:moveTo>
                    <a:cubicBezTo>
                      <a:pt x="676" y="379"/>
                      <a:pt x="670" y="374"/>
                      <a:pt x="671" y="369"/>
                    </a:cubicBezTo>
                    <a:cubicBezTo>
                      <a:pt x="671" y="365"/>
                      <a:pt x="678" y="361"/>
                      <a:pt x="688" y="360"/>
                    </a:cubicBezTo>
                    <a:moveTo>
                      <a:pt x="685" y="386"/>
                    </a:moveTo>
                    <a:cubicBezTo>
                      <a:pt x="671" y="382"/>
                      <a:pt x="661" y="375"/>
                      <a:pt x="662" y="368"/>
                    </a:cubicBezTo>
                    <a:cubicBezTo>
                      <a:pt x="663" y="361"/>
                      <a:pt x="673" y="357"/>
                      <a:pt x="688" y="356"/>
                    </a:cubicBezTo>
                    <a:moveTo>
                      <a:pt x="672" y="356"/>
                    </a:moveTo>
                    <a:cubicBezTo>
                      <a:pt x="670" y="356"/>
                      <a:pt x="670" y="355"/>
                      <a:pt x="670" y="354"/>
                    </a:cubicBezTo>
                    <a:cubicBezTo>
                      <a:pt x="670" y="353"/>
                      <a:pt x="671" y="353"/>
                      <a:pt x="672" y="353"/>
                    </a:cubicBezTo>
                    <a:cubicBezTo>
                      <a:pt x="673" y="353"/>
                      <a:pt x="674" y="354"/>
                      <a:pt x="674" y="355"/>
                    </a:cubicBezTo>
                    <a:cubicBezTo>
                      <a:pt x="674" y="356"/>
                      <a:pt x="673" y="357"/>
                      <a:pt x="672" y="356"/>
                    </a:cubicBezTo>
                    <a:close/>
                    <a:moveTo>
                      <a:pt x="688" y="349"/>
                    </a:moveTo>
                    <a:cubicBezTo>
                      <a:pt x="682" y="347"/>
                      <a:pt x="679" y="343"/>
                      <a:pt x="679" y="340"/>
                    </a:cubicBezTo>
                    <a:cubicBezTo>
                      <a:pt x="679" y="336"/>
                      <a:pt x="682" y="333"/>
                      <a:pt x="688" y="331"/>
                    </a:cubicBezTo>
                    <a:moveTo>
                      <a:pt x="688" y="351"/>
                    </a:moveTo>
                    <a:cubicBezTo>
                      <a:pt x="678" y="348"/>
                      <a:pt x="672" y="344"/>
                      <a:pt x="672" y="339"/>
                    </a:cubicBezTo>
                    <a:cubicBezTo>
                      <a:pt x="672" y="335"/>
                      <a:pt x="678" y="331"/>
                      <a:pt x="688" y="329"/>
                    </a:cubicBezTo>
                    <a:moveTo>
                      <a:pt x="688" y="355"/>
                    </a:moveTo>
                    <a:cubicBezTo>
                      <a:pt x="673" y="352"/>
                      <a:pt x="663" y="346"/>
                      <a:pt x="663" y="339"/>
                    </a:cubicBezTo>
                    <a:cubicBezTo>
                      <a:pt x="663" y="332"/>
                      <a:pt x="673" y="327"/>
                      <a:pt x="688" y="324"/>
                    </a:cubicBezTo>
                    <a:moveTo>
                      <a:pt x="671" y="327"/>
                    </a:moveTo>
                    <a:cubicBezTo>
                      <a:pt x="670" y="327"/>
                      <a:pt x="669" y="326"/>
                      <a:pt x="669" y="325"/>
                    </a:cubicBezTo>
                    <a:cubicBezTo>
                      <a:pt x="669" y="324"/>
                      <a:pt x="670" y="323"/>
                      <a:pt x="671" y="323"/>
                    </a:cubicBezTo>
                    <a:cubicBezTo>
                      <a:pt x="672" y="323"/>
                      <a:pt x="673" y="324"/>
                      <a:pt x="673" y="325"/>
                    </a:cubicBezTo>
                    <a:cubicBezTo>
                      <a:pt x="673" y="326"/>
                      <a:pt x="672" y="327"/>
                      <a:pt x="671" y="327"/>
                    </a:cubicBezTo>
                    <a:close/>
                    <a:moveTo>
                      <a:pt x="687" y="318"/>
                    </a:moveTo>
                    <a:cubicBezTo>
                      <a:pt x="681" y="316"/>
                      <a:pt x="677" y="313"/>
                      <a:pt x="677" y="309"/>
                    </a:cubicBezTo>
                    <a:cubicBezTo>
                      <a:pt x="677" y="306"/>
                      <a:pt x="680" y="302"/>
                      <a:pt x="685" y="300"/>
                    </a:cubicBezTo>
                    <a:moveTo>
                      <a:pt x="687" y="320"/>
                    </a:moveTo>
                    <a:cubicBezTo>
                      <a:pt x="677" y="318"/>
                      <a:pt x="670" y="314"/>
                      <a:pt x="670" y="310"/>
                    </a:cubicBezTo>
                    <a:cubicBezTo>
                      <a:pt x="670" y="305"/>
                      <a:pt x="676" y="301"/>
                      <a:pt x="685" y="298"/>
                    </a:cubicBezTo>
                    <a:moveTo>
                      <a:pt x="687" y="324"/>
                    </a:moveTo>
                    <a:cubicBezTo>
                      <a:pt x="672" y="322"/>
                      <a:pt x="662" y="317"/>
                      <a:pt x="661" y="310"/>
                    </a:cubicBezTo>
                    <a:cubicBezTo>
                      <a:pt x="661" y="303"/>
                      <a:pt x="670" y="297"/>
                      <a:pt x="684" y="293"/>
                    </a:cubicBezTo>
                    <a:moveTo>
                      <a:pt x="668" y="297"/>
                    </a:moveTo>
                    <a:cubicBezTo>
                      <a:pt x="667" y="297"/>
                      <a:pt x="666" y="296"/>
                      <a:pt x="666" y="295"/>
                    </a:cubicBezTo>
                    <a:cubicBezTo>
                      <a:pt x="666" y="294"/>
                      <a:pt x="667" y="293"/>
                      <a:pt x="668" y="293"/>
                    </a:cubicBezTo>
                    <a:cubicBezTo>
                      <a:pt x="669" y="293"/>
                      <a:pt x="670" y="294"/>
                      <a:pt x="670" y="295"/>
                    </a:cubicBezTo>
                    <a:cubicBezTo>
                      <a:pt x="670" y="296"/>
                      <a:pt x="669" y="297"/>
                      <a:pt x="668" y="297"/>
                    </a:cubicBezTo>
                    <a:close/>
                    <a:moveTo>
                      <a:pt x="683" y="287"/>
                    </a:moveTo>
                    <a:cubicBezTo>
                      <a:pt x="677" y="286"/>
                      <a:pt x="673" y="283"/>
                      <a:pt x="672" y="279"/>
                    </a:cubicBezTo>
                    <a:cubicBezTo>
                      <a:pt x="672" y="276"/>
                      <a:pt x="675" y="272"/>
                      <a:pt x="680" y="269"/>
                    </a:cubicBezTo>
                    <a:moveTo>
                      <a:pt x="683" y="289"/>
                    </a:moveTo>
                    <a:cubicBezTo>
                      <a:pt x="673" y="288"/>
                      <a:pt x="666" y="285"/>
                      <a:pt x="666" y="280"/>
                    </a:cubicBezTo>
                    <a:cubicBezTo>
                      <a:pt x="665" y="276"/>
                      <a:pt x="670" y="271"/>
                      <a:pt x="679" y="267"/>
                    </a:cubicBezTo>
                    <a:moveTo>
                      <a:pt x="684" y="293"/>
                    </a:moveTo>
                    <a:cubicBezTo>
                      <a:pt x="669" y="293"/>
                      <a:pt x="658" y="288"/>
                      <a:pt x="657" y="282"/>
                    </a:cubicBezTo>
                    <a:cubicBezTo>
                      <a:pt x="656" y="275"/>
                      <a:pt x="665" y="268"/>
                      <a:pt x="678" y="263"/>
                    </a:cubicBezTo>
                    <a:moveTo>
                      <a:pt x="663" y="268"/>
                    </a:moveTo>
                    <a:cubicBezTo>
                      <a:pt x="662" y="268"/>
                      <a:pt x="661" y="267"/>
                      <a:pt x="661" y="266"/>
                    </a:cubicBezTo>
                    <a:cubicBezTo>
                      <a:pt x="660" y="265"/>
                      <a:pt x="661" y="264"/>
                      <a:pt x="662" y="264"/>
                    </a:cubicBezTo>
                    <a:cubicBezTo>
                      <a:pt x="663" y="264"/>
                      <a:pt x="664" y="265"/>
                      <a:pt x="664" y="266"/>
                    </a:cubicBezTo>
                    <a:cubicBezTo>
                      <a:pt x="665" y="267"/>
                      <a:pt x="664" y="268"/>
                      <a:pt x="663" y="268"/>
                    </a:cubicBezTo>
                    <a:close/>
                    <a:moveTo>
                      <a:pt x="677" y="256"/>
                    </a:moveTo>
                    <a:cubicBezTo>
                      <a:pt x="671" y="256"/>
                      <a:pt x="666" y="253"/>
                      <a:pt x="665" y="250"/>
                    </a:cubicBezTo>
                    <a:cubicBezTo>
                      <a:pt x="664" y="246"/>
                      <a:pt x="667" y="242"/>
                      <a:pt x="671" y="239"/>
                    </a:cubicBezTo>
                    <a:moveTo>
                      <a:pt x="677" y="258"/>
                    </a:moveTo>
                    <a:cubicBezTo>
                      <a:pt x="667" y="258"/>
                      <a:pt x="660" y="256"/>
                      <a:pt x="659" y="251"/>
                    </a:cubicBezTo>
                    <a:cubicBezTo>
                      <a:pt x="657" y="247"/>
                      <a:pt x="663" y="242"/>
                      <a:pt x="671" y="237"/>
                    </a:cubicBezTo>
                    <a:moveTo>
                      <a:pt x="678" y="262"/>
                    </a:moveTo>
                    <a:cubicBezTo>
                      <a:pt x="663" y="264"/>
                      <a:pt x="651" y="260"/>
                      <a:pt x="650" y="254"/>
                    </a:cubicBezTo>
                    <a:cubicBezTo>
                      <a:pt x="648" y="247"/>
                      <a:pt x="656" y="239"/>
                      <a:pt x="670" y="233"/>
                    </a:cubicBezTo>
                    <a:moveTo>
                      <a:pt x="655" y="239"/>
                    </a:moveTo>
                    <a:cubicBezTo>
                      <a:pt x="654" y="240"/>
                      <a:pt x="653" y="239"/>
                      <a:pt x="652" y="238"/>
                    </a:cubicBezTo>
                    <a:cubicBezTo>
                      <a:pt x="652" y="237"/>
                      <a:pt x="653" y="236"/>
                      <a:pt x="654" y="236"/>
                    </a:cubicBezTo>
                    <a:cubicBezTo>
                      <a:pt x="655" y="235"/>
                      <a:pt x="656" y="236"/>
                      <a:pt x="656" y="237"/>
                    </a:cubicBezTo>
                    <a:cubicBezTo>
                      <a:pt x="656" y="238"/>
                      <a:pt x="656" y="239"/>
                      <a:pt x="655" y="239"/>
                    </a:cubicBezTo>
                    <a:close/>
                    <a:moveTo>
                      <a:pt x="667" y="227"/>
                    </a:moveTo>
                    <a:cubicBezTo>
                      <a:pt x="661" y="226"/>
                      <a:pt x="657" y="225"/>
                      <a:pt x="655" y="221"/>
                    </a:cubicBezTo>
                    <a:cubicBezTo>
                      <a:pt x="654" y="218"/>
                      <a:pt x="656" y="213"/>
                      <a:pt x="661" y="210"/>
                    </a:cubicBezTo>
                    <a:moveTo>
                      <a:pt x="668" y="228"/>
                    </a:moveTo>
                    <a:cubicBezTo>
                      <a:pt x="658" y="229"/>
                      <a:pt x="650" y="228"/>
                      <a:pt x="649" y="223"/>
                    </a:cubicBezTo>
                    <a:cubicBezTo>
                      <a:pt x="647" y="219"/>
                      <a:pt x="652" y="213"/>
                      <a:pt x="660" y="208"/>
                    </a:cubicBezTo>
                    <a:moveTo>
                      <a:pt x="669" y="233"/>
                    </a:moveTo>
                    <a:cubicBezTo>
                      <a:pt x="654" y="235"/>
                      <a:pt x="643" y="233"/>
                      <a:pt x="640" y="226"/>
                    </a:cubicBezTo>
                    <a:cubicBezTo>
                      <a:pt x="638" y="220"/>
                      <a:pt x="646" y="211"/>
                      <a:pt x="658" y="204"/>
                    </a:cubicBezTo>
                    <a:moveTo>
                      <a:pt x="644" y="212"/>
                    </a:moveTo>
                    <a:cubicBezTo>
                      <a:pt x="643" y="212"/>
                      <a:pt x="642" y="211"/>
                      <a:pt x="641" y="210"/>
                    </a:cubicBezTo>
                    <a:cubicBezTo>
                      <a:pt x="641" y="209"/>
                      <a:pt x="642" y="208"/>
                      <a:pt x="643" y="208"/>
                    </a:cubicBezTo>
                    <a:cubicBezTo>
                      <a:pt x="644" y="208"/>
                      <a:pt x="645" y="208"/>
                      <a:pt x="645" y="209"/>
                    </a:cubicBezTo>
                    <a:cubicBezTo>
                      <a:pt x="645" y="210"/>
                      <a:pt x="645" y="211"/>
                      <a:pt x="644" y="212"/>
                    </a:cubicBezTo>
                    <a:close/>
                    <a:moveTo>
                      <a:pt x="656" y="198"/>
                    </a:moveTo>
                    <a:cubicBezTo>
                      <a:pt x="649" y="198"/>
                      <a:pt x="645" y="197"/>
                      <a:pt x="643" y="193"/>
                    </a:cubicBezTo>
                    <a:cubicBezTo>
                      <a:pt x="641" y="190"/>
                      <a:pt x="643" y="186"/>
                      <a:pt x="647" y="181"/>
                    </a:cubicBezTo>
                    <a:moveTo>
                      <a:pt x="656" y="199"/>
                    </a:moveTo>
                    <a:cubicBezTo>
                      <a:pt x="646" y="201"/>
                      <a:pt x="639" y="200"/>
                      <a:pt x="637" y="196"/>
                    </a:cubicBezTo>
                    <a:cubicBezTo>
                      <a:pt x="635" y="192"/>
                      <a:pt x="639" y="186"/>
                      <a:pt x="646" y="180"/>
                    </a:cubicBezTo>
                    <a:moveTo>
                      <a:pt x="658" y="204"/>
                    </a:moveTo>
                    <a:cubicBezTo>
                      <a:pt x="643" y="207"/>
                      <a:pt x="631" y="206"/>
                      <a:pt x="628" y="200"/>
                    </a:cubicBezTo>
                    <a:cubicBezTo>
                      <a:pt x="626" y="194"/>
                      <a:pt x="632" y="184"/>
                      <a:pt x="644" y="176"/>
                    </a:cubicBezTo>
                    <a:moveTo>
                      <a:pt x="631" y="185"/>
                    </a:moveTo>
                    <a:cubicBezTo>
                      <a:pt x="630" y="185"/>
                      <a:pt x="629" y="185"/>
                      <a:pt x="628" y="184"/>
                    </a:cubicBezTo>
                    <a:cubicBezTo>
                      <a:pt x="628" y="183"/>
                      <a:pt x="628" y="182"/>
                      <a:pt x="629" y="182"/>
                    </a:cubicBezTo>
                    <a:cubicBezTo>
                      <a:pt x="630" y="181"/>
                      <a:pt x="631" y="182"/>
                      <a:pt x="632" y="182"/>
                    </a:cubicBezTo>
                    <a:cubicBezTo>
                      <a:pt x="632" y="183"/>
                      <a:pt x="632" y="185"/>
                      <a:pt x="631" y="185"/>
                    </a:cubicBezTo>
                    <a:close/>
                    <a:moveTo>
                      <a:pt x="641" y="170"/>
                    </a:moveTo>
                    <a:cubicBezTo>
                      <a:pt x="635" y="171"/>
                      <a:pt x="630" y="170"/>
                      <a:pt x="628" y="167"/>
                    </a:cubicBezTo>
                    <a:cubicBezTo>
                      <a:pt x="626" y="164"/>
                      <a:pt x="628" y="159"/>
                      <a:pt x="631" y="155"/>
                    </a:cubicBezTo>
                    <a:moveTo>
                      <a:pt x="642" y="172"/>
                    </a:moveTo>
                    <a:cubicBezTo>
                      <a:pt x="632" y="175"/>
                      <a:pt x="624" y="174"/>
                      <a:pt x="622" y="170"/>
                    </a:cubicBezTo>
                    <a:cubicBezTo>
                      <a:pt x="620" y="166"/>
                      <a:pt x="623" y="160"/>
                      <a:pt x="630" y="153"/>
                    </a:cubicBezTo>
                    <a:moveTo>
                      <a:pt x="644" y="176"/>
                    </a:moveTo>
                    <a:cubicBezTo>
                      <a:pt x="630" y="181"/>
                      <a:pt x="618" y="181"/>
                      <a:pt x="614" y="175"/>
                    </a:cubicBezTo>
                    <a:cubicBezTo>
                      <a:pt x="611" y="169"/>
                      <a:pt x="617" y="159"/>
                      <a:pt x="628" y="149"/>
                    </a:cubicBezTo>
                    <a:moveTo>
                      <a:pt x="615" y="160"/>
                    </a:moveTo>
                    <a:cubicBezTo>
                      <a:pt x="614" y="160"/>
                      <a:pt x="613" y="160"/>
                      <a:pt x="612" y="159"/>
                    </a:cubicBezTo>
                    <a:cubicBezTo>
                      <a:pt x="612" y="158"/>
                      <a:pt x="612" y="157"/>
                      <a:pt x="613" y="156"/>
                    </a:cubicBezTo>
                    <a:cubicBezTo>
                      <a:pt x="614" y="156"/>
                      <a:pt x="615" y="156"/>
                      <a:pt x="616" y="157"/>
                    </a:cubicBezTo>
                    <a:cubicBezTo>
                      <a:pt x="616" y="158"/>
                      <a:pt x="616" y="159"/>
                      <a:pt x="615" y="160"/>
                    </a:cubicBezTo>
                    <a:close/>
                    <a:moveTo>
                      <a:pt x="624" y="144"/>
                    </a:moveTo>
                    <a:cubicBezTo>
                      <a:pt x="618" y="145"/>
                      <a:pt x="613" y="145"/>
                      <a:pt x="611" y="142"/>
                    </a:cubicBezTo>
                    <a:cubicBezTo>
                      <a:pt x="609" y="139"/>
                      <a:pt x="610" y="134"/>
                      <a:pt x="613" y="129"/>
                    </a:cubicBezTo>
                    <a:moveTo>
                      <a:pt x="625" y="145"/>
                    </a:moveTo>
                    <a:cubicBezTo>
                      <a:pt x="616" y="149"/>
                      <a:pt x="608" y="150"/>
                      <a:pt x="605" y="146"/>
                    </a:cubicBezTo>
                    <a:cubicBezTo>
                      <a:pt x="603" y="142"/>
                      <a:pt x="605" y="135"/>
                      <a:pt x="612" y="128"/>
                    </a:cubicBezTo>
                    <a:moveTo>
                      <a:pt x="627" y="149"/>
                    </a:moveTo>
                    <a:cubicBezTo>
                      <a:pt x="614" y="156"/>
                      <a:pt x="602" y="157"/>
                      <a:pt x="598" y="151"/>
                    </a:cubicBezTo>
                    <a:cubicBezTo>
                      <a:pt x="594" y="145"/>
                      <a:pt x="599" y="135"/>
                      <a:pt x="609" y="124"/>
                    </a:cubicBezTo>
                    <a:moveTo>
                      <a:pt x="597" y="136"/>
                    </a:moveTo>
                    <a:cubicBezTo>
                      <a:pt x="596" y="136"/>
                      <a:pt x="595" y="136"/>
                      <a:pt x="595" y="135"/>
                    </a:cubicBezTo>
                    <a:cubicBezTo>
                      <a:pt x="594" y="135"/>
                      <a:pt x="594" y="133"/>
                      <a:pt x="595" y="133"/>
                    </a:cubicBezTo>
                    <a:cubicBezTo>
                      <a:pt x="596" y="132"/>
                      <a:pt x="597" y="132"/>
                      <a:pt x="598" y="133"/>
                    </a:cubicBezTo>
                    <a:cubicBezTo>
                      <a:pt x="598" y="134"/>
                      <a:pt x="598" y="135"/>
                      <a:pt x="597" y="136"/>
                    </a:cubicBezTo>
                    <a:close/>
                    <a:moveTo>
                      <a:pt x="605" y="119"/>
                    </a:moveTo>
                    <a:cubicBezTo>
                      <a:pt x="599" y="121"/>
                      <a:pt x="594" y="121"/>
                      <a:pt x="591" y="118"/>
                    </a:cubicBezTo>
                    <a:cubicBezTo>
                      <a:pt x="589" y="116"/>
                      <a:pt x="590" y="111"/>
                      <a:pt x="592" y="106"/>
                    </a:cubicBezTo>
                    <a:moveTo>
                      <a:pt x="606" y="121"/>
                    </a:moveTo>
                    <a:cubicBezTo>
                      <a:pt x="597" y="125"/>
                      <a:pt x="589" y="126"/>
                      <a:pt x="586" y="123"/>
                    </a:cubicBezTo>
                    <a:cubicBezTo>
                      <a:pt x="583" y="119"/>
                      <a:pt x="585" y="112"/>
                      <a:pt x="591" y="105"/>
                    </a:cubicBezTo>
                    <a:moveTo>
                      <a:pt x="608" y="124"/>
                    </a:moveTo>
                    <a:cubicBezTo>
                      <a:pt x="595" y="132"/>
                      <a:pt x="584" y="134"/>
                      <a:pt x="579" y="129"/>
                    </a:cubicBezTo>
                    <a:cubicBezTo>
                      <a:pt x="575" y="123"/>
                      <a:pt x="579" y="112"/>
                      <a:pt x="588" y="101"/>
                    </a:cubicBezTo>
                    <a:moveTo>
                      <a:pt x="577" y="114"/>
                    </a:moveTo>
                    <a:cubicBezTo>
                      <a:pt x="576" y="114"/>
                      <a:pt x="575" y="114"/>
                      <a:pt x="575" y="114"/>
                    </a:cubicBezTo>
                    <a:cubicBezTo>
                      <a:pt x="574" y="113"/>
                      <a:pt x="574" y="112"/>
                      <a:pt x="575" y="111"/>
                    </a:cubicBezTo>
                    <a:cubicBezTo>
                      <a:pt x="576" y="110"/>
                      <a:pt x="577" y="110"/>
                      <a:pt x="578" y="111"/>
                    </a:cubicBezTo>
                    <a:cubicBezTo>
                      <a:pt x="578" y="112"/>
                      <a:pt x="578" y="113"/>
                      <a:pt x="577" y="114"/>
                    </a:cubicBezTo>
                    <a:close/>
                    <a:moveTo>
                      <a:pt x="583" y="97"/>
                    </a:moveTo>
                    <a:cubicBezTo>
                      <a:pt x="578" y="99"/>
                      <a:pt x="573" y="100"/>
                      <a:pt x="570" y="97"/>
                    </a:cubicBezTo>
                    <a:cubicBezTo>
                      <a:pt x="567" y="94"/>
                      <a:pt x="567" y="90"/>
                      <a:pt x="570" y="84"/>
                    </a:cubicBezTo>
                    <a:moveTo>
                      <a:pt x="584" y="98"/>
                    </a:moveTo>
                    <a:cubicBezTo>
                      <a:pt x="576" y="103"/>
                      <a:pt x="568" y="105"/>
                      <a:pt x="565" y="102"/>
                    </a:cubicBezTo>
                    <a:cubicBezTo>
                      <a:pt x="562" y="99"/>
                      <a:pt x="563" y="91"/>
                      <a:pt x="568" y="83"/>
                    </a:cubicBezTo>
                    <a:moveTo>
                      <a:pt x="587" y="101"/>
                    </a:moveTo>
                    <a:cubicBezTo>
                      <a:pt x="575" y="110"/>
                      <a:pt x="564" y="113"/>
                      <a:pt x="559" y="108"/>
                    </a:cubicBezTo>
                    <a:cubicBezTo>
                      <a:pt x="554" y="103"/>
                      <a:pt x="557" y="92"/>
                      <a:pt x="565" y="80"/>
                    </a:cubicBezTo>
                    <a:moveTo>
                      <a:pt x="555" y="94"/>
                    </a:moveTo>
                    <a:cubicBezTo>
                      <a:pt x="555" y="94"/>
                      <a:pt x="554" y="94"/>
                      <a:pt x="553" y="94"/>
                    </a:cubicBezTo>
                    <a:cubicBezTo>
                      <a:pt x="552" y="93"/>
                      <a:pt x="552" y="92"/>
                      <a:pt x="553" y="91"/>
                    </a:cubicBezTo>
                    <a:cubicBezTo>
                      <a:pt x="553" y="90"/>
                      <a:pt x="555" y="90"/>
                      <a:pt x="555" y="91"/>
                    </a:cubicBezTo>
                    <a:cubicBezTo>
                      <a:pt x="556" y="92"/>
                      <a:pt x="556" y="93"/>
                      <a:pt x="555" y="94"/>
                    </a:cubicBezTo>
                    <a:close/>
                    <a:moveTo>
                      <a:pt x="560" y="76"/>
                    </a:moveTo>
                    <a:cubicBezTo>
                      <a:pt x="555" y="79"/>
                      <a:pt x="550" y="80"/>
                      <a:pt x="547" y="77"/>
                    </a:cubicBezTo>
                    <a:cubicBezTo>
                      <a:pt x="544" y="75"/>
                      <a:pt x="543" y="70"/>
                      <a:pt x="545" y="65"/>
                    </a:cubicBezTo>
                    <a:moveTo>
                      <a:pt x="561" y="77"/>
                    </a:moveTo>
                    <a:cubicBezTo>
                      <a:pt x="553" y="83"/>
                      <a:pt x="546" y="86"/>
                      <a:pt x="542" y="83"/>
                    </a:cubicBezTo>
                    <a:cubicBezTo>
                      <a:pt x="539" y="80"/>
                      <a:pt x="540" y="73"/>
                      <a:pt x="544" y="64"/>
                    </a:cubicBezTo>
                    <a:moveTo>
                      <a:pt x="564" y="80"/>
                    </a:moveTo>
                    <a:cubicBezTo>
                      <a:pt x="553" y="90"/>
                      <a:pt x="542" y="94"/>
                      <a:pt x="536" y="90"/>
                    </a:cubicBezTo>
                    <a:cubicBezTo>
                      <a:pt x="531" y="85"/>
                      <a:pt x="533" y="74"/>
                      <a:pt x="540" y="61"/>
                    </a:cubicBezTo>
                    <a:moveTo>
                      <a:pt x="532" y="75"/>
                    </a:moveTo>
                    <a:cubicBezTo>
                      <a:pt x="531" y="76"/>
                      <a:pt x="530" y="76"/>
                      <a:pt x="529" y="76"/>
                    </a:cubicBezTo>
                    <a:cubicBezTo>
                      <a:pt x="528" y="75"/>
                      <a:pt x="528" y="74"/>
                      <a:pt x="529" y="73"/>
                    </a:cubicBezTo>
                    <a:cubicBezTo>
                      <a:pt x="530" y="72"/>
                      <a:pt x="531" y="72"/>
                      <a:pt x="532" y="73"/>
                    </a:cubicBezTo>
                    <a:cubicBezTo>
                      <a:pt x="532" y="73"/>
                      <a:pt x="533" y="75"/>
                      <a:pt x="532" y="75"/>
                    </a:cubicBezTo>
                    <a:close/>
                    <a:moveTo>
                      <a:pt x="535" y="58"/>
                    </a:moveTo>
                    <a:cubicBezTo>
                      <a:pt x="530" y="61"/>
                      <a:pt x="525" y="62"/>
                      <a:pt x="522" y="60"/>
                    </a:cubicBezTo>
                    <a:cubicBezTo>
                      <a:pt x="519" y="58"/>
                      <a:pt x="518" y="54"/>
                      <a:pt x="519" y="48"/>
                    </a:cubicBezTo>
                    <a:moveTo>
                      <a:pt x="536" y="59"/>
                    </a:moveTo>
                    <a:cubicBezTo>
                      <a:pt x="529" y="65"/>
                      <a:pt x="522" y="69"/>
                      <a:pt x="518" y="66"/>
                    </a:cubicBezTo>
                    <a:cubicBezTo>
                      <a:pt x="514" y="63"/>
                      <a:pt x="514" y="56"/>
                      <a:pt x="518" y="47"/>
                    </a:cubicBezTo>
                    <a:moveTo>
                      <a:pt x="540" y="61"/>
                    </a:moveTo>
                    <a:cubicBezTo>
                      <a:pt x="529" y="72"/>
                      <a:pt x="518" y="77"/>
                      <a:pt x="513" y="73"/>
                    </a:cubicBezTo>
                    <a:cubicBezTo>
                      <a:pt x="507" y="69"/>
                      <a:pt x="508" y="58"/>
                      <a:pt x="514" y="45"/>
                    </a:cubicBezTo>
                    <a:moveTo>
                      <a:pt x="507" y="60"/>
                    </a:moveTo>
                    <a:cubicBezTo>
                      <a:pt x="506" y="60"/>
                      <a:pt x="505" y="61"/>
                      <a:pt x="504" y="60"/>
                    </a:cubicBezTo>
                    <a:cubicBezTo>
                      <a:pt x="503" y="59"/>
                      <a:pt x="503" y="58"/>
                      <a:pt x="504" y="57"/>
                    </a:cubicBezTo>
                    <a:cubicBezTo>
                      <a:pt x="504" y="57"/>
                      <a:pt x="505" y="56"/>
                      <a:pt x="506" y="57"/>
                    </a:cubicBezTo>
                    <a:cubicBezTo>
                      <a:pt x="507" y="57"/>
                      <a:pt x="507" y="59"/>
                      <a:pt x="507" y="60"/>
                    </a:cubicBezTo>
                    <a:close/>
                    <a:moveTo>
                      <a:pt x="508" y="41"/>
                    </a:moveTo>
                    <a:cubicBezTo>
                      <a:pt x="503" y="45"/>
                      <a:pt x="498" y="47"/>
                      <a:pt x="495" y="45"/>
                    </a:cubicBezTo>
                    <a:cubicBezTo>
                      <a:pt x="492" y="43"/>
                      <a:pt x="491" y="39"/>
                      <a:pt x="492" y="33"/>
                    </a:cubicBezTo>
                    <a:moveTo>
                      <a:pt x="509" y="42"/>
                    </a:moveTo>
                    <a:cubicBezTo>
                      <a:pt x="503" y="50"/>
                      <a:pt x="496" y="54"/>
                      <a:pt x="492" y="51"/>
                    </a:cubicBezTo>
                    <a:cubicBezTo>
                      <a:pt x="488" y="49"/>
                      <a:pt x="487" y="42"/>
                      <a:pt x="490" y="32"/>
                    </a:cubicBezTo>
                    <a:moveTo>
                      <a:pt x="513" y="45"/>
                    </a:moveTo>
                    <a:cubicBezTo>
                      <a:pt x="504" y="56"/>
                      <a:pt x="493" y="63"/>
                      <a:pt x="487" y="59"/>
                    </a:cubicBezTo>
                    <a:cubicBezTo>
                      <a:pt x="481" y="56"/>
                      <a:pt x="481" y="44"/>
                      <a:pt x="486" y="30"/>
                    </a:cubicBezTo>
                    <a:moveTo>
                      <a:pt x="480" y="46"/>
                    </a:moveTo>
                    <a:cubicBezTo>
                      <a:pt x="480" y="47"/>
                      <a:pt x="479" y="47"/>
                      <a:pt x="478" y="47"/>
                    </a:cubicBezTo>
                    <a:cubicBezTo>
                      <a:pt x="477" y="46"/>
                      <a:pt x="476" y="45"/>
                      <a:pt x="477" y="44"/>
                    </a:cubicBezTo>
                    <a:cubicBezTo>
                      <a:pt x="478" y="43"/>
                      <a:pt x="479" y="43"/>
                      <a:pt x="480" y="43"/>
                    </a:cubicBezTo>
                    <a:cubicBezTo>
                      <a:pt x="480" y="44"/>
                      <a:pt x="481" y="45"/>
                      <a:pt x="480" y="46"/>
                    </a:cubicBezTo>
                    <a:close/>
                    <a:moveTo>
                      <a:pt x="480" y="28"/>
                    </a:moveTo>
                    <a:cubicBezTo>
                      <a:pt x="476" y="32"/>
                      <a:pt x="471" y="34"/>
                      <a:pt x="467" y="33"/>
                    </a:cubicBezTo>
                    <a:cubicBezTo>
                      <a:pt x="464" y="31"/>
                      <a:pt x="463" y="27"/>
                      <a:pt x="463" y="21"/>
                    </a:cubicBezTo>
                    <a:moveTo>
                      <a:pt x="481" y="29"/>
                    </a:moveTo>
                    <a:cubicBezTo>
                      <a:pt x="475" y="37"/>
                      <a:pt x="469" y="41"/>
                      <a:pt x="465" y="39"/>
                    </a:cubicBezTo>
                    <a:cubicBezTo>
                      <a:pt x="460" y="37"/>
                      <a:pt x="459" y="30"/>
                      <a:pt x="461" y="21"/>
                    </a:cubicBezTo>
                    <a:moveTo>
                      <a:pt x="485" y="31"/>
                    </a:moveTo>
                    <a:cubicBezTo>
                      <a:pt x="477" y="43"/>
                      <a:pt x="467" y="50"/>
                      <a:pt x="461" y="47"/>
                    </a:cubicBezTo>
                    <a:cubicBezTo>
                      <a:pt x="455" y="45"/>
                      <a:pt x="453" y="33"/>
                      <a:pt x="457" y="19"/>
                    </a:cubicBezTo>
                    <a:moveTo>
                      <a:pt x="453" y="35"/>
                    </a:moveTo>
                    <a:cubicBezTo>
                      <a:pt x="452" y="36"/>
                      <a:pt x="451" y="36"/>
                      <a:pt x="450" y="36"/>
                    </a:cubicBezTo>
                    <a:cubicBezTo>
                      <a:pt x="449" y="35"/>
                      <a:pt x="449" y="34"/>
                      <a:pt x="449" y="33"/>
                    </a:cubicBezTo>
                    <a:cubicBezTo>
                      <a:pt x="450" y="32"/>
                      <a:pt x="451" y="32"/>
                      <a:pt x="452" y="32"/>
                    </a:cubicBezTo>
                    <a:cubicBezTo>
                      <a:pt x="453" y="33"/>
                      <a:pt x="453" y="34"/>
                      <a:pt x="453" y="35"/>
                    </a:cubicBezTo>
                    <a:close/>
                    <a:moveTo>
                      <a:pt x="451" y="17"/>
                    </a:moveTo>
                    <a:cubicBezTo>
                      <a:pt x="447" y="22"/>
                      <a:pt x="442" y="24"/>
                      <a:pt x="439" y="23"/>
                    </a:cubicBezTo>
                    <a:cubicBezTo>
                      <a:pt x="435" y="22"/>
                      <a:pt x="433" y="17"/>
                      <a:pt x="433" y="12"/>
                    </a:cubicBezTo>
                    <a:moveTo>
                      <a:pt x="452" y="18"/>
                    </a:moveTo>
                    <a:cubicBezTo>
                      <a:pt x="447" y="26"/>
                      <a:pt x="441" y="31"/>
                      <a:pt x="437" y="29"/>
                    </a:cubicBezTo>
                    <a:cubicBezTo>
                      <a:pt x="432" y="28"/>
                      <a:pt x="430" y="21"/>
                      <a:pt x="431" y="11"/>
                    </a:cubicBezTo>
                    <a:moveTo>
                      <a:pt x="456" y="19"/>
                    </a:moveTo>
                    <a:cubicBezTo>
                      <a:pt x="449" y="32"/>
                      <a:pt x="440" y="40"/>
                      <a:pt x="434" y="38"/>
                    </a:cubicBezTo>
                    <a:cubicBezTo>
                      <a:pt x="427" y="36"/>
                      <a:pt x="425" y="24"/>
                      <a:pt x="427" y="10"/>
                    </a:cubicBezTo>
                    <a:moveTo>
                      <a:pt x="424" y="26"/>
                    </a:moveTo>
                    <a:cubicBezTo>
                      <a:pt x="424" y="27"/>
                      <a:pt x="423" y="28"/>
                      <a:pt x="422" y="27"/>
                    </a:cubicBezTo>
                    <a:cubicBezTo>
                      <a:pt x="421" y="27"/>
                      <a:pt x="420" y="26"/>
                      <a:pt x="421" y="25"/>
                    </a:cubicBezTo>
                    <a:cubicBezTo>
                      <a:pt x="421" y="24"/>
                      <a:pt x="422" y="23"/>
                      <a:pt x="423" y="24"/>
                    </a:cubicBezTo>
                    <a:cubicBezTo>
                      <a:pt x="424" y="24"/>
                      <a:pt x="425" y="25"/>
                      <a:pt x="424" y="26"/>
                    </a:cubicBezTo>
                    <a:close/>
                    <a:moveTo>
                      <a:pt x="421" y="8"/>
                    </a:moveTo>
                    <a:cubicBezTo>
                      <a:pt x="417" y="14"/>
                      <a:pt x="413" y="16"/>
                      <a:pt x="409" y="16"/>
                    </a:cubicBezTo>
                    <a:cubicBezTo>
                      <a:pt x="406" y="15"/>
                      <a:pt x="403" y="11"/>
                      <a:pt x="403" y="5"/>
                    </a:cubicBezTo>
                    <a:moveTo>
                      <a:pt x="422" y="9"/>
                    </a:moveTo>
                    <a:cubicBezTo>
                      <a:pt x="418" y="18"/>
                      <a:pt x="412" y="23"/>
                      <a:pt x="408" y="22"/>
                    </a:cubicBezTo>
                    <a:cubicBezTo>
                      <a:pt x="403" y="21"/>
                      <a:pt x="401" y="14"/>
                      <a:pt x="401" y="5"/>
                    </a:cubicBezTo>
                    <a:moveTo>
                      <a:pt x="427" y="10"/>
                    </a:moveTo>
                    <a:cubicBezTo>
                      <a:pt x="421" y="24"/>
                      <a:pt x="412" y="33"/>
                      <a:pt x="405" y="31"/>
                    </a:cubicBezTo>
                    <a:cubicBezTo>
                      <a:pt x="399" y="30"/>
                      <a:pt x="395" y="18"/>
                      <a:pt x="396" y="4"/>
                    </a:cubicBezTo>
                    <a:moveTo>
                      <a:pt x="395" y="20"/>
                    </a:moveTo>
                    <a:cubicBezTo>
                      <a:pt x="395" y="21"/>
                      <a:pt x="394" y="22"/>
                      <a:pt x="393" y="22"/>
                    </a:cubicBezTo>
                    <a:cubicBezTo>
                      <a:pt x="392" y="21"/>
                      <a:pt x="391" y="20"/>
                      <a:pt x="391" y="19"/>
                    </a:cubicBezTo>
                    <a:cubicBezTo>
                      <a:pt x="392" y="18"/>
                      <a:pt x="393" y="18"/>
                      <a:pt x="394" y="18"/>
                    </a:cubicBezTo>
                    <a:cubicBezTo>
                      <a:pt x="395" y="18"/>
                      <a:pt x="395" y="19"/>
                      <a:pt x="395" y="20"/>
                    </a:cubicBezTo>
                    <a:close/>
                    <a:moveTo>
                      <a:pt x="390" y="3"/>
                    </a:moveTo>
                    <a:cubicBezTo>
                      <a:pt x="387" y="8"/>
                      <a:pt x="383" y="12"/>
                      <a:pt x="379" y="11"/>
                    </a:cubicBezTo>
                    <a:cubicBezTo>
                      <a:pt x="376" y="11"/>
                      <a:pt x="373" y="7"/>
                      <a:pt x="372" y="1"/>
                    </a:cubicBezTo>
                    <a:moveTo>
                      <a:pt x="391" y="3"/>
                    </a:moveTo>
                    <a:cubicBezTo>
                      <a:pt x="388" y="13"/>
                      <a:pt x="383" y="19"/>
                      <a:pt x="378" y="18"/>
                    </a:cubicBezTo>
                    <a:cubicBezTo>
                      <a:pt x="374" y="17"/>
                      <a:pt x="371" y="10"/>
                      <a:pt x="370" y="1"/>
                    </a:cubicBezTo>
                    <a:moveTo>
                      <a:pt x="396" y="4"/>
                    </a:moveTo>
                    <a:cubicBezTo>
                      <a:pt x="391" y="18"/>
                      <a:pt x="384" y="28"/>
                      <a:pt x="377" y="27"/>
                    </a:cubicBezTo>
                    <a:cubicBezTo>
                      <a:pt x="370" y="26"/>
                      <a:pt x="366" y="15"/>
                      <a:pt x="365" y="1"/>
                    </a:cubicBezTo>
                    <a:moveTo>
                      <a:pt x="366" y="17"/>
                    </a:moveTo>
                    <a:cubicBezTo>
                      <a:pt x="365" y="18"/>
                      <a:pt x="364" y="19"/>
                      <a:pt x="363" y="19"/>
                    </a:cubicBezTo>
                    <a:cubicBezTo>
                      <a:pt x="362" y="18"/>
                      <a:pt x="362" y="17"/>
                      <a:pt x="362" y="16"/>
                    </a:cubicBezTo>
                    <a:cubicBezTo>
                      <a:pt x="362" y="15"/>
                      <a:pt x="363" y="15"/>
                      <a:pt x="364" y="15"/>
                    </a:cubicBezTo>
                    <a:cubicBezTo>
                      <a:pt x="365" y="15"/>
                      <a:pt x="366" y="16"/>
                      <a:pt x="366" y="17"/>
                    </a:cubicBezTo>
                    <a:close/>
                    <a:moveTo>
                      <a:pt x="359" y="0"/>
                    </a:moveTo>
                    <a:cubicBezTo>
                      <a:pt x="356" y="6"/>
                      <a:pt x="353" y="9"/>
                      <a:pt x="349" y="9"/>
                    </a:cubicBezTo>
                    <a:cubicBezTo>
                      <a:pt x="345" y="9"/>
                      <a:pt x="342" y="5"/>
                      <a:pt x="340" y="0"/>
                    </a:cubicBezTo>
                    <a:moveTo>
                      <a:pt x="360" y="1"/>
                    </a:moveTo>
                    <a:cubicBezTo>
                      <a:pt x="358" y="10"/>
                      <a:pt x="353" y="16"/>
                      <a:pt x="349" y="16"/>
                    </a:cubicBezTo>
                    <a:cubicBezTo>
                      <a:pt x="344" y="16"/>
                      <a:pt x="340" y="9"/>
                      <a:pt x="339" y="0"/>
                    </a:cubicBezTo>
                    <a:moveTo>
                      <a:pt x="365" y="1"/>
                    </a:moveTo>
                    <a:cubicBezTo>
                      <a:pt x="362" y="15"/>
                      <a:pt x="355" y="26"/>
                      <a:pt x="348" y="25"/>
                    </a:cubicBezTo>
                    <a:cubicBezTo>
                      <a:pt x="341" y="25"/>
                      <a:pt x="336" y="14"/>
                      <a:pt x="334" y="0"/>
                    </a:cubicBezTo>
                    <a:moveTo>
                      <a:pt x="336" y="16"/>
                    </a:moveTo>
                    <a:cubicBezTo>
                      <a:pt x="336" y="17"/>
                      <a:pt x="335" y="18"/>
                      <a:pt x="334" y="18"/>
                    </a:cubicBezTo>
                    <a:cubicBezTo>
                      <a:pt x="333" y="18"/>
                      <a:pt x="332" y="17"/>
                      <a:pt x="332" y="16"/>
                    </a:cubicBezTo>
                    <a:cubicBezTo>
                      <a:pt x="332" y="15"/>
                      <a:pt x="333" y="14"/>
                      <a:pt x="334" y="14"/>
                    </a:cubicBezTo>
                    <a:cubicBezTo>
                      <a:pt x="335" y="14"/>
                      <a:pt x="336" y="15"/>
                      <a:pt x="336" y="16"/>
                    </a:cubicBezTo>
                    <a:close/>
                    <a:moveTo>
                      <a:pt x="327" y="0"/>
                    </a:moveTo>
                    <a:cubicBezTo>
                      <a:pt x="326" y="6"/>
                      <a:pt x="322" y="10"/>
                      <a:pt x="319" y="10"/>
                    </a:cubicBezTo>
                    <a:cubicBezTo>
                      <a:pt x="315" y="10"/>
                      <a:pt x="312" y="7"/>
                      <a:pt x="309" y="2"/>
                    </a:cubicBezTo>
                    <a:moveTo>
                      <a:pt x="329" y="0"/>
                    </a:moveTo>
                    <a:cubicBezTo>
                      <a:pt x="327" y="10"/>
                      <a:pt x="323" y="17"/>
                      <a:pt x="319" y="17"/>
                    </a:cubicBezTo>
                    <a:cubicBezTo>
                      <a:pt x="314" y="17"/>
                      <a:pt x="310" y="11"/>
                      <a:pt x="307" y="2"/>
                    </a:cubicBezTo>
                    <a:moveTo>
                      <a:pt x="334" y="0"/>
                    </a:moveTo>
                    <a:cubicBezTo>
                      <a:pt x="332" y="15"/>
                      <a:pt x="326" y="26"/>
                      <a:pt x="319" y="26"/>
                    </a:cubicBezTo>
                    <a:cubicBezTo>
                      <a:pt x="312" y="26"/>
                      <a:pt x="306" y="17"/>
                      <a:pt x="303" y="2"/>
                    </a:cubicBezTo>
                    <a:moveTo>
                      <a:pt x="306" y="18"/>
                    </a:moveTo>
                    <a:cubicBezTo>
                      <a:pt x="306" y="19"/>
                      <a:pt x="305" y="20"/>
                      <a:pt x="304" y="20"/>
                    </a:cubicBezTo>
                    <a:cubicBezTo>
                      <a:pt x="303" y="20"/>
                      <a:pt x="302" y="20"/>
                      <a:pt x="302" y="19"/>
                    </a:cubicBezTo>
                    <a:cubicBezTo>
                      <a:pt x="302" y="18"/>
                      <a:pt x="303" y="17"/>
                      <a:pt x="304" y="17"/>
                    </a:cubicBezTo>
                    <a:cubicBezTo>
                      <a:pt x="305" y="17"/>
                      <a:pt x="306" y="17"/>
                      <a:pt x="306" y="18"/>
                    </a:cubicBezTo>
                    <a:close/>
                    <a:moveTo>
                      <a:pt x="296" y="3"/>
                    </a:moveTo>
                    <a:cubicBezTo>
                      <a:pt x="295" y="9"/>
                      <a:pt x="292" y="13"/>
                      <a:pt x="288" y="14"/>
                    </a:cubicBezTo>
                    <a:cubicBezTo>
                      <a:pt x="285" y="14"/>
                      <a:pt x="281" y="11"/>
                      <a:pt x="278" y="6"/>
                    </a:cubicBezTo>
                    <a:moveTo>
                      <a:pt x="298" y="3"/>
                    </a:moveTo>
                    <a:cubicBezTo>
                      <a:pt x="297" y="13"/>
                      <a:pt x="294" y="20"/>
                      <a:pt x="289" y="21"/>
                    </a:cubicBezTo>
                    <a:cubicBezTo>
                      <a:pt x="285" y="21"/>
                      <a:pt x="280" y="16"/>
                      <a:pt x="277" y="7"/>
                    </a:cubicBezTo>
                    <a:moveTo>
                      <a:pt x="303" y="3"/>
                    </a:moveTo>
                    <a:cubicBezTo>
                      <a:pt x="302" y="18"/>
                      <a:pt x="297" y="29"/>
                      <a:pt x="290" y="30"/>
                    </a:cubicBezTo>
                    <a:cubicBezTo>
                      <a:pt x="284" y="31"/>
                      <a:pt x="277" y="21"/>
                      <a:pt x="272" y="7"/>
                    </a:cubicBezTo>
                    <a:moveTo>
                      <a:pt x="277" y="23"/>
                    </a:moveTo>
                    <a:cubicBezTo>
                      <a:pt x="277" y="24"/>
                      <a:pt x="276" y="25"/>
                      <a:pt x="275" y="25"/>
                    </a:cubicBezTo>
                    <a:cubicBezTo>
                      <a:pt x="274" y="25"/>
                      <a:pt x="273" y="25"/>
                      <a:pt x="273" y="24"/>
                    </a:cubicBezTo>
                    <a:cubicBezTo>
                      <a:pt x="273" y="23"/>
                      <a:pt x="274" y="22"/>
                      <a:pt x="275" y="22"/>
                    </a:cubicBezTo>
                    <a:cubicBezTo>
                      <a:pt x="276" y="21"/>
                      <a:pt x="277" y="22"/>
                      <a:pt x="277" y="23"/>
                    </a:cubicBezTo>
                    <a:close/>
                    <a:moveTo>
                      <a:pt x="266" y="9"/>
                    </a:moveTo>
                    <a:cubicBezTo>
                      <a:pt x="265" y="15"/>
                      <a:pt x="262" y="19"/>
                      <a:pt x="259" y="20"/>
                    </a:cubicBezTo>
                    <a:cubicBezTo>
                      <a:pt x="255" y="21"/>
                      <a:pt x="251" y="18"/>
                      <a:pt x="248" y="14"/>
                    </a:cubicBezTo>
                    <a:moveTo>
                      <a:pt x="267" y="9"/>
                    </a:moveTo>
                    <a:cubicBezTo>
                      <a:pt x="267" y="19"/>
                      <a:pt x="265" y="26"/>
                      <a:pt x="260" y="27"/>
                    </a:cubicBezTo>
                    <a:cubicBezTo>
                      <a:pt x="256" y="28"/>
                      <a:pt x="250" y="23"/>
                      <a:pt x="246" y="14"/>
                    </a:cubicBezTo>
                    <a:moveTo>
                      <a:pt x="272" y="8"/>
                    </a:moveTo>
                    <a:cubicBezTo>
                      <a:pt x="273" y="23"/>
                      <a:pt x="269" y="34"/>
                      <a:pt x="262" y="36"/>
                    </a:cubicBezTo>
                    <a:cubicBezTo>
                      <a:pt x="255" y="37"/>
                      <a:pt x="248" y="29"/>
                      <a:pt x="242" y="15"/>
                    </a:cubicBezTo>
                    <a:moveTo>
                      <a:pt x="248" y="31"/>
                    </a:moveTo>
                    <a:cubicBezTo>
                      <a:pt x="248" y="32"/>
                      <a:pt x="248" y="33"/>
                      <a:pt x="247" y="33"/>
                    </a:cubicBezTo>
                    <a:cubicBezTo>
                      <a:pt x="246" y="33"/>
                      <a:pt x="245" y="32"/>
                      <a:pt x="244" y="31"/>
                    </a:cubicBezTo>
                    <a:cubicBezTo>
                      <a:pt x="244" y="30"/>
                      <a:pt x="245" y="29"/>
                      <a:pt x="246" y="29"/>
                    </a:cubicBezTo>
                    <a:cubicBezTo>
                      <a:pt x="247" y="29"/>
                      <a:pt x="248" y="30"/>
                      <a:pt x="248" y="31"/>
                    </a:cubicBezTo>
                    <a:close/>
                    <a:moveTo>
                      <a:pt x="236" y="17"/>
                    </a:moveTo>
                    <a:cubicBezTo>
                      <a:pt x="235" y="24"/>
                      <a:pt x="233" y="28"/>
                      <a:pt x="230" y="29"/>
                    </a:cubicBezTo>
                    <a:cubicBezTo>
                      <a:pt x="226" y="30"/>
                      <a:pt x="222" y="28"/>
                      <a:pt x="219" y="24"/>
                    </a:cubicBezTo>
                    <a:moveTo>
                      <a:pt x="237" y="17"/>
                    </a:moveTo>
                    <a:cubicBezTo>
                      <a:pt x="238" y="27"/>
                      <a:pt x="236" y="34"/>
                      <a:pt x="232" y="36"/>
                    </a:cubicBezTo>
                    <a:cubicBezTo>
                      <a:pt x="227" y="37"/>
                      <a:pt x="222" y="33"/>
                      <a:pt x="217" y="24"/>
                    </a:cubicBezTo>
                    <a:moveTo>
                      <a:pt x="242" y="16"/>
                    </a:moveTo>
                    <a:cubicBezTo>
                      <a:pt x="244" y="31"/>
                      <a:pt x="241" y="42"/>
                      <a:pt x="235" y="45"/>
                    </a:cubicBezTo>
                    <a:cubicBezTo>
                      <a:pt x="228" y="47"/>
                      <a:pt x="219" y="39"/>
                      <a:pt x="213" y="26"/>
                    </a:cubicBezTo>
                    <a:moveTo>
                      <a:pt x="220" y="41"/>
                    </a:moveTo>
                    <a:cubicBezTo>
                      <a:pt x="220" y="42"/>
                      <a:pt x="220" y="43"/>
                      <a:pt x="219" y="43"/>
                    </a:cubicBezTo>
                    <a:cubicBezTo>
                      <a:pt x="218" y="43"/>
                      <a:pt x="217" y="43"/>
                      <a:pt x="216" y="42"/>
                    </a:cubicBezTo>
                    <a:cubicBezTo>
                      <a:pt x="216" y="41"/>
                      <a:pt x="217" y="40"/>
                      <a:pt x="218" y="39"/>
                    </a:cubicBezTo>
                    <a:cubicBezTo>
                      <a:pt x="219" y="39"/>
                      <a:pt x="220" y="40"/>
                      <a:pt x="220" y="41"/>
                    </a:cubicBezTo>
                    <a:close/>
                    <a:moveTo>
                      <a:pt x="207" y="29"/>
                    </a:moveTo>
                    <a:cubicBezTo>
                      <a:pt x="207" y="35"/>
                      <a:pt x="205" y="39"/>
                      <a:pt x="202" y="41"/>
                    </a:cubicBezTo>
                    <a:cubicBezTo>
                      <a:pt x="198" y="42"/>
                      <a:pt x="194" y="40"/>
                      <a:pt x="190" y="36"/>
                    </a:cubicBezTo>
                    <a:moveTo>
                      <a:pt x="208" y="28"/>
                    </a:moveTo>
                    <a:cubicBezTo>
                      <a:pt x="210" y="38"/>
                      <a:pt x="209" y="46"/>
                      <a:pt x="204" y="47"/>
                    </a:cubicBezTo>
                    <a:cubicBezTo>
                      <a:pt x="200" y="49"/>
                      <a:pt x="194" y="45"/>
                      <a:pt x="188" y="37"/>
                    </a:cubicBezTo>
                    <a:moveTo>
                      <a:pt x="212" y="26"/>
                    </a:moveTo>
                    <a:cubicBezTo>
                      <a:pt x="216" y="41"/>
                      <a:pt x="214" y="53"/>
                      <a:pt x="208" y="56"/>
                    </a:cubicBezTo>
                    <a:cubicBezTo>
                      <a:pt x="202" y="58"/>
                      <a:pt x="192" y="51"/>
                      <a:pt x="184" y="39"/>
                    </a:cubicBezTo>
                    <a:moveTo>
                      <a:pt x="193" y="53"/>
                    </a:moveTo>
                    <a:cubicBezTo>
                      <a:pt x="193" y="54"/>
                      <a:pt x="193" y="55"/>
                      <a:pt x="192" y="56"/>
                    </a:cubicBezTo>
                    <a:cubicBezTo>
                      <a:pt x="191" y="56"/>
                      <a:pt x="190" y="56"/>
                      <a:pt x="190" y="55"/>
                    </a:cubicBezTo>
                    <a:cubicBezTo>
                      <a:pt x="189" y="54"/>
                      <a:pt x="190" y="52"/>
                      <a:pt x="191" y="52"/>
                    </a:cubicBezTo>
                    <a:cubicBezTo>
                      <a:pt x="192" y="52"/>
                      <a:pt x="193" y="52"/>
                      <a:pt x="193" y="53"/>
                    </a:cubicBezTo>
                    <a:close/>
                    <a:moveTo>
                      <a:pt x="178" y="42"/>
                    </a:moveTo>
                    <a:cubicBezTo>
                      <a:pt x="179" y="48"/>
                      <a:pt x="178" y="53"/>
                      <a:pt x="175" y="55"/>
                    </a:cubicBezTo>
                    <a:cubicBezTo>
                      <a:pt x="172" y="57"/>
                      <a:pt x="167" y="55"/>
                      <a:pt x="163" y="52"/>
                    </a:cubicBezTo>
                    <a:moveTo>
                      <a:pt x="180" y="42"/>
                    </a:moveTo>
                    <a:cubicBezTo>
                      <a:pt x="183" y="51"/>
                      <a:pt x="182" y="59"/>
                      <a:pt x="178" y="61"/>
                    </a:cubicBezTo>
                    <a:cubicBezTo>
                      <a:pt x="174" y="63"/>
                      <a:pt x="168" y="60"/>
                      <a:pt x="161" y="53"/>
                    </a:cubicBezTo>
                    <a:moveTo>
                      <a:pt x="184" y="40"/>
                    </a:moveTo>
                    <a:cubicBezTo>
                      <a:pt x="189" y="54"/>
                      <a:pt x="188" y="66"/>
                      <a:pt x="182" y="69"/>
                    </a:cubicBezTo>
                    <a:cubicBezTo>
                      <a:pt x="176" y="72"/>
                      <a:pt x="166" y="66"/>
                      <a:pt x="157" y="55"/>
                    </a:cubicBezTo>
                    <a:moveTo>
                      <a:pt x="167" y="68"/>
                    </a:moveTo>
                    <a:cubicBezTo>
                      <a:pt x="168" y="69"/>
                      <a:pt x="167" y="70"/>
                      <a:pt x="167" y="71"/>
                    </a:cubicBezTo>
                    <a:cubicBezTo>
                      <a:pt x="166" y="71"/>
                      <a:pt x="164" y="71"/>
                      <a:pt x="164" y="70"/>
                    </a:cubicBezTo>
                    <a:cubicBezTo>
                      <a:pt x="163" y="69"/>
                      <a:pt x="164" y="68"/>
                      <a:pt x="165" y="67"/>
                    </a:cubicBezTo>
                    <a:cubicBezTo>
                      <a:pt x="166" y="67"/>
                      <a:pt x="167" y="67"/>
                      <a:pt x="167" y="68"/>
                    </a:cubicBezTo>
                    <a:close/>
                    <a:moveTo>
                      <a:pt x="152" y="59"/>
                    </a:moveTo>
                    <a:cubicBezTo>
                      <a:pt x="153" y="65"/>
                      <a:pt x="152" y="70"/>
                      <a:pt x="149" y="72"/>
                    </a:cubicBezTo>
                    <a:cubicBezTo>
                      <a:pt x="146" y="74"/>
                      <a:pt x="142" y="73"/>
                      <a:pt x="137" y="69"/>
                    </a:cubicBezTo>
                    <a:moveTo>
                      <a:pt x="153" y="58"/>
                    </a:moveTo>
                    <a:cubicBezTo>
                      <a:pt x="157" y="67"/>
                      <a:pt x="157" y="75"/>
                      <a:pt x="153" y="77"/>
                    </a:cubicBezTo>
                    <a:cubicBezTo>
                      <a:pt x="149" y="80"/>
                      <a:pt x="142" y="77"/>
                      <a:pt x="136" y="70"/>
                    </a:cubicBezTo>
                    <a:moveTo>
                      <a:pt x="157" y="55"/>
                    </a:moveTo>
                    <a:cubicBezTo>
                      <a:pt x="163" y="69"/>
                      <a:pt x="164" y="81"/>
                      <a:pt x="158" y="85"/>
                    </a:cubicBezTo>
                    <a:cubicBezTo>
                      <a:pt x="152" y="89"/>
                      <a:pt x="142" y="84"/>
                      <a:pt x="132" y="73"/>
                    </a:cubicBezTo>
                    <a:moveTo>
                      <a:pt x="143" y="85"/>
                    </a:moveTo>
                    <a:cubicBezTo>
                      <a:pt x="144" y="86"/>
                      <a:pt x="143" y="87"/>
                      <a:pt x="142" y="88"/>
                    </a:cubicBezTo>
                    <a:cubicBezTo>
                      <a:pt x="142" y="88"/>
                      <a:pt x="140" y="88"/>
                      <a:pt x="140" y="87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1" y="84"/>
                      <a:pt x="142" y="84"/>
                      <a:pt x="143" y="85"/>
                    </a:cubicBezTo>
                    <a:close/>
                    <a:moveTo>
                      <a:pt x="127" y="77"/>
                    </a:moveTo>
                    <a:cubicBezTo>
                      <a:pt x="129" y="83"/>
                      <a:pt x="128" y="88"/>
                      <a:pt x="125" y="90"/>
                    </a:cubicBezTo>
                    <a:cubicBezTo>
                      <a:pt x="123" y="93"/>
                      <a:pt x="118" y="92"/>
                      <a:pt x="113" y="89"/>
                    </a:cubicBezTo>
                    <a:moveTo>
                      <a:pt x="128" y="76"/>
                    </a:moveTo>
                    <a:cubicBezTo>
                      <a:pt x="132" y="85"/>
                      <a:pt x="133" y="93"/>
                      <a:pt x="130" y="96"/>
                    </a:cubicBezTo>
                    <a:cubicBezTo>
                      <a:pt x="126" y="99"/>
                      <a:pt x="119" y="96"/>
                      <a:pt x="112" y="90"/>
                    </a:cubicBezTo>
                    <a:moveTo>
                      <a:pt x="132" y="74"/>
                    </a:moveTo>
                    <a:cubicBezTo>
                      <a:pt x="139" y="87"/>
                      <a:pt x="141" y="99"/>
                      <a:pt x="135" y="103"/>
                    </a:cubicBezTo>
                    <a:cubicBezTo>
                      <a:pt x="130" y="107"/>
                      <a:pt x="119" y="103"/>
                      <a:pt x="108" y="93"/>
                    </a:cubicBezTo>
                    <a:moveTo>
                      <a:pt x="120" y="104"/>
                    </a:moveTo>
                    <a:cubicBezTo>
                      <a:pt x="121" y="105"/>
                      <a:pt x="121" y="106"/>
                      <a:pt x="120" y="107"/>
                    </a:cubicBezTo>
                    <a:cubicBezTo>
                      <a:pt x="119" y="108"/>
                      <a:pt x="118" y="108"/>
                      <a:pt x="117" y="107"/>
                    </a:cubicBezTo>
                    <a:cubicBezTo>
                      <a:pt x="117" y="106"/>
                      <a:pt x="117" y="105"/>
                      <a:pt x="118" y="104"/>
                    </a:cubicBezTo>
                    <a:cubicBezTo>
                      <a:pt x="119" y="103"/>
                      <a:pt x="120" y="104"/>
                      <a:pt x="120" y="104"/>
                    </a:cubicBezTo>
                    <a:close/>
                    <a:moveTo>
                      <a:pt x="103" y="98"/>
                    </a:moveTo>
                    <a:cubicBezTo>
                      <a:pt x="106" y="104"/>
                      <a:pt x="106" y="109"/>
                      <a:pt x="103" y="111"/>
                    </a:cubicBezTo>
                    <a:cubicBezTo>
                      <a:pt x="101" y="114"/>
                      <a:pt x="96" y="114"/>
                      <a:pt x="91" y="111"/>
                    </a:cubicBezTo>
                    <a:moveTo>
                      <a:pt x="105" y="97"/>
                    </a:moveTo>
                    <a:cubicBezTo>
                      <a:pt x="110" y="106"/>
                      <a:pt x="111" y="113"/>
                      <a:pt x="108" y="116"/>
                    </a:cubicBezTo>
                    <a:cubicBezTo>
                      <a:pt x="105" y="119"/>
                      <a:pt x="98" y="118"/>
                      <a:pt x="90" y="112"/>
                    </a:cubicBezTo>
                    <a:moveTo>
                      <a:pt x="108" y="94"/>
                    </a:moveTo>
                    <a:cubicBezTo>
                      <a:pt x="117" y="106"/>
                      <a:pt x="119" y="118"/>
                      <a:pt x="114" y="123"/>
                    </a:cubicBezTo>
                    <a:cubicBezTo>
                      <a:pt x="109" y="128"/>
                      <a:pt x="98" y="124"/>
                      <a:pt x="86" y="116"/>
                    </a:cubicBezTo>
                    <a:moveTo>
                      <a:pt x="100" y="126"/>
                    </a:moveTo>
                    <a:cubicBezTo>
                      <a:pt x="100" y="126"/>
                      <a:pt x="100" y="128"/>
                      <a:pt x="100" y="128"/>
                    </a:cubicBezTo>
                    <a:cubicBezTo>
                      <a:pt x="99" y="129"/>
                      <a:pt x="98" y="129"/>
                      <a:pt x="97" y="128"/>
                    </a:cubicBezTo>
                    <a:cubicBezTo>
                      <a:pt x="96" y="128"/>
                      <a:pt x="96" y="126"/>
                      <a:pt x="97" y="126"/>
                    </a:cubicBezTo>
                    <a:cubicBezTo>
                      <a:pt x="98" y="125"/>
                      <a:pt x="99" y="125"/>
                      <a:pt x="100" y="126"/>
                    </a:cubicBezTo>
                    <a:close/>
                    <a:moveTo>
                      <a:pt x="82" y="121"/>
                    </a:moveTo>
                    <a:cubicBezTo>
                      <a:pt x="85" y="126"/>
                      <a:pt x="86" y="131"/>
                      <a:pt x="83" y="134"/>
                    </a:cubicBezTo>
                    <a:cubicBezTo>
                      <a:pt x="81" y="137"/>
                      <a:pt x="76" y="137"/>
                      <a:pt x="71" y="135"/>
                    </a:cubicBezTo>
                    <a:moveTo>
                      <a:pt x="83" y="120"/>
                    </a:moveTo>
                    <a:cubicBezTo>
                      <a:pt x="89" y="128"/>
                      <a:pt x="91" y="135"/>
                      <a:pt x="88" y="139"/>
                    </a:cubicBezTo>
                    <a:cubicBezTo>
                      <a:pt x="85" y="142"/>
                      <a:pt x="78" y="141"/>
                      <a:pt x="70" y="136"/>
                    </a:cubicBezTo>
                    <a:moveTo>
                      <a:pt x="86" y="116"/>
                    </a:moveTo>
                    <a:cubicBezTo>
                      <a:pt x="96" y="128"/>
                      <a:pt x="100" y="139"/>
                      <a:pt x="95" y="145"/>
                    </a:cubicBezTo>
                    <a:cubicBezTo>
                      <a:pt x="91" y="150"/>
                      <a:pt x="79" y="148"/>
                      <a:pt x="67" y="140"/>
                    </a:cubicBezTo>
                    <a:moveTo>
                      <a:pt x="81" y="149"/>
                    </a:moveTo>
                    <a:cubicBezTo>
                      <a:pt x="82" y="149"/>
                      <a:pt x="82" y="151"/>
                      <a:pt x="81" y="151"/>
                    </a:cubicBezTo>
                    <a:cubicBezTo>
                      <a:pt x="80" y="152"/>
                      <a:pt x="79" y="152"/>
                      <a:pt x="78" y="152"/>
                    </a:cubicBezTo>
                    <a:cubicBezTo>
                      <a:pt x="77" y="151"/>
                      <a:pt x="77" y="150"/>
                      <a:pt x="78" y="149"/>
                    </a:cubicBezTo>
                    <a:cubicBezTo>
                      <a:pt x="79" y="148"/>
                      <a:pt x="80" y="148"/>
                      <a:pt x="81" y="149"/>
                    </a:cubicBezTo>
                    <a:close/>
                    <a:moveTo>
                      <a:pt x="63" y="145"/>
                    </a:moveTo>
                    <a:cubicBezTo>
                      <a:pt x="66" y="151"/>
                      <a:pt x="67" y="155"/>
                      <a:pt x="65" y="159"/>
                    </a:cubicBezTo>
                    <a:cubicBezTo>
                      <a:pt x="63" y="161"/>
                      <a:pt x="58" y="162"/>
                      <a:pt x="53" y="161"/>
                    </a:cubicBezTo>
                    <a:moveTo>
                      <a:pt x="64" y="144"/>
                    </a:moveTo>
                    <a:cubicBezTo>
                      <a:pt x="71" y="152"/>
                      <a:pt x="74" y="159"/>
                      <a:pt x="71" y="163"/>
                    </a:cubicBezTo>
                    <a:cubicBezTo>
                      <a:pt x="68" y="166"/>
                      <a:pt x="61" y="166"/>
                      <a:pt x="52" y="162"/>
                    </a:cubicBezTo>
                    <a:moveTo>
                      <a:pt x="67" y="141"/>
                    </a:moveTo>
                    <a:cubicBezTo>
                      <a:pt x="77" y="151"/>
                      <a:pt x="82" y="162"/>
                      <a:pt x="78" y="168"/>
                    </a:cubicBezTo>
                    <a:cubicBezTo>
                      <a:pt x="74" y="173"/>
                      <a:pt x="63" y="172"/>
                      <a:pt x="49" y="166"/>
                    </a:cubicBezTo>
                    <a:moveTo>
                      <a:pt x="64" y="173"/>
                    </a:moveTo>
                    <a:cubicBezTo>
                      <a:pt x="65" y="174"/>
                      <a:pt x="65" y="175"/>
                      <a:pt x="65" y="176"/>
                    </a:cubicBezTo>
                    <a:cubicBezTo>
                      <a:pt x="64" y="177"/>
                      <a:pt x="63" y="177"/>
                      <a:pt x="62" y="176"/>
                    </a:cubicBezTo>
                    <a:cubicBezTo>
                      <a:pt x="61" y="176"/>
                      <a:pt x="61" y="175"/>
                      <a:pt x="62" y="174"/>
                    </a:cubicBezTo>
                    <a:cubicBezTo>
                      <a:pt x="62" y="173"/>
                      <a:pt x="63" y="173"/>
                      <a:pt x="64" y="173"/>
                    </a:cubicBezTo>
                    <a:close/>
                    <a:moveTo>
                      <a:pt x="46" y="172"/>
                    </a:moveTo>
                    <a:cubicBezTo>
                      <a:pt x="50" y="176"/>
                      <a:pt x="52" y="181"/>
                      <a:pt x="50" y="185"/>
                    </a:cubicBezTo>
                    <a:cubicBezTo>
                      <a:pt x="48" y="188"/>
                      <a:pt x="43" y="189"/>
                      <a:pt x="38" y="188"/>
                    </a:cubicBezTo>
                    <a:moveTo>
                      <a:pt x="47" y="170"/>
                    </a:moveTo>
                    <a:cubicBezTo>
                      <a:pt x="54" y="177"/>
                      <a:pt x="58" y="184"/>
                      <a:pt x="56" y="188"/>
                    </a:cubicBezTo>
                    <a:cubicBezTo>
                      <a:pt x="53" y="192"/>
                      <a:pt x="46" y="192"/>
                      <a:pt x="37" y="189"/>
                    </a:cubicBezTo>
                    <a:moveTo>
                      <a:pt x="50" y="166"/>
                    </a:moveTo>
                    <a:cubicBezTo>
                      <a:pt x="61" y="176"/>
                      <a:pt x="67" y="187"/>
                      <a:pt x="63" y="193"/>
                    </a:cubicBezTo>
                    <a:cubicBezTo>
                      <a:pt x="60" y="199"/>
                      <a:pt x="48" y="199"/>
                      <a:pt x="35" y="193"/>
                    </a:cubicBezTo>
                    <a:moveTo>
                      <a:pt x="50" y="199"/>
                    </a:moveTo>
                    <a:cubicBezTo>
                      <a:pt x="51" y="200"/>
                      <a:pt x="51" y="201"/>
                      <a:pt x="51" y="202"/>
                    </a:cubicBezTo>
                    <a:cubicBezTo>
                      <a:pt x="50" y="203"/>
                      <a:pt x="49" y="203"/>
                      <a:pt x="48" y="203"/>
                    </a:cubicBezTo>
                    <a:cubicBezTo>
                      <a:pt x="47" y="202"/>
                      <a:pt x="47" y="201"/>
                      <a:pt x="47" y="200"/>
                    </a:cubicBezTo>
                    <a:cubicBezTo>
                      <a:pt x="48" y="199"/>
                      <a:pt x="49" y="199"/>
                      <a:pt x="50" y="199"/>
                    </a:cubicBezTo>
                    <a:close/>
                    <a:moveTo>
                      <a:pt x="32" y="199"/>
                    </a:moveTo>
                    <a:cubicBezTo>
                      <a:pt x="36" y="204"/>
                      <a:pt x="38" y="208"/>
                      <a:pt x="36" y="212"/>
                    </a:cubicBezTo>
                    <a:cubicBezTo>
                      <a:pt x="35" y="215"/>
                      <a:pt x="30" y="217"/>
                      <a:pt x="25" y="216"/>
                    </a:cubicBezTo>
                    <a:moveTo>
                      <a:pt x="33" y="198"/>
                    </a:moveTo>
                    <a:cubicBezTo>
                      <a:pt x="40" y="204"/>
                      <a:pt x="45" y="211"/>
                      <a:pt x="43" y="215"/>
                    </a:cubicBezTo>
                    <a:cubicBezTo>
                      <a:pt x="41" y="219"/>
                      <a:pt x="33" y="220"/>
                      <a:pt x="24" y="218"/>
                    </a:cubicBezTo>
                    <a:moveTo>
                      <a:pt x="35" y="194"/>
                    </a:moveTo>
                    <a:cubicBezTo>
                      <a:pt x="47" y="203"/>
                      <a:pt x="54" y="213"/>
                      <a:pt x="51" y="219"/>
                    </a:cubicBezTo>
                    <a:cubicBezTo>
                      <a:pt x="48" y="225"/>
                      <a:pt x="36" y="226"/>
                      <a:pt x="22" y="222"/>
                    </a:cubicBezTo>
                    <a:moveTo>
                      <a:pt x="38" y="227"/>
                    </a:moveTo>
                    <a:cubicBezTo>
                      <a:pt x="39" y="227"/>
                      <a:pt x="39" y="228"/>
                      <a:pt x="39" y="229"/>
                    </a:cubicBezTo>
                    <a:cubicBezTo>
                      <a:pt x="38" y="230"/>
                      <a:pt x="37" y="231"/>
                      <a:pt x="36" y="230"/>
                    </a:cubicBezTo>
                    <a:cubicBezTo>
                      <a:pt x="35" y="230"/>
                      <a:pt x="35" y="229"/>
                      <a:pt x="35" y="228"/>
                    </a:cubicBezTo>
                    <a:cubicBezTo>
                      <a:pt x="36" y="227"/>
                      <a:pt x="37" y="226"/>
                      <a:pt x="38" y="227"/>
                    </a:cubicBezTo>
                    <a:close/>
                    <a:moveTo>
                      <a:pt x="20" y="228"/>
                    </a:moveTo>
                    <a:cubicBezTo>
                      <a:pt x="25" y="232"/>
                      <a:pt x="27" y="237"/>
                      <a:pt x="26" y="240"/>
                    </a:cubicBezTo>
                    <a:cubicBezTo>
                      <a:pt x="24" y="244"/>
                      <a:pt x="20" y="246"/>
                      <a:pt x="14" y="246"/>
                    </a:cubicBezTo>
                    <a:moveTo>
                      <a:pt x="21" y="227"/>
                    </a:moveTo>
                    <a:cubicBezTo>
                      <a:pt x="29" y="232"/>
                      <a:pt x="34" y="238"/>
                      <a:pt x="32" y="243"/>
                    </a:cubicBezTo>
                    <a:cubicBezTo>
                      <a:pt x="31" y="247"/>
                      <a:pt x="23" y="249"/>
                      <a:pt x="14" y="247"/>
                    </a:cubicBezTo>
                    <a:moveTo>
                      <a:pt x="22" y="223"/>
                    </a:moveTo>
                    <a:cubicBezTo>
                      <a:pt x="35" y="230"/>
                      <a:pt x="43" y="239"/>
                      <a:pt x="41" y="246"/>
                    </a:cubicBezTo>
                    <a:cubicBezTo>
                      <a:pt x="38" y="252"/>
                      <a:pt x="27" y="254"/>
                      <a:pt x="12" y="252"/>
                    </a:cubicBezTo>
                    <a:moveTo>
                      <a:pt x="29" y="255"/>
                    </a:moveTo>
                    <a:cubicBezTo>
                      <a:pt x="30" y="255"/>
                      <a:pt x="30" y="256"/>
                      <a:pt x="30" y="257"/>
                    </a:cubicBezTo>
                    <a:cubicBezTo>
                      <a:pt x="29" y="258"/>
                      <a:pt x="28" y="259"/>
                      <a:pt x="27" y="258"/>
                    </a:cubicBezTo>
                    <a:cubicBezTo>
                      <a:pt x="26" y="258"/>
                      <a:pt x="26" y="257"/>
                      <a:pt x="26" y="256"/>
                    </a:cubicBezTo>
                    <a:cubicBezTo>
                      <a:pt x="27" y="255"/>
                      <a:pt x="28" y="255"/>
                      <a:pt x="29" y="255"/>
                    </a:cubicBezTo>
                    <a:close/>
                    <a:moveTo>
                      <a:pt x="11" y="258"/>
                    </a:moveTo>
                    <a:cubicBezTo>
                      <a:pt x="16" y="262"/>
                      <a:pt x="19" y="266"/>
                      <a:pt x="18" y="270"/>
                    </a:cubicBezTo>
                    <a:cubicBezTo>
                      <a:pt x="17" y="273"/>
                      <a:pt x="13" y="275"/>
                      <a:pt x="7" y="276"/>
                    </a:cubicBezTo>
                    <a:moveTo>
                      <a:pt x="11" y="257"/>
                    </a:moveTo>
                    <a:cubicBezTo>
                      <a:pt x="20" y="261"/>
                      <a:pt x="25" y="267"/>
                      <a:pt x="24" y="271"/>
                    </a:cubicBezTo>
                    <a:cubicBezTo>
                      <a:pt x="23" y="276"/>
                      <a:pt x="16" y="278"/>
                      <a:pt x="6" y="278"/>
                    </a:cubicBezTo>
                    <a:moveTo>
                      <a:pt x="13" y="252"/>
                    </a:moveTo>
                    <a:cubicBezTo>
                      <a:pt x="26" y="259"/>
                      <a:pt x="35" y="267"/>
                      <a:pt x="33" y="274"/>
                    </a:cubicBezTo>
                    <a:cubicBezTo>
                      <a:pt x="31" y="280"/>
                      <a:pt x="20" y="283"/>
                      <a:pt x="5" y="282"/>
                    </a:cubicBezTo>
                    <a:moveTo>
                      <a:pt x="22" y="284"/>
                    </a:moveTo>
                    <a:cubicBezTo>
                      <a:pt x="23" y="284"/>
                      <a:pt x="23" y="285"/>
                      <a:pt x="23" y="286"/>
                    </a:cubicBezTo>
                    <a:cubicBezTo>
                      <a:pt x="23" y="287"/>
                      <a:pt x="22" y="288"/>
                      <a:pt x="21" y="288"/>
                    </a:cubicBezTo>
                    <a:cubicBezTo>
                      <a:pt x="20" y="287"/>
                      <a:pt x="19" y="286"/>
                      <a:pt x="19" y="285"/>
                    </a:cubicBezTo>
                    <a:cubicBezTo>
                      <a:pt x="20" y="284"/>
                      <a:pt x="21" y="284"/>
                      <a:pt x="22" y="284"/>
                    </a:cubicBezTo>
                    <a:close/>
                    <a:moveTo>
                      <a:pt x="4" y="289"/>
                    </a:moveTo>
                    <a:cubicBezTo>
                      <a:pt x="10" y="292"/>
                      <a:pt x="13" y="296"/>
                      <a:pt x="12" y="300"/>
                    </a:cubicBezTo>
                    <a:cubicBezTo>
                      <a:pt x="12" y="303"/>
                      <a:pt x="8" y="306"/>
                      <a:pt x="2" y="307"/>
                    </a:cubicBezTo>
                    <a:moveTo>
                      <a:pt x="5" y="287"/>
                    </a:moveTo>
                    <a:cubicBezTo>
                      <a:pt x="14" y="291"/>
                      <a:pt x="20" y="296"/>
                      <a:pt x="19" y="301"/>
                    </a:cubicBezTo>
                    <a:cubicBezTo>
                      <a:pt x="18" y="305"/>
                      <a:pt x="11" y="308"/>
                      <a:pt x="2" y="309"/>
                    </a:cubicBezTo>
                    <a:moveTo>
                      <a:pt x="6" y="283"/>
                    </a:moveTo>
                    <a:cubicBezTo>
                      <a:pt x="20" y="288"/>
                      <a:pt x="29" y="295"/>
                      <a:pt x="28" y="302"/>
                    </a:cubicBezTo>
                    <a:cubicBezTo>
                      <a:pt x="27" y="309"/>
                      <a:pt x="16" y="313"/>
                      <a:pt x="1" y="313"/>
                    </a:cubicBezTo>
                    <a:moveTo>
                      <a:pt x="18" y="313"/>
                    </a:moveTo>
                    <a:cubicBezTo>
                      <a:pt x="19" y="313"/>
                      <a:pt x="19" y="314"/>
                      <a:pt x="19" y="315"/>
                    </a:cubicBezTo>
                    <a:cubicBezTo>
                      <a:pt x="19" y="317"/>
                      <a:pt x="18" y="317"/>
                      <a:pt x="17" y="317"/>
                    </a:cubicBezTo>
                    <a:cubicBezTo>
                      <a:pt x="16" y="317"/>
                      <a:pt x="15" y="316"/>
                      <a:pt x="15" y="315"/>
                    </a:cubicBezTo>
                    <a:cubicBezTo>
                      <a:pt x="16" y="314"/>
                      <a:pt x="17" y="313"/>
                      <a:pt x="18" y="313"/>
                    </a:cubicBezTo>
                    <a:close/>
                    <a:moveTo>
                      <a:pt x="1" y="320"/>
                    </a:moveTo>
                    <a:cubicBezTo>
                      <a:pt x="6" y="322"/>
                      <a:pt x="10" y="326"/>
                      <a:pt x="9" y="330"/>
                    </a:cubicBezTo>
                    <a:cubicBezTo>
                      <a:pt x="9" y="333"/>
                      <a:pt x="6" y="336"/>
                      <a:pt x="0" y="338"/>
                    </a:cubicBezTo>
                    <a:moveTo>
                      <a:pt x="1" y="318"/>
                    </a:moveTo>
                    <a:cubicBezTo>
                      <a:pt x="11" y="321"/>
                      <a:pt x="17" y="326"/>
                      <a:pt x="16" y="330"/>
                    </a:cubicBezTo>
                    <a:cubicBezTo>
                      <a:pt x="16" y="335"/>
                      <a:pt x="9" y="338"/>
                      <a:pt x="0" y="340"/>
                    </a:cubicBezTo>
                    <a:moveTo>
                      <a:pt x="2" y="314"/>
                    </a:moveTo>
                    <a:cubicBezTo>
                      <a:pt x="16" y="317"/>
                      <a:pt x="26" y="324"/>
                      <a:pt x="25" y="331"/>
                    </a:cubicBezTo>
                    <a:cubicBezTo>
                      <a:pt x="25" y="338"/>
                      <a:pt x="14" y="343"/>
                      <a:pt x="0" y="344"/>
                    </a:cubicBezTo>
                    <a:moveTo>
                      <a:pt x="16" y="343"/>
                    </a:moveTo>
                    <a:cubicBezTo>
                      <a:pt x="17" y="343"/>
                      <a:pt x="18" y="344"/>
                      <a:pt x="18" y="345"/>
                    </a:cubicBezTo>
                    <a:cubicBezTo>
                      <a:pt x="18" y="346"/>
                      <a:pt x="17" y="347"/>
                      <a:pt x="16" y="347"/>
                    </a:cubicBezTo>
                    <a:cubicBezTo>
                      <a:pt x="15" y="347"/>
                      <a:pt x="14" y="346"/>
                      <a:pt x="14" y="345"/>
                    </a:cubicBezTo>
                    <a:cubicBezTo>
                      <a:pt x="14" y="344"/>
                      <a:pt x="15" y="343"/>
                      <a:pt x="16" y="343"/>
                    </a:cubicBezTo>
                    <a:close/>
                    <a:moveTo>
                      <a:pt x="0" y="351"/>
                    </a:moveTo>
                    <a:cubicBezTo>
                      <a:pt x="6" y="353"/>
                      <a:pt x="10" y="356"/>
                      <a:pt x="10" y="360"/>
                    </a:cubicBezTo>
                    <a:cubicBezTo>
                      <a:pt x="10" y="364"/>
                      <a:pt x="6" y="367"/>
                      <a:pt x="1" y="369"/>
                    </a:cubicBezTo>
                    <a:moveTo>
                      <a:pt x="0" y="349"/>
                    </a:moveTo>
                    <a:cubicBezTo>
                      <a:pt x="10" y="351"/>
                      <a:pt x="16" y="355"/>
                      <a:pt x="16" y="360"/>
                    </a:cubicBezTo>
                    <a:cubicBezTo>
                      <a:pt x="17" y="365"/>
                      <a:pt x="10" y="369"/>
                      <a:pt x="1" y="371"/>
                    </a:cubicBezTo>
                    <a:moveTo>
                      <a:pt x="0" y="345"/>
                    </a:moveTo>
                    <a:cubicBezTo>
                      <a:pt x="15" y="347"/>
                      <a:pt x="25" y="353"/>
                      <a:pt x="26" y="360"/>
                    </a:cubicBezTo>
                    <a:cubicBezTo>
                      <a:pt x="26" y="367"/>
                      <a:pt x="16" y="373"/>
                      <a:pt x="1" y="376"/>
                    </a:cubicBezTo>
                    <a:moveTo>
                      <a:pt x="18" y="373"/>
                    </a:moveTo>
                    <a:cubicBezTo>
                      <a:pt x="19" y="373"/>
                      <a:pt x="19" y="374"/>
                      <a:pt x="19" y="375"/>
                    </a:cubicBezTo>
                    <a:cubicBezTo>
                      <a:pt x="19" y="376"/>
                      <a:pt x="19" y="376"/>
                      <a:pt x="18" y="377"/>
                    </a:cubicBezTo>
                    <a:cubicBezTo>
                      <a:pt x="16" y="377"/>
                      <a:pt x="16" y="376"/>
                      <a:pt x="16" y="375"/>
                    </a:cubicBezTo>
                    <a:cubicBezTo>
                      <a:pt x="16" y="374"/>
                      <a:pt x="16" y="373"/>
                      <a:pt x="18" y="373"/>
                    </a:cubicBezTo>
                    <a:close/>
                    <a:moveTo>
                      <a:pt x="2" y="382"/>
                    </a:moveTo>
                    <a:cubicBezTo>
                      <a:pt x="8" y="384"/>
                      <a:pt x="12" y="387"/>
                      <a:pt x="12" y="390"/>
                    </a:cubicBezTo>
                    <a:cubicBezTo>
                      <a:pt x="13" y="394"/>
                      <a:pt x="10" y="398"/>
                      <a:pt x="5" y="400"/>
                    </a:cubicBezTo>
                    <a:moveTo>
                      <a:pt x="2" y="380"/>
                    </a:moveTo>
                    <a:cubicBezTo>
                      <a:pt x="12" y="382"/>
                      <a:pt x="19" y="385"/>
                      <a:pt x="19" y="390"/>
                    </a:cubicBezTo>
                    <a:cubicBezTo>
                      <a:pt x="20" y="394"/>
                      <a:pt x="14" y="399"/>
                      <a:pt x="5" y="402"/>
                    </a:cubicBezTo>
                    <a:moveTo>
                      <a:pt x="2" y="376"/>
                    </a:moveTo>
                    <a:cubicBezTo>
                      <a:pt x="17" y="377"/>
                      <a:pt x="28" y="382"/>
                      <a:pt x="28" y="389"/>
                    </a:cubicBezTo>
                    <a:cubicBezTo>
                      <a:pt x="29" y="396"/>
                      <a:pt x="20" y="402"/>
                      <a:pt x="6" y="406"/>
                    </a:cubicBezTo>
                    <a:moveTo>
                      <a:pt x="21" y="402"/>
                    </a:moveTo>
                    <a:cubicBezTo>
                      <a:pt x="22" y="402"/>
                      <a:pt x="23" y="403"/>
                      <a:pt x="24" y="404"/>
                    </a:cubicBezTo>
                    <a:cubicBezTo>
                      <a:pt x="24" y="405"/>
                      <a:pt x="23" y="406"/>
                      <a:pt x="22" y="406"/>
                    </a:cubicBezTo>
                    <a:cubicBezTo>
                      <a:pt x="21" y="406"/>
                      <a:pt x="20" y="405"/>
                      <a:pt x="20" y="404"/>
                    </a:cubicBezTo>
                    <a:cubicBezTo>
                      <a:pt x="20" y="403"/>
                      <a:pt x="20" y="402"/>
                      <a:pt x="21" y="402"/>
                    </a:cubicBezTo>
                    <a:close/>
                    <a:moveTo>
                      <a:pt x="7" y="413"/>
                    </a:moveTo>
                    <a:cubicBezTo>
                      <a:pt x="13" y="414"/>
                      <a:pt x="17" y="417"/>
                      <a:pt x="18" y="420"/>
                    </a:cubicBezTo>
                    <a:cubicBezTo>
                      <a:pt x="19" y="424"/>
                      <a:pt x="16" y="428"/>
                      <a:pt x="11" y="431"/>
                    </a:cubicBezTo>
                    <a:moveTo>
                      <a:pt x="7" y="411"/>
                    </a:moveTo>
                    <a:cubicBezTo>
                      <a:pt x="17" y="412"/>
                      <a:pt x="24" y="414"/>
                      <a:pt x="25" y="419"/>
                    </a:cubicBezTo>
                    <a:cubicBezTo>
                      <a:pt x="26" y="423"/>
                      <a:pt x="20" y="429"/>
                      <a:pt x="12" y="432"/>
                    </a:cubicBezTo>
                    <a:moveTo>
                      <a:pt x="6" y="407"/>
                    </a:moveTo>
                    <a:cubicBezTo>
                      <a:pt x="21" y="406"/>
                      <a:pt x="32" y="410"/>
                      <a:pt x="34" y="417"/>
                    </a:cubicBezTo>
                    <a:cubicBezTo>
                      <a:pt x="35" y="424"/>
                      <a:pt x="26" y="432"/>
                      <a:pt x="13" y="437"/>
                    </a:cubicBezTo>
                    <a:moveTo>
                      <a:pt x="28" y="431"/>
                    </a:moveTo>
                    <a:cubicBezTo>
                      <a:pt x="29" y="431"/>
                      <a:pt x="30" y="432"/>
                      <a:pt x="30" y="433"/>
                    </a:cubicBezTo>
                    <a:cubicBezTo>
                      <a:pt x="30" y="434"/>
                      <a:pt x="30" y="435"/>
                      <a:pt x="29" y="435"/>
                    </a:cubicBezTo>
                    <a:cubicBezTo>
                      <a:pt x="28" y="435"/>
                      <a:pt x="27" y="434"/>
                      <a:pt x="27" y="433"/>
                    </a:cubicBezTo>
                    <a:cubicBezTo>
                      <a:pt x="26" y="432"/>
                      <a:pt x="27" y="431"/>
                      <a:pt x="28" y="431"/>
                    </a:cubicBezTo>
                    <a:close/>
                    <a:moveTo>
                      <a:pt x="14" y="443"/>
                    </a:moveTo>
                    <a:cubicBezTo>
                      <a:pt x="21" y="444"/>
                      <a:pt x="25" y="446"/>
                      <a:pt x="26" y="449"/>
                    </a:cubicBezTo>
                    <a:cubicBezTo>
                      <a:pt x="27" y="453"/>
                      <a:pt x="25" y="457"/>
                      <a:pt x="20" y="460"/>
                    </a:cubicBezTo>
                    <a:moveTo>
                      <a:pt x="14" y="442"/>
                    </a:moveTo>
                    <a:cubicBezTo>
                      <a:pt x="24" y="441"/>
                      <a:pt x="32" y="443"/>
                      <a:pt x="33" y="448"/>
                    </a:cubicBezTo>
                    <a:cubicBezTo>
                      <a:pt x="34" y="452"/>
                      <a:pt x="29" y="458"/>
                      <a:pt x="21" y="462"/>
                    </a:cubicBezTo>
                    <a:moveTo>
                      <a:pt x="13" y="437"/>
                    </a:moveTo>
                    <a:cubicBezTo>
                      <a:pt x="28" y="436"/>
                      <a:pt x="40" y="438"/>
                      <a:pt x="42" y="445"/>
                    </a:cubicBezTo>
                    <a:cubicBezTo>
                      <a:pt x="43" y="452"/>
                      <a:pt x="35" y="460"/>
                      <a:pt x="22" y="467"/>
                    </a:cubicBezTo>
                    <a:moveTo>
                      <a:pt x="37" y="459"/>
                    </a:moveTo>
                    <a:cubicBezTo>
                      <a:pt x="38" y="459"/>
                      <a:pt x="39" y="460"/>
                      <a:pt x="40" y="461"/>
                    </a:cubicBezTo>
                    <a:cubicBezTo>
                      <a:pt x="40" y="462"/>
                      <a:pt x="39" y="463"/>
                      <a:pt x="38" y="463"/>
                    </a:cubicBezTo>
                    <a:cubicBezTo>
                      <a:pt x="37" y="463"/>
                      <a:pt x="36" y="463"/>
                      <a:pt x="36" y="462"/>
                    </a:cubicBezTo>
                    <a:cubicBezTo>
                      <a:pt x="36" y="461"/>
                      <a:pt x="36" y="460"/>
                      <a:pt x="37" y="459"/>
                    </a:cubicBezTo>
                    <a:close/>
                    <a:moveTo>
                      <a:pt x="25" y="473"/>
                    </a:moveTo>
                    <a:cubicBezTo>
                      <a:pt x="31" y="473"/>
                      <a:pt x="36" y="475"/>
                      <a:pt x="37" y="478"/>
                    </a:cubicBezTo>
                    <a:cubicBezTo>
                      <a:pt x="39" y="482"/>
                      <a:pt x="37" y="486"/>
                      <a:pt x="33" y="490"/>
                    </a:cubicBezTo>
                    <a:moveTo>
                      <a:pt x="25" y="472"/>
                    </a:moveTo>
                    <a:cubicBezTo>
                      <a:pt x="35" y="470"/>
                      <a:pt x="42" y="472"/>
                      <a:pt x="44" y="476"/>
                    </a:cubicBezTo>
                    <a:cubicBezTo>
                      <a:pt x="45" y="480"/>
                      <a:pt x="41" y="486"/>
                      <a:pt x="33" y="492"/>
                    </a:cubicBezTo>
                    <a:moveTo>
                      <a:pt x="23" y="467"/>
                    </a:moveTo>
                    <a:cubicBezTo>
                      <a:pt x="38" y="464"/>
                      <a:pt x="50" y="466"/>
                      <a:pt x="52" y="473"/>
                    </a:cubicBezTo>
                    <a:cubicBezTo>
                      <a:pt x="55" y="479"/>
                      <a:pt x="48" y="488"/>
                      <a:pt x="35" y="496"/>
                    </a:cubicBezTo>
                    <a:moveTo>
                      <a:pt x="49" y="487"/>
                    </a:moveTo>
                    <a:cubicBezTo>
                      <a:pt x="50" y="487"/>
                      <a:pt x="51" y="487"/>
                      <a:pt x="52" y="488"/>
                    </a:cubicBezTo>
                    <a:cubicBezTo>
                      <a:pt x="52" y="489"/>
                      <a:pt x="52" y="490"/>
                      <a:pt x="51" y="491"/>
                    </a:cubicBezTo>
                    <a:cubicBezTo>
                      <a:pt x="50" y="491"/>
                      <a:pt x="49" y="491"/>
                      <a:pt x="48" y="490"/>
                    </a:cubicBezTo>
                    <a:cubicBezTo>
                      <a:pt x="48" y="489"/>
                      <a:pt x="48" y="488"/>
                      <a:pt x="49" y="487"/>
                    </a:cubicBezTo>
                    <a:close/>
                    <a:moveTo>
                      <a:pt x="38" y="502"/>
                    </a:moveTo>
                    <a:cubicBezTo>
                      <a:pt x="44" y="501"/>
                      <a:pt x="49" y="503"/>
                      <a:pt x="51" y="506"/>
                    </a:cubicBezTo>
                    <a:cubicBezTo>
                      <a:pt x="53" y="509"/>
                      <a:pt x="51" y="514"/>
                      <a:pt x="47" y="518"/>
                    </a:cubicBezTo>
                    <a:moveTo>
                      <a:pt x="38" y="501"/>
                    </a:moveTo>
                    <a:cubicBezTo>
                      <a:pt x="47" y="498"/>
                      <a:pt x="55" y="499"/>
                      <a:pt x="57" y="503"/>
                    </a:cubicBezTo>
                    <a:cubicBezTo>
                      <a:pt x="59" y="507"/>
                      <a:pt x="56" y="513"/>
                      <a:pt x="48" y="520"/>
                    </a:cubicBezTo>
                    <a:moveTo>
                      <a:pt x="36" y="496"/>
                    </a:moveTo>
                    <a:cubicBezTo>
                      <a:pt x="50" y="492"/>
                      <a:pt x="62" y="493"/>
                      <a:pt x="65" y="499"/>
                    </a:cubicBezTo>
                    <a:cubicBezTo>
                      <a:pt x="68" y="505"/>
                      <a:pt x="62" y="515"/>
                      <a:pt x="50" y="524"/>
                    </a:cubicBezTo>
                    <a:moveTo>
                      <a:pt x="64" y="514"/>
                    </a:moveTo>
                    <a:cubicBezTo>
                      <a:pt x="65" y="513"/>
                      <a:pt x="66" y="514"/>
                      <a:pt x="66" y="515"/>
                    </a:cubicBezTo>
                    <a:cubicBezTo>
                      <a:pt x="67" y="516"/>
                      <a:pt x="66" y="517"/>
                      <a:pt x="65" y="517"/>
                    </a:cubicBezTo>
                    <a:cubicBezTo>
                      <a:pt x="64" y="518"/>
                      <a:pt x="63" y="517"/>
                      <a:pt x="63" y="516"/>
                    </a:cubicBezTo>
                    <a:cubicBezTo>
                      <a:pt x="62" y="516"/>
                      <a:pt x="63" y="514"/>
                      <a:pt x="64" y="514"/>
                    </a:cubicBezTo>
                    <a:close/>
                    <a:moveTo>
                      <a:pt x="54" y="530"/>
                    </a:moveTo>
                    <a:cubicBezTo>
                      <a:pt x="60" y="528"/>
                      <a:pt x="65" y="529"/>
                      <a:pt x="67" y="533"/>
                    </a:cubicBezTo>
                    <a:cubicBezTo>
                      <a:pt x="69" y="536"/>
                      <a:pt x="68" y="540"/>
                      <a:pt x="65" y="545"/>
                    </a:cubicBezTo>
                    <a:moveTo>
                      <a:pt x="54" y="528"/>
                    </a:moveTo>
                    <a:cubicBezTo>
                      <a:pt x="63" y="525"/>
                      <a:pt x="71" y="525"/>
                      <a:pt x="73" y="529"/>
                    </a:cubicBezTo>
                    <a:cubicBezTo>
                      <a:pt x="76" y="533"/>
                      <a:pt x="72" y="539"/>
                      <a:pt x="66" y="546"/>
                    </a:cubicBezTo>
                    <a:moveTo>
                      <a:pt x="51" y="524"/>
                    </a:moveTo>
                    <a:cubicBezTo>
                      <a:pt x="65" y="519"/>
                      <a:pt x="77" y="518"/>
                      <a:pt x="81" y="524"/>
                    </a:cubicBezTo>
                    <a:cubicBezTo>
                      <a:pt x="84" y="530"/>
                      <a:pt x="79" y="540"/>
                      <a:pt x="68" y="550"/>
                    </a:cubicBezTo>
                    <a:moveTo>
                      <a:pt x="81" y="539"/>
                    </a:moveTo>
                    <a:cubicBezTo>
                      <a:pt x="82" y="539"/>
                      <a:pt x="83" y="539"/>
                      <a:pt x="83" y="540"/>
                    </a:cubicBezTo>
                    <a:cubicBezTo>
                      <a:pt x="84" y="541"/>
                      <a:pt x="84" y="542"/>
                      <a:pt x="83" y="542"/>
                    </a:cubicBezTo>
                    <a:cubicBezTo>
                      <a:pt x="82" y="543"/>
                      <a:pt x="81" y="543"/>
                      <a:pt x="80" y="542"/>
                    </a:cubicBezTo>
                    <a:cubicBezTo>
                      <a:pt x="79" y="541"/>
                      <a:pt x="80" y="540"/>
                      <a:pt x="81" y="539"/>
                    </a:cubicBezTo>
                    <a:close/>
                    <a:moveTo>
                      <a:pt x="73" y="556"/>
                    </a:moveTo>
                    <a:cubicBezTo>
                      <a:pt x="79" y="554"/>
                      <a:pt x="84" y="554"/>
                      <a:pt x="86" y="557"/>
                    </a:cubicBezTo>
                    <a:cubicBezTo>
                      <a:pt x="88" y="560"/>
                      <a:pt x="87" y="565"/>
                      <a:pt x="84" y="570"/>
                    </a:cubicBezTo>
                    <a:moveTo>
                      <a:pt x="72" y="554"/>
                    </a:moveTo>
                    <a:cubicBezTo>
                      <a:pt x="81" y="550"/>
                      <a:pt x="89" y="549"/>
                      <a:pt x="91" y="553"/>
                    </a:cubicBezTo>
                    <a:cubicBezTo>
                      <a:pt x="94" y="557"/>
                      <a:pt x="92" y="564"/>
                      <a:pt x="86" y="571"/>
                    </a:cubicBezTo>
                    <a:moveTo>
                      <a:pt x="69" y="550"/>
                    </a:moveTo>
                    <a:cubicBezTo>
                      <a:pt x="82" y="544"/>
                      <a:pt x="94" y="542"/>
                      <a:pt x="99" y="548"/>
                    </a:cubicBezTo>
                    <a:cubicBezTo>
                      <a:pt x="103" y="553"/>
                      <a:pt x="98" y="564"/>
                      <a:pt x="89" y="575"/>
                    </a:cubicBezTo>
                    <a:moveTo>
                      <a:pt x="100" y="563"/>
                    </a:moveTo>
                    <a:cubicBezTo>
                      <a:pt x="101" y="562"/>
                      <a:pt x="102" y="562"/>
                      <a:pt x="102" y="563"/>
                    </a:cubicBezTo>
                    <a:cubicBezTo>
                      <a:pt x="103" y="564"/>
                      <a:pt x="103" y="565"/>
                      <a:pt x="102" y="566"/>
                    </a:cubicBezTo>
                    <a:cubicBezTo>
                      <a:pt x="101" y="566"/>
                      <a:pt x="100" y="566"/>
                      <a:pt x="99" y="565"/>
                    </a:cubicBezTo>
                    <a:cubicBezTo>
                      <a:pt x="99" y="564"/>
                      <a:pt x="99" y="563"/>
                      <a:pt x="100" y="563"/>
                    </a:cubicBezTo>
                    <a:close/>
                    <a:moveTo>
                      <a:pt x="93" y="580"/>
                    </a:moveTo>
                    <a:cubicBezTo>
                      <a:pt x="99" y="577"/>
                      <a:pt x="104" y="577"/>
                      <a:pt x="107" y="580"/>
                    </a:cubicBezTo>
                    <a:cubicBezTo>
                      <a:pt x="109" y="583"/>
                      <a:pt x="109" y="588"/>
                      <a:pt x="106" y="593"/>
                    </a:cubicBezTo>
                    <a:moveTo>
                      <a:pt x="92" y="578"/>
                    </a:moveTo>
                    <a:cubicBezTo>
                      <a:pt x="101" y="573"/>
                      <a:pt x="109" y="572"/>
                      <a:pt x="112" y="576"/>
                    </a:cubicBezTo>
                    <a:cubicBezTo>
                      <a:pt x="115" y="579"/>
                      <a:pt x="113" y="586"/>
                      <a:pt x="108" y="594"/>
                    </a:cubicBezTo>
                    <a:moveTo>
                      <a:pt x="89" y="575"/>
                    </a:moveTo>
                    <a:cubicBezTo>
                      <a:pt x="102" y="567"/>
                      <a:pt x="114" y="564"/>
                      <a:pt x="118" y="569"/>
                    </a:cubicBezTo>
                    <a:cubicBezTo>
                      <a:pt x="123" y="574"/>
                      <a:pt x="120" y="586"/>
                      <a:pt x="111" y="597"/>
                    </a:cubicBezTo>
                    <a:moveTo>
                      <a:pt x="121" y="584"/>
                    </a:moveTo>
                    <a:cubicBezTo>
                      <a:pt x="122" y="583"/>
                      <a:pt x="123" y="584"/>
                      <a:pt x="124" y="584"/>
                    </a:cubicBezTo>
                    <a:cubicBezTo>
                      <a:pt x="124" y="585"/>
                      <a:pt x="124" y="586"/>
                      <a:pt x="124" y="587"/>
                    </a:cubicBezTo>
                    <a:cubicBezTo>
                      <a:pt x="123" y="588"/>
                      <a:pt x="122" y="588"/>
                      <a:pt x="121" y="587"/>
                    </a:cubicBezTo>
                    <a:cubicBezTo>
                      <a:pt x="120" y="586"/>
                      <a:pt x="120" y="585"/>
                      <a:pt x="121" y="584"/>
                    </a:cubicBezTo>
                    <a:close/>
                    <a:moveTo>
                      <a:pt x="116" y="602"/>
                    </a:moveTo>
                    <a:cubicBezTo>
                      <a:pt x="122" y="599"/>
                      <a:pt x="127" y="599"/>
                      <a:pt x="130" y="601"/>
                    </a:cubicBezTo>
                    <a:cubicBezTo>
                      <a:pt x="132" y="604"/>
                      <a:pt x="132" y="608"/>
                      <a:pt x="130" y="614"/>
                    </a:cubicBezTo>
                    <a:moveTo>
                      <a:pt x="115" y="601"/>
                    </a:moveTo>
                    <a:cubicBezTo>
                      <a:pt x="123" y="595"/>
                      <a:pt x="131" y="593"/>
                      <a:pt x="134" y="596"/>
                    </a:cubicBezTo>
                    <a:cubicBezTo>
                      <a:pt x="138" y="599"/>
                      <a:pt x="136" y="606"/>
                      <a:pt x="132" y="615"/>
                    </a:cubicBezTo>
                    <a:moveTo>
                      <a:pt x="112" y="598"/>
                    </a:moveTo>
                    <a:cubicBezTo>
                      <a:pt x="124" y="588"/>
                      <a:pt x="135" y="585"/>
                      <a:pt x="140" y="589"/>
                    </a:cubicBezTo>
                    <a:cubicBezTo>
                      <a:pt x="145" y="594"/>
                      <a:pt x="143" y="605"/>
                      <a:pt x="135" y="618"/>
                    </a:cubicBezTo>
                    <a:moveTo>
                      <a:pt x="144" y="604"/>
                    </a:moveTo>
                    <a:cubicBezTo>
                      <a:pt x="145" y="603"/>
                      <a:pt x="146" y="603"/>
                      <a:pt x="147" y="604"/>
                    </a:cubicBezTo>
                    <a:cubicBezTo>
                      <a:pt x="148" y="604"/>
                      <a:pt x="148" y="606"/>
                      <a:pt x="147" y="606"/>
                    </a:cubicBezTo>
                    <a:cubicBezTo>
                      <a:pt x="146" y="607"/>
                      <a:pt x="145" y="607"/>
                      <a:pt x="144" y="606"/>
                    </a:cubicBezTo>
                    <a:cubicBezTo>
                      <a:pt x="143" y="606"/>
                      <a:pt x="143" y="605"/>
                      <a:pt x="144" y="604"/>
                    </a:cubicBezTo>
                    <a:close/>
                    <a:moveTo>
                      <a:pt x="141" y="622"/>
                    </a:moveTo>
                    <a:cubicBezTo>
                      <a:pt x="146" y="619"/>
                      <a:pt x="151" y="618"/>
                      <a:pt x="154" y="620"/>
                    </a:cubicBezTo>
                    <a:cubicBezTo>
                      <a:pt x="157" y="622"/>
                      <a:pt x="158" y="627"/>
                      <a:pt x="156" y="632"/>
                    </a:cubicBezTo>
                    <a:moveTo>
                      <a:pt x="140" y="621"/>
                    </a:moveTo>
                    <a:cubicBezTo>
                      <a:pt x="147" y="614"/>
                      <a:pt x="155" y="611"/>
                      <a:pt x="158" y="614"/>
                    </a:cubicBezTo>
                    <a:cubicBezTo>
                      <a:pt x="162" y="617"/>
                      <a:pt x="161" y="624"/>
                      <a:pt x="158" y="633"/>
                    </a:cubicBezTo>
                    <a:moveTo>
                      <a:pt x="136" y="618"/>
                    </a:moveTo>
                    <a:cubicBezTo>
                      <a:pt x="147" y="608"/>
                      <a:pt x="158" y="603"/>
                      <a:pt x="164" y="607"/>
                    </a:cubicBezTo>
                    <a:cubicBezTo>
                      <a:pt x="169" y="611"/>
                      <a:pt x="168" y="623"/>
                      <a:pt x="161" y="636"/>
                    </a:cubicBezTo>
                    <a:moveTo>
                      <a:pt x="169" y="621"/>
                    </a:moveTo>
                    <a:cubicBezTo>
                      <a:pt x="170" y="620"/>
                      <a:pt x="171" y="620"/>
                      <a:pt x="172" y="621"/>
                    </a:cubicBezTo>
                    <a:cubicBezTo>
                      <a:pt x="172" y="621"/>
                      <a:pt x="173" y="623"/>
                      <a:pt x="172" y="623"/>
                    </a:cubicBezTo>
                    <a:cubicBezTo>
                      <a:pt x="171" y="624"/>
                      <a:pt x="170" y="624"/>
                      <a:pt x="169" y="624"/>
                    </a:cubicBezTo>
                    <a:cubicBezTo>
                      <a:pt x="169" y="623"/>
                      <a:pt x="168" y="622"/>
                      <a:pt x="169" y="621"/>
                    </a:cubicBezTo>
                    <a:close/>
                    <a:moveTo>
                      <a:pt x="168" y="639"/>
                    </a:moveTo>
                    <a:cubicBezTo>
                      <a:pt x="172" y="636"/>
                      <a:pt x="177" y="634"/>
                      <a:pt x="180" y="636"/>
                    </a:cubicBezTo>
                    <a:cubicBezTo>
                      <a:pt x="184" y="638"/>
                      <a:pt x="185" y="643"/>
                      <a:pt x="184" y="648"/>
                    </a:cubicBezTo>
                    <a:moveTo>
                      <a:pt x="166" y="638"/>
                    </a:moveTo>
                    <a:cubicBezTo>
                      <a:pt x="173" y="631"/>
                      <a:pt x="180" y="628"/>
                      <a:pt x="184" y="630"/>
                    </a:cubicBezTo>
                    <a:cubicBezTo>
                      <a:pt x="188" y="633"/>
                      <a:pt x="188" y="640"/>
                      <a:pt x="185" y="649"/>
                    </a:cubicBezTo>
                    <a:moveTo>
                      <a:pt x="162" y="636"/>
                    </a:moveTo>
                    <a:cubicBezTo>
                      <a:pt x="172" y="625"/>
                      <a:pt x="183" y="619"/>
                      <a:pt x="189" y="623"/>
                    </a:cubicBezTo>
                    <a:cubicBezTo>
                      <a:pt x="195" y="626"/>
                      <a:pt x="194" y="638"/>
                      <a:pt x="189" y="651"/>
                    </a:cubicBezTo>
                    <a:moveTo>
                      <a:pt x="195" y="636"/>
                    </a:moveTo>
                    <a:cubicBezTo>
                      <a:pt x="196" y="635"/>
                      <a:pt x="197" y="635"/>
                      <a:pt x="198" y="635"/>
                    </a:cubicBezTo>
                    <a:cubicBezTo>
                      <a:pt x="199" y="636"/>
                      <a:pt x="199" y="637"/>
                      <a:pt x="199" y="638"/>
                    </a:cubicBezTo>
                    <a:cubicBezTo>
                      <a:pt x="198" y="639"/>
                      <a:pt x="197" y="639"/>
                      <a:pt x="196" y="639"/>
                    </a:cubicBezTo>
                    <a:cubicBezTo>
                      <a:pt x="195" y="638"/>
                      <a:pt x="195" y="637"/>
                      <a:pt x="195" y="636"/>
                    </a:cubicBezTo>
                    <a:close/>
                    <a:moveTo>
                      <a:pt x="196" y="654"/>
                    </a:moveTo>
                    <a:cubicBezTo>
                      <a:pt x="200" y="650"/>
                      <a:pt x="205" y="648"/>
                      <a:pt x="208" y="650"/>
                    </a:cubicBezTo>
                    <a:cubicBezTo>
                      <a:pt x="211" y="652"/>
                      <a:pt x="213" y="656"/>
                      <a:pt x="212" y="662"/>
                    </a:cubicBezTo>
                    <a:moveTo>
                      <a:pt x="194" y="653"/>
                    </a:moveTo>
                    <a:cubicBezTo>
                      <a:pt x="200" y="646"/>
                      <a:pt x="207" y="642"/>
                      <a:pt x="211" y="644"/>
                    </a:cubicBezTo>
                    <a:cubicBezTo>
                      <a:pt x="215" y="646"/>
                      <a:pt x="216" y="653"/>
                      <a:pt x="214" y="663"/>
                    </a:cubicBezTo>
                    <a:moveTo>
                      <a:pt x="190" y="651"/>
                    </a:moveTo>
                    <a:cubicBezTo>
                      <a:pt x="199" y="639"/>
                      <a:pt x="209" y="633"/>
                      <a:pt x="215" y="636"/>
                    </a:cubicBezTo>
                    <a:cubicBezTo>
                      <a:pt x="221" y="639"/>
                      <a:pt x="222" y="650"/>
                      <a:pt x="218" y="664"/>
                    </a:cubicBezTo>
                    <a:moveTo>
                      <a:pt x="223" y="649"/>
                    </a:moveTo>
                    <a:cubicBezTo>
                      <a:pt x="223" y="648"/>
                      <a:pt x="225" y="647"/>
                      <a:pt x="225" y="648"/>
                    </a:cubicBezTo>
                    <a:cubicBezTo>
                      <a:pt x="226" y="648"/>
                      <a:pt x="227" y="649"/>
                      <a:pt x="226" y="650"/>
                    </a:cubicBezTo>
                    <a:cubicBezTo>
                      <a:pt x="226" y="651"/>
                      <a:pt x="225" y="652"/>
                      <a:pt x="224" y="651"/>
                    </a:cubicBezTo>
                    <a:cubicBezTo>
                      <a:pt x="223" y="651"/>
                      <a:pt x="222" y="650"/>
                      <a:pt x="223" y="649"/>
                    </a:cubicBezTo>
                    <a:close/>
                    <a:moveTo>
                      <a:pt x="225" y="667"/>
                    </a:moveTo>
                    <a:cubicBezTo>
                      <a:pt x="229" y="662"/>
                      <a:pt x="233" y="660"/>
                      <a:pt x="237" y="661"/>
                    </a:cubicBezTo>
                    <a:cubicBezTo>
                      <a:pt x="240" y="663"/>
                      <a:pt x="242" y="667"/>
                      <a:pt x="242" y="673"/>
                    </a:cubicBezTo>
                    <a:moveTo>
                      <a:pt x="223" y="666"/>
                    </a:moveTo>
                    <a:cubicBezTo>
                      <a:pt x="229" y="658"/>
                      <a:pt x="235" y="653"/>
                      <a:pt x="239" y="655"/>
                    </a:cubicBezTo>
                    <a:cubicBezTo>
                      <a:pt x="244" y="656"/>
                      <a:pt x="245" y="664"/>
                      <a:pt x="244" y="673"/>
                    </a:cubicBezTo>
                    <a:moveTo>
                      <a:pt x="219" y="664"/>
                    </a:moveTo>
                    <a:cubicBezTo>
                      <a:pt x="227" y="651"/>
                      <a:pt x="236" y="644"/>
                      <a:pt x="243" y="646"/>
                    </a:cubicBezTo>
                    <a:cubicBezTo>
                      <a:pt x="249" y="649"/>
                      <a:pt x="251" y="660"/>
                      <a:pt x="248" y="675"/>
                    </a:cubicBezTo>
                    <a:moveTo>
                      <a:pt x="252" y="658"/>
                    </a:moveTo>
                    <a:cubicBezTo>
                      <a:pt x="252" y="657"/>
                      <a:pt x="253" y="657"/>
                      <a:pt x="254" y="657"/>
                    </a:cubicBezTo>
                    <a:cubicBezTo>
                      <a:pt x="255" y="658"/>
                      <a:pt x="256" y="659"/>
                      <a:pt x="255" y="660"/>
                    </a:cubicBezTo>
                    <a:cubicBezTo>
                      <a:pt x="255" y="661"/>
                      <a:pt x="254" y="661"/>
                      <a:pt x="253" y="661"/>
                    </a:cubicBezTo>
                    <a:cubicBezTo>
                      <a:pt x="252" y="661"/>
                      <a:pt x="251" y="659"/>
                      <a:pt x="252" y="658"/>
                    </a:cubicBezTo>
                    <a:close/>
                    <a:moveTo>
                      <a:pt x="255" y="676"/>
                    </a:moveTo>
                    <a:cubicBezTo>
                      <a:pt x="259" y="671"/>
                      <a:pt x="263" y="669"/>
                      <a:pt x="267" y="670"/>
                    </a:cubicBezTo>
                    <a:cubicBezTo>
                      <a:pt x="270" y="671"/>
                      <a:pt x="272" y="675"/>
                      <a:pt x="273" y="681"/>
                    </a:cubicBezTo>
                    <a:moveTo>
                      <a:pt x="254" y="676"/>
                    </a:moveTo>
                    <a:cubicBezTo>
                      <a:pt x="258" y="667"/>
                      <a:pt x="264" y="662"/>
                      <a:pt x="269" y="663"/>
                    </a:cubicBezTo>
                    <a:cubicBezTo>
                      <a:pt x="273" y="664"/>
                      <a:pt x="275" y="671"/>
                      <a:pt x="275" y="681"/>
                    </a:cubicBezTo>
                    <a:moveTo>
                      <a:pt x="249" y="675"/>
                    </a:moveTo>
                    <a:cubicBezTo>
                      <a:pt x="256" y="661"/>
                      <a:pt x="264" y="653"/>
                      <a:pt x="271" y="654"/>
                    </a:cubicBezTo>
                    <a:cubicBezTo>
                      <a:pt x="278" y="656"/>
                      <a:pt x="281" y="667"/>
                      <a:pt x="279" y="682"/>
                    </a:cubicBezTo>
                    <a:moveTo>
                      <a:pt x="281" y="666"/>
                    </a:moveTo>
                    <a:cubicBezTo>
                      <a:pt x="281" y="665"/>
                      <a:pt x="282" y="664"/>
                      <a:pt x="283" y="664"/>
                    </a:cubicBezTo>
                    <a:cubicBezTo>
                      <a:pt x="284" y="665"/>
                      <a:pt x="285" y="666"/>
                      <a:pt x="285" y="667"/>
                    </a:cubicBezTo>
                    <a:cubicBezTo>
                      <a:pt x="284" y="668"/>
                      <a:pt x="283" y="668"/>
                      <a:pt x="282" y="668"/>
                    </a:cubicBezTo>
                    <a:cubicBezTo>
                      <a:pt x="281" y="668"/>
                      <a:pt x="281" y="667"/>
                      <a:pt x="281" y="666"/>
                    </a:cubicBezTo>
                    <a:close/>
                    <a:moveTo>
                      <a:pt x="286" y="683"/>
                    </a:moveTo>
                    <a:cubicBezTo>
                      <a:pt x="289" y="678"/>
                      <a:pt x="293" y="675"/>
                      <a:pt x="297" y="676"/>
                    </a:cubicBezTo>
                    <a:cubicBezTo>
                      <a:pt x="301" y="676"/>
                      <a:pt x="303" y="680"/>
                      <a:pt x="304" y="686"/>
                    </a:cubicBezTo>
                    <a:moveTo>
                      <a:pt x="285" y="683"/>
                    </a:moveTo>
                    <a:cubicBezTo>
                      <a:pt x="289" y="674"/>
                      <a:pt x="294" y="668"/>
                      <a:pt x="298" y="669"/>
                    </a:cubicBezTo>
                    <a:cubicBezTo>
                      <a:pt x="303" y="670"/>
                      <a:pt x="306" y="676"/>
                      <a:pt x="306" y="686"/>
                    </a:cubicBezTo>
                    <a:moveTo>
                      <a:pt x="280" y="682"/>
                    </a:moveTo>
                    <a:cubicBezTo>
                      <a:pt x="285" y="668"/>
                      <a:pt x="293" y="659"/>
                      <a:pt x="300" y="660"/>
                    </a:cubicBezTo>
                    <a:cubicBezTo>
                      <a:pt x="307" y="661"/>
                      <a:pt x="311" y="672"/>
                      <a:pt x="311" y="687"/>
                    </a:cubicBezTo>
                    <a:moveTo>
                      <a:pt x="311" y="670"/>
                    </a:moveTo>
                    <a:cubicBezTo>
                      <a:pt x="311" y="669"/>
                      <a:pt x="312" y="668"/>
                      <a:pt x="313" y="669"/>
                    </a:cubicBezTo>
                    <a:cubicBezTo>
                      <a:pt x="314" y="669"/>
                      <a:pt x="315" y="670"/>
                      <a:pt x="315" y="671"/>
                    </a:cubicBezTo>
                    <a:cubicBezTo>
                      <a:pt x="315" y="672"/>
                      <a:pt x="314" y="672"/>
                      <a:pt x="313" y="672"/>
                    </a:cubicBezTo>
                    <a:cubicBezTo>
                      <a:pt x="312" y="672"/>
                      <a:pt x="311" y="671"/>
                      <a:pt x="311" y="670"/>
                    </a:cubicBezTo>
                    <a:close/>
                    <a:moveTo>
                      <a:pt x="318" y="687"/>
                    </a:moveTo>
                    <a:cubicBezTo>
                      <a:pt x="321" y="682"/>
                      <a:pt x="324" y="678"/>
                      <a:pt x="328" y="678"/>
                    </a:cubicBezTo>
                    <a:cubicBezTo>
                      <a:pt x="332" y="679"/>
                      <a:pt x="335" y="682"/>
                      <a:pt x="336" y="688"/>
                    </a:cubicBezTo>
                    <a:moveTo>
                      <a:pt x="316" y="687"/>
                    </a:moveTo>
                    <a:cubicBezTo>
                      <a:pt x="319" y="677"/>
                      <a:pt x="324" y="671"/>
                      <a:pt x="329" y="672"/>
                    </a:cubicBezTo>
                    <a:cubicBezTo>
                      <a:pt x="333" y="672"/>
                      <a:pt x="337" y="679"/>
                      <a:pt x="338" y="688"/>
                    </a:cubicBezTo>
                    <a:moveTo>
                      <a:pt x="312" y="686"/>
                    </a:moveTo>
                    <a:cubicBezTo>
                      <a:pt x="316" y="672"/>
                      <a:pt x="323" y="662"/>
                      <a:pt x="329" y="663"/>
                    </a:cubicBezTo>
                    <a:cubicBezTo>
                      <a:pt x="336" y="663"/>
                      <a:pt x="341" y="674"/>
                      <a:pt x="343" y="688"/>
                    </a:cubicBezTo>
                    <a:moveTo>
                      <a:pt x="341" y="672"/>
                    </a:moveTo>
                    <a:cubicBezTo>
                      <a:pt x="341" y="671"/>
                      <a:pt x="342" y="670"/>
                      <a:pt x="343" y="670"/>
                    </a:cubicBezTo>
                    <a:cubicBezTo>
                      <a:pt x="344" y="670"/>
                      <a:pt x="345" y="671"/>
                      <a:pt x="345" y="672"/>
                    </a:cubicBezTo>
                    <a:cubicBezTo>
                      <a:pt x="345" y="673"/>
                      <a:pt x="344" y="674"/>
                      <a:pt x="343" y="674"/>
                    </a:cubicBezTo>
                    <a:cubicBezTo>
                      <a:pt x="342" y="674"/>
                      <a:pt x="341" y="673"/>
                      <a:pt x="341" y="672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3560" name="Object 60"/>
              <p:cNvGraphicFramePr>
                <a:graphicFrameLocks noChangeAspect="1"/>
              </p:cNvGraphicFramePr>
              <p:nvPr/>
            </p:nvGraphicFramePr>
            <p:xfrm>
              <a:off x="2256" y="1710"/>
              <a:ext cx="954" cy="8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796" name="CorelDRAW" r:id="rId7" imgW="3914769" imgH="3676683" progId="CorelDRAW.Graphic.11">
                      <p:embed/>
                    </p:oleObj>
                  </mc:Choice>
                  <mc:Fallback>
                    <p:oleObj name="CorelDRAW" r:id="rId7" imgW="3914769" imgH="3676683" progId="CorelDRAW.Graphic.11">
                      <p:embed/>
                      <p:pic>
                        <p:nvPicPr>
                          <p:cNvPr id="0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lum bright="88000" contrast="-10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1710"/>
                            <a:ext cx="954" cy="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3494" name="WordArt 61"/>
          <p:cNvSpPr>
            <a:spLocks noChangeArrowheads="1" noChangeShapeType="1" noTextEdit="1"/>
          </p:cNvSpPr>
          <p:nvPr/>
        </p:nvSpPr>
        <p:spPr bwMode="auto">
          <a:xfrm>
            <a:off x="1219200" y="1557338"/>
            <a:ext cx="7315200" cy="4000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4520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 liệt chào các em!</a:t>
            </a:r>
          </a:p>
        </p:txBody>
      </p:sp>
      <p:sp>
        <p:nvSpPr>
          <p:cNvPr id="63495" name="Text Box 62"/>
          <p:cNvSpPr txBox="1">
            <a:spLocks noChangeArrowheads="1"/>
          </p:cNvSpPr>
          <p:nvPr/>
        </p:nvSpPr>
        <p:spPr bwMode="auto">
          <a:xfrm>
            <a:off x="990600" y="3486150"/>
            <a:ext cx="83058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70000"/>
              </a:lnSpc>
            </a:pPr>
            <a:r>
              <a:rPr lang="en-US" sz="3200" b="1" i="1">
                <a:solidFill>
                  <a:srgbClr val="FF0000"/>
                </a:solidFill>
                <a:ea typeface="等线"/>
                <a:cs typeface="等线"/>
              </a:rPr>
              <a:t>LỚP 3D - NĂM HỌC: 2021-2022</a:t>
            </a:r>
          </a:p>
        </p:txBody>
      </p:sp>
      <p:graphicFrame>
        <p:nvGraphicFramePr>
          <p:cNvPr id="63496" name="Object 63"/>
          <p:cNvGraphicFramePr>
            <a:graphicFrameLocks noChangeAspect="1"/>
          </p:cNvGraphicFramePr>
          <p:nvPr/>
        </p:nvGraphicFramePr>
        <p:xfrm>
          <a:off x="4298950" y="2490788"/>
          <a:ext cx="8382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7" r:id="rId9" imgW="1036015" imgH="504749" progId="">
                  <p:embed/>
                </p:oleObj>
              </mc:Choice>
              <mc:Fallback>
                <p:oleObj r:id="rId9" imgW="1036015" imgH="504749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2490788"/>
                        <a:ext cx="83820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5" name="Picture 65" descr="Firewrk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2146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6" name="Picture 66" descr="Firewrk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800100"/>
            <a:ext cx="2146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7" name="Picture 67" descr="Firewrk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1550"/>
            <a:ext cx="2146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501" name="Object 68"/>
          <p:cNvGraphicFramePr>
            <a:graphicFrameLocks noChangeAspect="1"/>
          </p:cNvGraphicFramePr>
          <p:nvPr/>
        </p:nvGraphicFramePr>
        <p:xfrm>
          <a:off x="1179513" y="4686300"/>
          <a:ext cx="38496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8" r:id="rId12" imgW="4547520" imgH="524880" progId="CorelDRAW.Graphic.12">
                  <p:embed/>
                </p:oleObj>
              </mc:Choice>
              <mc:Fallback>
                <p:oleObj r:id="rId12" imgW="4547520" imgH="524880" progId="CorelDRAW.Graphic.12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4686300"/>
                        <a:ext cx="384968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2" name="Object 69"/>
          <p:cNvGraphicFramePr>
            <a:graphicFrameLocks noChangeAspect="1"/>
          </p:cNvGraphicFramePr>
          <p:nvPr/>
        </p:nvGraphicFramePr>
        <p:xfrm>
          <a:off x="4953000" y="4629150"/>
          <a:ext cx="2895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9" r:id="rId14" imgW="4547520" imgH="524880" progId="CorelDRAW.Graphic.12">
                  <p:embed/>
                </p:oleObj>
              </mc:Choice>
              <mc:Fallback>
                <p:oleObj r:id="rId14" imgW="4547520" imgH="524880" progId="CorelDRAW.Graphic.12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29150"/>
                        <a:ext cx="28956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3" name="Object 70"/>
          <p:cNvGraphicFramePr>
            <a:graphicFrameLocks noChangeAspect="1"/>
          </p:cNvGraphicFramePr>
          <p:nvPr/>
        </p:nvGraphicFramePr>
        <p:xfrm>
          <a:off x="4860925" y="2278063"/>
          <a:ext cx="3571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0" r:id="rId15" imgW="812902" imgH="1224382" progId="">
                  <p:embed/>
                </p:oleObj>
              </mc:Choice>
              <mc:Fallback>
                <p:oleObj r:id="rId15" imgW="812902" imgH="1224382" progId="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2278063"/>
                        <a:ext cx="3571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1" name="Picture 71" descr="Firewrk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28900"/>
            <a:ext cx="2146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361950"/>
            <a:ext cx="79248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Explosion 1 6"/>
          <p:cNvSpPr/>
          <p:nvPr/>
        </p:nvSpPr>
        <p:spPr>
          <a:xfrm>
            <a:off x="1452563" y="895350"/>
            <a:ext cx="6472237" cy="1674813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0925" y="2800350"/>
            <a:ext cx="6264275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1771650" y="3486150"/>
            <a:ext cx="5905500" cy="12954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/>
          <p:cNvSpPr>
            <a:spLocks noChangeArrowheads="1" noChangeShapeType="1" noTextEdit="1"/>
          </p:cNvSpPr>
          <p:nvPr/>
        </p:nvSpPr>
        <p:spPr bwMode="auto">
          <a:xfrm>
            <a:off x="2971800" y="224703"/>
            <a:ext cx="34290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Chính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tả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Nghe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-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viết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8195" name="Line 6"/>
          <p:cNvSpPr>
            <a:spLocks noChangeShapeType="1"/>
          </p:cNvSpPr>
          <p:nvPr/>
        </p:nvSpPr>
        <p:spPr bwMode="auto">
          <a:xfrm>
            <a:off x="3048000" y="514350"/>
            <a:ext cx="3352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0" y="1428750"/>
            <a:ext cx="502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 err="1"/>
              <a:t>Mây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mang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đầy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mình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nước</a:t>
            </a:r>
            <a:endParaRPr lang="en-US" altLang="en-US" sz="2800" b="1" i="0" dirty="0"/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0" y="1885950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 err="1"/>
              <a:t>Gió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thổi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thành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hạt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mưa</a:t>
            </a:r>
            <a:endParaRPr lang="en-US" altLang="en-US" sz="2800" b="1" i="0" dirty="0"/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0" y="2343150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 err="1"/>
              <a:t>Rồi</a:t>
            </a:r>
            <a:r>
              <a:rPr lang="en-US" altLang="en-US" sz="2800" b="1" i="0" dirty="0"/>
              <a:t> chia </a:t>
            </a:r>
            <a:r>
              <a:rPr lang="en-US" altLang="en-US" sz="2800" b="1" i="0" dirty="0" err="1"/>
              <a:t>đều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cho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đất</a:t>
            </a:r>
            <a:endParaRPr lang="en-US" altLang="en-US" sz="2800" b="1" i="0" dirty="0"/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0" y="2800350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/>
              <a:t>Cho </a:t>
            </a:r>
            <a:r>
              <a:rPr lang="en-US" altLang="en-US" sz="2800" b="1" i="0" dirty="0" err="1"/>
              <a:t>cỏ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cây</a:t>
            </a:r>
            <a:r>
              <a:rPr lang="en-US" altLang="en-US" sz="2800" b="1" i="0" dirty="0"/>
              <a:t>, </a:t>
            </a:r>
            <a:r>
              <a:rPr lang="en-US" altLang="en-US" sz="2800" b="1" i="0" dirty="0" err="1"/>
              <a:t>sông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hồ</a:t>
            </a:r>
            <a:r>
              <a:rPr lang="en-US" altLang="en-US" sz="2800" b="1" i="0" dirty="0"/>
              <a:t>.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0" y="3343930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 err="1"/>
              <a:t>Hạt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mưa</a:t>
            </a:r>
            <a:r>
              <a:rPr lang="en-US" altLang="en-US" sz="2800" b="1" i="0" dirty="0"/>
              <a:t> ủ </a:t>
            </a:r>
            <a:r>
              <a:rPr lang="en-US" altLang="en-US" sz="2800" b="1" i="0" dirty="0" err="1"/>
              <a:t>trong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vườn</a:t>
            </a:r>
            <a:endParaRPr lang="en-US" altLang="en-US" sz="2800" b="1" i="0" dirty="0"/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0" y="3714750"/>
            <a:ext cx="464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 err="1"/>
              <a:t>Thành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mỡ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màu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của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đất</a:t>
            </a:r>
            <a:endParaRPr lang="en-US" altLang="en-US" sz="2800" b="1" i="0" dirty="0"/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0" y="4095750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 err="1"/>
              <a:t>Hạt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mưa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trang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mặt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nước</a:t>
            </a:r>
            <a:endParaRPr lang="en-US" altLang="en-US" sz="2800" b="1" i="0" dirty="0"/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0" y="4400550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 err="1"/>
              <a:t>Làm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gương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cho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trăng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soi</a:t>
            </a:r>
            <a:r>
              <a:rPr lang="en-US" altLang="en-US" sz="2800" b="1" i="0" dirty="0"/>
              <a:t>.</a:t>
            </a:r>
          </a:p>
        </p:txBody>
      </p:sp>
      <p:sp>
        <p:nvSpPr>
          <p:cNvPr id="8205" name="Text Box 16"/>
          <p:cNvSpPr txBox="1">
            <a:spLocks noChangeArrowheads="1"/>
          </p:cNvSpPr>
          <p:nvPr/>
        </p:nvSpPr>
        <p:spPr bwMode="auto">
          <a:xfrm>
            <a:off x="4953000" y="1581150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 err="1"/>
              <a:t>Hạt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mưa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đến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là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nghịch</a:t>
            </a:r>
            <a:endParaRPr lang="en-US" altLang="en-US" sz="2800" b="1" i="0" dirty="0"/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4953000" y="2038350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 err="1"/>
              <a:t>Có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hôm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chẳng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cần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mây</a:t>
            </a:r>
            <a:endParaRPr lang="en-US" altLang="en-US" sz="2800" b="1" i="0" dirty="0"/>
          </a:p>
        </p:txBody>
      </p:sp>
      <p:sp>
        <p:nvSpPr>
          <p:cNvPr id="8207" name="Text Box 18"/>
          <p:cNvSpPr txBox="1">
            <a:spLocks noChangeArrowheads="1"/>
          </p:cNvSpPr>
          <p:nvPr/>
        </p:nvSpPr>
        <p:spPr bwMode="auto">
          <a:xfrm>
            <a:off x="4953000" y="2495550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 err="1"/>
              <a:t>Bất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chợt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ào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ào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xuống</a:t>
            </a:r>
            <a:endParaRPr lang="en-US" altLang="en-US" sz="2800" b="1" i="0" dirty="0"/>
          </a:p>
        </p:txBody>
      </p:sp>
      <p:sp>
        <p:nvSpPr>
          <p:cNvPr id="8208" name="Text Box 19"/>
          <p:cNvSpPr txBox="1">
            <a:spLocks noChangeArrowheads="1"/>
          </p:cNvSpPr>
          <p:nvPr/>
        </p:nvSpPr>
        <p:spPr bwMode="auto">
          <a:xfrm>
            <a:off x="4953000" y="287655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 err="1"/>
              <a:t>Rồi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ào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ào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đi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ngay</a:t>
            </a:r>
            <a:r>
              <a:rPr lang="en-US" altLang="en-US" sz="2800" b="1" i="0" dirty="0"/>
              <a:t>.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1371600" y="4171950"/>
            <a:ext cx="1219200" cy="1191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7848600" y="2038350"/>
            <a:ext cx="914400" cy="1191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2971800" y="4857750"/>
            <a:ext cx="1371600" cy="1191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983673" y="4857750"/>
            <a:ext cx="99752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438400" y="590550"/>
            <a:ext cx="4416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6033" y="3456709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Nguyễn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Khắc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Hào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228600" y="1257300"/>
            <a:ext cx="891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i="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905000" y="285750"/>
            <a:ext cx="47625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LUYỆN VIẾT TỪ KHÓ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524000" y="2114551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</a:rPr>
              <a:t>m</a:t>
            </a:r>
            <a:r>
              <a:rPr lang="en-US" altLang="en-US" sz="2800" b="1" i="0" dirty="0" err="1">
                <a:solidFill>
                  <a:srgbClr val="FF0000"/>
                </a:solidFill>
              </a:rPr>
              <a:t>ở</a:t>
            </a:r>
            <a:r>
              <a:rPr lang="en-US" altLang="en-US" sz="2800" b="1" i="0" dirty="0">
                <a:solidFill>
                  <a:srgbClr val="FF0000"/>
                </a:solidFill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</a:rPr>
              <a:t>màu</a:t>
            </a:r>
            <a:endParaRPr lang="en-US" altLang="en-US" sz="2800" b="1" i="0" dirty="0">
              <a:solidFill>
                <a:srgbClr val="FF0000"/>
              </a:solidFill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524000" y="2743201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 err="1">
                <a:solidFill>
                  <a:srgbClr val="FF0000"/>
                </a:solidFill>
              </a:rPr>
              <a:t>gương</a:t>
            </a:r>
            <a:endParaRPr lang="en-US" altLang="en-US" sz="2800" b="1" i="0" dirty="0">
              <a:solidFill>
                <a:srgbClr val="FF0000"/>
              </a:solidFill>
            </a:endParaRPr>
          </a:p>
        </p:txBody>
      </p:sp>
      <p:sp>
        <p:nvSpPr>
          <p:cNvPr id="9223" name="Text Box 16"/>
          <p:cNvSpPr txBox="1">
            <a:spLocks noChangeArrowheads="1"/>
          </p:cNvSpPr>
          <p:nvPr/>
        </p:nvSpPr>
        <p:spPr bwMode="auto">
          <a:xfrm>
            <a:off x="5410200" y="268605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i="0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486400" y="2171701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>
                <a:solidFill>
                  <a:srgbClr val="FF0000"/>
                </a:solidFill>
              </a:rPr>
              <a:t> - </a:t>
            </a:r>
            <a:r>
              <a:rPr lang="en-US" altLang="en-US" sz="2800" b="1" i="0" dirty="0" err="1">
                <a:solidFill>
                  <a:srgbClr val="FF0000"/>
                </a:solidFill>
              </a:rPr>
              <a:t>trăng</a:t>
            </a:r>
            <a:r>
              <a:rPr lang="en-US" altLang="en-US" sz="2800" b="1" i="0" dirty="0">
                <a:solidFill>
                  <a:srgbClr val="FF0000"/>
                </a:solidFill>
              </a:rPr>
              <a:t> </a:t>
            </a:r>
            <a:r>
              <a:rPr lang="en-US" altLang="en-US" sz="2800" b="1" i="0" dirty="0" err="1">
                <a:solidFill>
                  <a:srgbClr val="FF0000"/>
                </a:solidFill>
              </a:rPr>
              <a:t>soi</a:t>
            </a:r>
            <a:endParaRPr lang="en-US" altLang="en-US" sz="2800" b="1" i="0" dirty="0">
              <a:solidFill>
                <a:srgbClr val="FF0000"/>
              </a:solidFill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562600" y="2800351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>
                <a:solidFill>
                  <a:srgbClr val="FF0000"/>
                </a:solidFill>
              </a:rPr>
              <a:t>- </a:t>
            </a:r>
            <a:r>
              <a:rPr lang="en-US" altLang="en-US" sz="2800" b="1" i="0" dirty="0" err="1">
                <a:solidFill>
                  <a:srgbClr val="FF0000"/>
                </a:solidFill>
              </a:rPr>
              <a:t>nghịch</a:t>
            </a:r>
            <a:endParaRPr lang="en-US" altLang="en-US" sz="2800" b="1" i="0" dirty="0">
              <a:solidFill>
                <a:srgbClr val="FF0000"/>
              </a:solidFill>
            </a:endParaRPr>
          </a:p>
        </p:txBody>
      </p:sp>
      <p:pic>
        <p:nvPicPr>
          <p:cNvPr id="9227" name="Picture 21" descr="42d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2" descr="878060mzmb0yx9v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86100"/>
            <a:ext cx="1143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3" descr="878060mzmb0yx9v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914650"/>
            <a:ext cx="1066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55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4" grpId="0"/>
      <p:bldP spid="5135" grpId="0"/>
      <p:bldP spid="5138" grpId="0"/>
      <p:bldP spid="51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76200" y="1263650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 mang đầy mình nước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76200" y="16637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 thổi thành hạt mưa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76200" y="206375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 chia đều cho đất</a:t>
            </a: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76200" y="2463800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cỏ cây, sông hồ.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76200" y="309245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 mưa ủ trong vườn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76200" y="3549650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mỡ màu của đất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76200" y="3949700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 mưa trang mặt nước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76200" y="434975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gương cho trăng soi.</a:t>
            </a:r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5029200" y="137795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 mưa đến là nghịch</a:t>
            </a:r>
          </a:p>
        </p:txBody>
      </p:sp>
      <p:sp>
        <p:nvSpPr>
          <p:cNvPr id="24589" name="Text Box 17"/>
          <p:cNvSpPr txBox="1">
            <a:spLocks noChangeArrowheads="1"/>
          </p:cNvSpPr>
          <p:nvPr/>
        </p:nvSpPr>
        <p:spPr bwMode="auto">
          <a:xfrm>
            <a:off x="5029200" y="177800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hôm chẳng cần mây</a:t>
            </a:r>
          </a:p>
        </p:txBody>
      </p:sp>
      <p:sp>
        <p:nvSpPr>
          <p:cNvPr id="24590" name="Text Box 18"/>
          <p:cNvSpPr txBox="1">
            <a:spLocks noChangeArrowheads="1"/>
          </p:cNvSpPr>
          <p:nvPr/>
        </p:nvSpPr>
        <p:spPr bwMode="auto">
          <a:xfrm>
            <a:off x="5029200" y="217805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 chợt ào ào xuống</a:t>
            </a:r>
          </a:p>
        </p:txBody>
      </p:sp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5029200" y="2578100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 ào ào đi ngay.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6019800" y="2978150"/>
            <a:ext cx="3200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Nguyễn Khắc Hào</a:t>
            </a:r>
          </a:p>
        </p:txBody>
      </p:sp>
      <p:sp>
        <p:nvSpPr>
          <p:cNvPr id="69647" name="Text Box 8"/>
          <p:cNvSpPr txBox="1">
            <a:spLocks noChangeArrowheads="1"/>
          </p:cNvSpPr>
          <p:nvPr/>
        </p:nvSpPr>
        <p:spPr bwMode="auto">
          <a:xfrm>
            <a:off x="0" y="7239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mưa.</a:t>
            </a:r>
          </a:p>
        </p:txBody>
      </p:sp>
    </p:spTree>
    <p:extLst>
      <p:ext uri="{BB962C8B-B14F-4D97-AF65-F5344CB8AC3E}">
        <p14:creationId xmlns:p14="http://schemas.microsoft.com/office/powerpoint/2010/main" val="9366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24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52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  <p:bldP spid="24583" grpId="0"/>
      <p:bldP spid="24584" grpId="0"/>
      <p:bldP spid="24585" grpId="0"/>
      <p:bldP spid="24586" grpId="0"/>
      <p:bldP spid="24587" grpId="0"/>
      <p:bldP spid="24588" grpId="0"/>
      <p:bldP spid="24589" grpId="0"/>
      <p:bldP spid="24590" grpId="0"/>
      <p:bldP spid="24591" grpId="0"/>
      <p:bldP spid="245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284" y="1809750"/>
            <a:ext cx="297562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4603" y="1038820"/>
            <a:ext cx="34999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SOÁT LỖI</a:t>
            </a:r>
          </a:p>
        </p:txBody>
      </p:sp>
    </p:spTree>
    <p:extLst>
      <p:ext uri="{BB962C8B-B14F-4D97-AF65-F5344CB8AC3E}">
        <p14:creationId xmlns:p14="http://schemas.microsoft.com/office/powerpoint/2010/main" val="24792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8"/>
          <p:cNvSpPr txBox="1">
            <a:spLocks noChangeArrowheads="1"/>
          </p:cNvSpPr>
          <p:nvPr/>
        </p:nvSpPr>
        <p:spPr bwMode="auto">
          <a:xfrm>
            <a:off x="152400" y="1400175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 mang đầy mình nước</a:t>
            </a:r>
          </a:p>
        </p:txBody>
      </p:sp>
      <p:sp>
        <p:nvSpPr>
          <p:cNvPr id="72707" name="Text Box 9"/>
          <p:cNvSpPr txBox="1">
            <a:spLocks noChangeArrowheads="1"/>
          </p:cNvSpPr>
          <p:nvPr/>
        </p:nvSpPr>
        <p:spPr bwMode="auto">
          <a:xfrm>
            <a:off x="152400" y="180022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 thổi thành hạt mưa</a:t>
            </a:r>
          </a:p>
        </p:txBody>
      </p:sp>
      <p:sp>
        <p:nvSpPr>
          <p:cNvPr id="72708" name="Text Box 10"/>
          <p:cNvSpPr txBox="1">
            <a:spLocks noChangeArrowheads="1"/>
          </p:cNvSpPr>
          <p:nvPr/>
        </p:nvSpPr>
        <p:spPr bwMode="auto">
          <a:xfrm>
            <a:off x="152400" y="2200275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 chia đều cho đất</a:t>
            </a:r>
          </a:p>
        </p:txBody>
      </p:sp>
      <p:sp>
        <p:nvSpPr>
          <p:cNvPr id="72709" name="Text Box 11"/>
          <p:cNvSpPr txBox="1">
            <a:spLocks noChangeArrowheads="1"/>
          </p:cNvSpPr>
          <p:nvPr/>
        </p:nvSpPr>
        <p:spPr bwMode="auto">
          <a:xfrm>
            <a:off x="152400" y="2600325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cỏ cây, sông hồ.</a:t>
            </a:r>
          </a:p>
        </p:txBody>
      </p:sp>
      <p:sp>
        <p:nvSpPr>
          <p:cNvPr id="72710" name="Text Box 12"/>
          <p:cNvSpPr txBox="1">
            <a:spLocks noChangeArrowheads="1"/>
          </p:cNvSpPr>
          <p:nvPr/>
        </p:nvSpPr>
        <p:spPr bwMode="auto">
          <a:xfrm>
            <a:off x="152400" y="3228975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 mưa ủ trong vườn</a:t>
            </a:r>
          </a:p>
        </p:txBody>
      </p:sp>
      <p:sp>
        <p:nvSpPr>
          <p:cNvPr id="72711" name="Text Box 13"/>
          <p:cNvSpPr txBox="1">
            <a:spLocks noChangeArrowheads="1"/>
          </p:cNvSpPr>
          <p:nvPr/>
        </p:nvSpPr>
        <p:spPr bwMode="auto">
          <a:xfrm>
            <a:off x="152400" y="3686175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mỡ màu của đất</a:t>
            </a:r>
          </a:p>
        </p:txBody>
      </p:sp>
      <p:sp>
        <p:nvSpPr>
          <p:cNvPr id="72712" name="Text Box 14"/>
          <p:cNvSpPr txBox="1">
            <a:spLocks noChangeArrowheads="1"/>
          </p:cNvSpPr>
          <p:nvPr/>
        </p:nvSpPr>
        <p:spPr bwMode="auto">
          <a:xfrm>
            <a:off x="152400" y="4086225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 mưa trang mặt nước</a:t>
            </a:r>
          </a:p>
        </p:txBody>
      </p:sp>
      <p:sp>
        <p:nvSpPr>
          <p:cNvPr id="72713" name="Text Box 15"/>
          <p:cNvSpPr txBox="1">
            <a:spLocks noChangeArrowheads="1"/>
          </p:cNvSpPr>
          <p:nvPr/>
        </p:nvSpPr>
        <p:spPr bwMode="auto">
          <a:xfrm>
            <a:off x="152400" y="4486275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gương cho trăng soi.</a:t>
            </a:r>
          </a:p>
        </p:txBody>
      </p:sp>
      <p:sp>
        <p:nvSpPr>
          <p:cNvPr id="72714" name="Text Box 16"/>
          <p:cNvSpPr txBox="1">
            <a:spLocks noChangeArrowheads="1"/>
          </p:cNvSpPr>
          <p:nvPr/>
        </p:nvSpPr>
        <p:spPr bwMode="auto">
          <a:xfrm>
            <a:off x="4953000" y="1514475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 mưa đến là nghịch</a:t>
            </a:r>
          </a:p>
        </p:txBody>
      </p:sp>
      <p:sp>
        <p:nvSpPr>
          <p:cNvPr id="72715" name="Text Box 17"/>
          <p:cNvSpPr txBox="1">
            <a:spLocks noChangeArrowheads="1"/>
          </p:cNvSpPr>
          <p:nvPr/>
        </p:nvSpPr>
        <p:spPr bwMode="auto">
          <a:xfrm>
            <a:off x="4953000" y="1914525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hôm chẳng cần mây</a:t>
            </a:r>
          </a:p>
        </p:txBody>
      </p:sp>
      <p:sp>
        <p:nvSpPr>
          <p:cNvPr id="72716" name="Text Box 18"/>
          <p:cNvSpPr txBox="1">
            <a:spLocks noChangeArrowheads="1"/>
          </p:cNvSpPr>
          <p:nvPr/>
        </p:nvSpPr>
        <p:spPr bwMode="auto">
          <a:xfrm>
            <a:off x="4953000" y="2314575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 chợt ào ào xuống</a:t>
            </a:r>
          </a:p>
        </p:txBody>
      </p:sp>
      <p:sp>
        <p:nvSpPr>
          <p:cNvPr id="72717" name="Text Box 19"/>
          <p:cNvSpPr txBox="1">
            <a:spLocks noChangeArrowheads="1"/>
          </p:cNvSpPr>
          <p:nvPr/>
        </p:nvSpPr>
        <p:spPr bwMode="auto">
          <a:xfrm>
            <a:off x="5029200" y="2714625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 ào ào đi ngay.</a:t>
            </a:r>
          </a:p>
        </p:txBody>
      </p:sp>
      <p:sp>
        <p:nvSpPr>
          <p:cNvPr id="72718" name="Text Box 17"/>
          <p:cNvSpPr txBox="1">
            <a:spLocks noChangeArrowheads="1"/>
          </p:cNvSpPr>
          <p:nvPr/>
        </p:nvSpPr>
        <p:spPr bwMode="auto">
          <a:xfrm>
            <a:off x="5943600" y="3114675"/>
            <a:ext cx="3200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alt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endParaRPr lang="en-US" altLang="en-US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9" name="Text Box 8"/>
          <p:cNvSpPr txBox="1">
            <a:spLocks noChangeArrowheads="1"/>
          </p:cNvSpPr>
          <p:nvPr/>
        </p:nvSpPr>
        <p:spPr bwMode="auto">
          <a:xfrm>
            <a:off x="0" y="81915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mưa.</a:t>
            </a:r>
          </a:p>
        </p:txBody>
      </p:sp>
      <p:sp>
        <p:nvSpPr>
          <p:cNvPr id="72720" name="Text Box 9"/>
          <p:cNvSpPr txBox="1">
            <a:spLocks noChangeArrowheads="1"/>
          </p:cNvSpPr>
          <p:nvPr/>
        </p:nvSpPr>
        <p:spPr bwMode="auto">
          <a:xfrm>
            <a:off x="0" y="4476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</p:spTree>
    <p:extLst>
      <p:ext uri="{BB962C8B-B14F-4D97-AF65-F5344CB8AC3E}">
        <p14:creationId xmlns:p14="http://schemas.microsoft.com/office/powerpoint/2010/main" val="331131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4602" y="1038820"/>
            <a:ext cx="47953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200" y="1438275"/>
            <a:ext cx="464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tập 2. Tìm và viết các từ: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6200" y="1838325"/>
            <a:ext cx="906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2505075"/>
            <a:ext cx="495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0" y="3114675"/>
            <a:ext cx="937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cùi</a:t>
            </a:r>
            <a:r>
              <a:rPr lang="en-US" alt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0" y="3876675"/>
            <a:ext cx="937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5783" name="Text Box 8"/>
          <p:cNvSpPr txBox="1">
            <a:spLocks noChangeArrowheads="1"/>
          </p:cNvSpPr>
          <p:nvPr/>
        </p:nvSpPr>
        <p:spPr bwMode="auto">
          <a:xfrm>
            <a:off x="0" y="81915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mưa.</a:t>
            </a:r>
          </a:p>
        </p:txBody>
      </p:sp>
      <p:sp>
        <p:nvSpPr>
          <p:cNvPr id="75784" name="Text Box 9"/>
          <p:cNvSpPr txBox="1">
            <a:spLocks noChangeArrowheads="1"/>
          </p:cNvSpPr>
          <p:nvPr/>
        </p:nvSpPr>
        <p:spPr bwMode="auto">
          <a:xfrm>
            <a:off x="0" y="4476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64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  <p:bldP spid="13322" grpId="0"/>
      <p:bldP spid="13323" grpId="0"/>
      <p:bldP spid="133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6"/>
          <p:cNvSpPr txBox="1">
            <a:spLocks noChangeArrowheads="1"/>
          </p:cNvSpPr>
          <p:nvPr/>
        </p:nvSpPr>
        <p:spPr bwMode="auto">
          <a:xfrm>
            <a:off x="0" y="1343025"/>
            <a:ext cx="464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2. Tìm và viết các từ:</a:t>
            </a:r>
          </a:p>
        </p:txBody>
      </p:sp>
      <p:sp>
        <p:nvSpPr>
          <p:cNvPr id="76803" name="Text Box 7"/>
          <p:cNvSpPr txBox="1">
            <a:spLocks noChangeArrowheads="1"/>
          </p:cNvSpPr>
          <p:nvPr/>
        </p:nvSpPr>
        <p:spPr bwMode="auto">
          <a:xfrm>
            <a:off x="0" y="1743075"/>
            <a:ext cx="9525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Chứa tiếng bắt đầu bằng v hoặc d, có nghĩa như sau:</a:t>
            </a:r>
          </a:p>
        </p:txBody>
      </p:sp>
      <p:sp>
        <p:nvSpPr>
          <p:cNvPr id="76804" name="Text Box 8"/>
          <p:cNvSpPr txBox="1">
            <a:spLocks noChangeArrowheads="1"/>
          </p:cNvSpPr>
          <p:nvPr/>
        </p:nvSpPr>
        <p:spPr bwMode="auto">
          <a:xfrm>
            <a:off x="0" y="2152650"/>
            <a:ext cx="548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Màu của cánh đồng lúa chín.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4953000" y="2438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562600" y="2124075"/>
            <a:ext cx="2209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 vàng</a:t>
            </a:r>
          </a:p>
        </p:txBody>
      </p:sp>
      <p:pic>
        <p:nvPicPr>
          <p:cNvPr id="17422" name="Picture 14" descr="canh-dong-mau-lo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850"/>
            <a:ext cx="9144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0" y="81915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mưa.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0" y="4476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4516" name="Picture 4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1524000" y="3714750"/>
            <a:ext cx="6019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4518" name="Picture 8" descr="dov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9550"/>
            <a:ext cx="1676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dov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1000" y="209550"/>
            <a:ext cx="2590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304800" y="319088"/>
            <a:ext cx="8610600" cy="49387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9676"/>
              </a:avLst>
            </a:prstTxWarp>
          </a:bodyPr>
          <a:lstStyle/>
          <a:p>
            <a:pPr algn="ctr"/>
            <a:endParaRPr lang="en-US" sz="3600" i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64521" name="Picture 14" descr="J01240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19500"/>
            <a:ext cx="1295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WordArt 17"/>
          <p:cNvSpPr>
            <a:spLocks noChangeArrowheads="1" noChangeShapeType="1" noTextEdit="1"/>
          </p:cNvSpPr>
          <p:nvPr/>
        </p:nvSpPr>
        <p:spPr bwMode="auto">
          <a:xfrm>
            <a:off x="2852738" y="723900"/>
            <a:ext cx="3362325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CHÍNH TẢ </a:t>
            </a:r>
          </a:p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3D</a:t>
            </a:r>
          </a:p>
        </p:txBody>
      </p:sp>
      <p:pic>
        <p:nvPicPr>
          <p:cNvPr id="18444" name="Picture 1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1550"/>
            <a:ext cx="15240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8900"/>
            <a:ext cx="19050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5" name="Picture 15" descr="Dove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865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6" name="WordArt 22"/>
          <p:cNvSpPr>
            <a:spLocks noChangeArrowheads="1" noChangeShapeType="1" noTextEdit="1"/>
          </p:cNvSpPr>
          <p:nvPr/>
        </p:nvSpPr>
        <p:spPr bwMode="auto">
          <a:xfrm>
            <a:off x="1905000" y="2255838"/>
            <a:ext cx="4641850" cy="145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 – viết: HẠT MƯA</a:t>
            </a: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1111 C -0.03872 -0.01829 -0.03264 -0.02477 -0.02378 -0.02778 C 0.00538 -0.05486 0.04167 -0.06065 0.07639 -0.06806 C 0.09358 -0.07708 0.10868 -0.08981 0.12726 -0.09769 C 0.13264 -0.10046 0.14826 -0.10116 0.1526 -0.10185 C 0.16059 -0.10301 0.17049 -0.10463 0.17951 -0.10602 C 0.18368 -0.10671 0.19219 -0.1081 0.19219 -0.10787 C 0.22101 -0.11921 0.24948 -0.12153 0.28108 -0.12269 C 0.29358 -0.12454 0.30399 -0.12801 0.31615 -0.13125 C 0.41163 -0.12963 0.42587 -0.13333 0.4941 -0.11597 C 0.50208 -0.11227 0.51007 -0.11019 0.51806 -0.10602 C 0.53976 -0.09514 0.5559 -0.08241 0.57795 -0.07662 C 0.58316 -0.06806 0.5901 -0.06829 0.59705 -0.06181 C 0.60451 -0.05463 0.60955 -0.04606 0.61771 -0.04051 C 0.63003 -0.01944 0.62552 -0.02824 0.63194 -0.01528 C 0.63403 -0.00139 0.63681 0.00718 0.64306 0.01875 C 0.64688 0.03426 0.64479 0.06134 0.63507 0.07361 C 0.63125 0.09421 0.61163 0.12593 0.60017 0.14097 C 0.59705 0.14514 0.59271 0.14838 0.59063 0.15394 C 0.58958 0.15671 0.58906 0.15995 0.5875 0.16227 C 0.58628 0.16389 0.58316 0.16389 0.58194 0.16458 C 0.57257 0.17731 0.55469 0.19468 0.54149 0.20255 C 0.52604 0.21157 0.50903 0.21597 0.49392 0.22593 C 0.47934 0.23426 0.46962 0.24815 0.45417 0.25324 C 0.43108 0.26181 0.41076 0.27616 0.38906 0.28912 C 0.36632 0.30278 0.34236 0.31736 0.3191 0.3294 C 0.31701 0.33125 0.31372 0.33449 0.30972 0.33565 C 0.30243 0.33796 0.2875 0.33981 0.2875 0.34005 C 0.27205 0.35046 0.24983 0.35116 0.23351 0.35463 C 0.2125 0.35394 0.19253 0.35556 0.17257 0.35255 C 0.16458 0.35139 0.15972 0.34444 0.1526 0.34213 C 0.12743 0.33426 0.10469 0.32037 0.08108 0.3081 C 0.06962 0.30208 0.05747 0.29792 0.04566 0.29144 C 0.03351 0.2838 0.02326 0.27338 0.00972 0.26829 C -0.00017 0.25417 -0.0151 0.24769 -0.0283 0.24074 C -0.02934 0.23796 -0.02986 0.23449 -0.03177 0.23218 C -0.03281 0.23056 -0.03524 0.23171 -0.03663 0.23009 C -0.05017 0.20741 -0.02587 0.23125 -0.04774 0.21111 C -0.05 0.2088 -0.05295 0.20718 -0.05573 0.20463 C -0.05868 0.20162 -0.06372 0.19421 -0.06372 0.19444 C -0.07066 0.17431 -0.06562 0.18449 -0.0809 0.16458 C -0.09201 0.14954 -0.10104 0.12778 -0.10955 0.10949 C -0.12031 0.08634 -0.12031 0.05324 -0.12361 0.02708 C -0.12309 0.01088 -0.125 -0.00648 -0.12049 -0.02153 C -0.11944 -0.02477 -0.11701 -0.02708 -0.11563 -0.03009 C -0.11042 -0.04097 -0.10625 -0.05208 -0.09983 -0.06181 C -0.09757 -0.06528 -0.09531 -0.06852 -0.0934 -0.07245 C -0.09201 -0.07477 -0.09184 -0.07824 -0.09045 -0.08079 C -0.0809 -0.09606 -0.07101 -0.10417 -0.05868 -0.11435 C -0.05486 -0.11736 -0.05174 -0.12153 -0.04774 -0.12269 C -0.0401 -0.12523 -0.03264 -0.12569 -0.02517 -0.12708 C 0.01372 -0.12593 0.05069 -0.125 0.08906 -0.12083 C 0.09497 -0.11921 0.10069 -0.11759 0.1066 -0.11597 C 0.11649 -0.11458 0.13663 -0.11227 0.13663 -0.11204 C 0.15625 -0.10602 0.17656 -0.10231 0.19653 -0.09931 C 0.22049 -0.0912 0.23854 -0.07361 0.26215 -0.06389 C 0.27378 -0.05903 0.28646 -0.05949 0.29861 -0.05741 C 0.30434 -0.0588 0.31059 -0.05926 0.31615 -0.06181 C 0.3184 -0.06343 0.32188 -0.06875 0.32552 -0.07014 C 0.32639 -0.07106 0.3309 -0.06875 0.33351 -0.06806 C 0.35729 -0.0625 0.34583 -0.0669 0.36215 -0.05972 C 0.36962 -0.04931 0.37865 -0.04838 0.38906 -0.04491 C 0.39896 -0.03611 0.4099 -0.025 0.42222 -0.01944 C 0.43021 -0.00532 0.43611 0.00671 0.44618 0.01667 C 0.4533 0.02847 0.45816 0.03843 0.46372 0.04838 C 0.46719 0.05903 0.46753 0.06736 0.47483 0.07361 C 0.47622 0.08148 0.47865 0.08889 0.47813 0.09699 C 0.47135 0.16829 0.41424 0.21875 0.3717 0.25093 C 0.36372 0.25694 0.35035 0.26134 0.34236 0.26597 C 0.3184 0.2794 0.30608 0.28657 0.28281 0.2956 C 0.26215 0.29421 0.24132 0.29444 0.22049 0.29144 C 0.21701 0.29097 0.21649 0.28634 0.21441 0.28519 C 0.20417 0.27894 0.19253 0.275 0.18281 0.26829 C 0.17257 0.26134 0.16458 0.25046 0.15573 0.24282 C 0.1526 0.23333 0.15087 0.225 0.14861 0.21505 C 0.15104 0.20046 0.15104 0.18495 0.15417 0.17083 C 0.15503 0.16667 0.1724 0.14421 0.17257 0.14306 C 0.18455 0.12801 0.20642 0.1213 0.22049 0.11134 C 0.22656 0.10764 0.23073 0.10046 0.23646 0.09699 C 0.24045 0.09421 0.27899 0.07338 0.28594 0.07153 C 0.30903 0.06505 0.35573 0.05671 0.35573 0.05694 C 0.3658 0.05255 0.37431 0.04699 0.38594 0.04375 C 0.39531 0.04097 0.40503 0.0412 0.41424 0.03958 C 0.42031 0.03866 0.42622 0.0375 0.43021 0.03565 C 0.44392 0.03194 0.45417 0.02384 0.46684 0.02083 C 0.47934 0.0169 0.4941 0.01505 0.50972 0.01227 C 0.53212 0.00764 0.55208 0.00023 0.57517 -0.00255 C 0.58837 -0.00648 0.5974 -0.00903 0.60972 -0.01111 C 0.63906 -0.02037 0.68264 -0.01597 0.71285 -0.01736 C 0.72552 -0.01574 0.73698 -0.01111 0.74948 -0.01111 " pathEditMode="relative" rAng="0" ptsTypes="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99" y="1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0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6"/>
          <p:cNvSpPr txBox="1">
            <a:spLocks noChangeArrowheads="1"/>
          </p:cNvSpPr>
          <p:nvPr/>
        </p:nvSpPr>
        <p:spPr bwMode="auto">
          <a:xfrm>
            <a:off x="0" y="1233488"/>
            <a:ext cx="464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2. Tìm và viết các từ:</a:t>
            </a:r>
          </a:p>
        </p:txBody>
      </p:sp>
      <p:sp>
        <p:nvSpPr>
          <p:cNvPr id="77827" name="Text Box 7"/>
          <p:cNvSpPr txBox="1">
            <a:spLocks noChangeArrowheads="1"/>
          </p:cNvSpPr>
          <p:nvPr/>
        </p:nvSpPr>
        <p:spPr bwMode="auto">
          <a:xfrm>
            <a:off x="0" y="1633538"/>
            <a:ext cx="8839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Chứa tiếng bắt đầu bằng v hoặc d, có nghĩa như sau:</a:t>
            </a:r>
          </a:p>
        </p:txBody>
      </p:sp>
      <p:sp>
        <p:nvSpPr>
          <p:cNvPr id="77828" name="Text Box 9"/>
          <p:cNvSpPr txBox="1">
            <a:spLocks noChangeArrowheads="1"/>
          </p:cNvSpPr>
          <p:nvPr/>
        </p:nvSpPr>
        <p:spPr bwMode="auto">
          <a:xfrm>
            <a:off x="0" y="2033588"/>
            <a:ext cx="8001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Cây cùng họ với cau, lá to, quả chứa nước ngọt, có cùi.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7772400" y="2038350"/>
            <a:ext cx="12954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dừa</a:t>
            </a:r>
          </a:p>
        </p:txBody>
      </p:sp>
      <p:pic>
        <p:nvPicPr>
          <p:cNvPr id="16399" name="Picture 15" descr="treo dua - gdk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41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qua-d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71750"/>
            <a:ext cx="4648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7391400" y="234315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Text Box 8"/>
          <p:cNvSpPr txBox="1">
            <a:spLocks noChangeArrowheads="1"/>
          </p:cNvSpPr>
          <p:nvPr/>
        </p:nvSpPr>
        <p:spPr bwMode="auto">
          <a:xfrm>
            <a:off x="0" y="81915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mưa.</a:t>
            </a:r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0" y="4476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4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6"/>
          <p:cNvSpPr txBox="1">
            <a:spLocks noChangeArrowheads="1"/>
          </p:cNvSpPr>
          <p:nvPr/>
        </p:nvSpPr>
        <p:spPr bwMode="auto">
          <a:xfrm>
            <a:off x="0" y="1200150"/>
            <a:ext cx="464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2. Tìm và viết các từ:</a:t>
            </a:r>
          </a:p>
        </p:txBody>
      </p:sp>
      <p:sp>
        <p:nvSpPr>
          <p:cNvPr id="78851" name="Text Box 7"/>
          <p:cNvSpPr txBox="1">
            <a:spLocks noChangeArrowheads="1"/>
          </p:cNvSpPr>
          <p:nvPr/>
        </p:nvSpPr>
        <p:spPr bwMode="auto">
          <a:xfrm>
            <a:off x="-76200" y="1600200"/>
            <a:ext cx="9525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Chứa tiếng bắt đầu bằng v hoặc d, có nghĩa như sau:</a:t>
            </a:r>
          </a:p>
        </p:txBody>
      </p:sp>
      <p:sp>
        <p:nvSpPr>
          <p:cNvPr id="78852" name="Text Box 10"/>
          <p:cNvSpPr txBox="1">
            <a:spLocks noChangeArrowheads="1"/>
          </p:cNvSpPr>
          <p:nvPr/>
        </p:nvSpPr>
        <p:spPr bwMode="auto">
          <a:xfrm>
            <a:off x="0" y="1943100"/>
            <a:ext cx="762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 Loài thú lớn ở rừng nhiệt đới, có vòi và ngà.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620000" y="2000250"/>
            <a:ext cx="152400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voi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7086600" y="222885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76" name="Picture 16" descr="voi ở rừng nhiệt đới - lớn thứ hai t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4953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voi du l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57450"/>
            <a:ext cx="4191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0" y="782638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mưa.</a:t>
            </a:r>
          </a:p>
        </p:txBody>
      </p:sp>
      <p:sp>
        <p:nvSpPr>
          <p:cNvPr id="78858" name="Text Box 9"/>
          <p:cNvSpPr txBox="1">
            <a:spLocks noChangeArrowheads="1"/>
          </p:cNvSpPr>
          <p:nvPr/>
        </p:nvSpPr>
        <p:spPr bwMode="auto">
          <a:xfrm>
            <a:off x="0" y="411163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animBg="1"/>
      <p:bldP spid="153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447800" y="28575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0" u="sng" dirty="0">
                <a:solidFill>
                  <a:srgbClr val="FF0000"/>
                </a:solidFill>
              </a:rPr>
              <a:t>CỦNG CỐ - DẶN DÒ: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066800" y="1085850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</a:rPr>
              <a:t>* </a:t>
            </a:r>
            <a:r>
              <a:rPr lang="en-US" sz="2800" b="1" dirty="0" err="1">
                <a:solidFill>
                  <a:schemeClr val="accent2"/>
                </a:solidFill>
              </a:rPr>
              <a:t>Giáo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dục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bảo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vệ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môi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trường</a:t>
            </a:r>
            <a:r>
              <a:rPr lang="en-US" sz="2800" b="1" dirty="0">
                <a:solidFill>
                  <a:schemeClr val="accent2"/>
                </a:solidFill>
              </a:rPr>
              <a:t>: 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0" y="19431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/>
              <a:t>- </a:t>
            </a:r>
            <a:r>
              <a:rPr lang="en-US" sz="2800" b="1" i="0" dirty="0" err="1"/>
              <a:t>Sự</a:t>
            </a:r>
            <a:r>
              <a:rPr lang="en-US" sz="2800" b="1" i="0" dirty="0"/>
              <a:t> </a:t>
            </a:r>
            <a:r>
              <a:rPr lang="en-US" sz="2800" b="1" i="0" dirty="0" err="1"/>
              <a:t>hình</a:t>
            </a:r>
            <a:r>
              <a:rPr lang="en-US" sz="2800" b="1" i="0" dirty="0"/>
              <a:t> </a:t>
            </a:r>
            <a:r>
              <a:rPr lang="en-US" sz="2800" b="1" i="0" dirty="0" err="1"/>
              <a:t>thành</a:t>
            </a:r>
            <a:r>
              <a:rPr lang="en-US" sz="2800" b="1" i="0" dirty="0"/>
              <a:t> </a:t>
            </a:r>
            <a:r>
              <a:rPr lang="en-US" sz="2800" b="1" i="0" dirty="0" err="1"/>
              <a:t>và</a:t>
            </a:r>
            <a:r>
              <a:rPr lang="en-US" sz="2800" b="1" i="0" dirty="0"/>
              <a:t> “</a:t>
            </a:r>
            <a:r>
              <a:rPr lang="en-US" sz="2800" b="1" i="0" dirty="0" err="1"/>
              <a:t>tính</a:t>
            </a:r>
            <a:r>
              <a:rPr lang="en-US" sz="2800" b="1" i="0" dirty="0"/>
              <a:t> </a:t>
            </a:r>
            <a:r>
              <a:rPr lang="en-US" sz="2800" b="1" i="0" dirty="0" err="1"/>
              <a:t>cách</a:t>
            </a:r>
            <a:r>
              <a:rPr lang="en-US" sz="2800" b="1" i="0" dirty="0"/>
              <a:t>” </a:t>
            </a:r>
            <a:r>
              <a:rPr lang="en-US" sz="2800" b="1" i="0" dirty="0" err="1"/>
              <a:t>đáng</a:t>
            </a:r>
            <a:r>
              <a:rPr lang="en-US" sz="2800" b="1" i="0" dirty="0"/>
              <a:t> </a:t>
            </a:r>
            <a:r>
              <a:rPr lang="en-US" sz="2800" b="1" i="0" dirty="0" err="1"/>
              <a:t>yêu</a:t>
            </a:r>
            <a:r>
              <a:rPr lang="en-US" sz="2800" b="1" i="0" dirty="0"/>
              <a:t> </a:t>
            </a:r>
            <a:r>
              <a:rPr lang="en-US" sz="2800" b="1" i="0" dirty="0" err="1"/>
              <a:t>của</a:t>
            </a:r>
            <a:r>
              <a:rPr lang="en-US" sz="2800" b="1" i="0" dirty="0"/>
              <a:t> </a:t>
            </a:r>
            <a:r>
              <a:rPr lang="en-US" sz="2800" b="1" i="0" dirty="0" err="1"/>
              <a:t>nhân</a:t>
            </a:r>
            <a:r>
              <a:rPr lang="en-US" sz="2800" b="1" i="0" dirty="0"/>
              <a:t> </a:t>
            </a:r>
            <a:r>
              <a:rPr lang="en-US" sz="2800" b="1" i="0" dirty="0" err="1"/>
              <a:t>vật</a:t>
            </a:r>
            <a:r>
              <a:rPr lang="en-US" sz="2800" b="1" i="0" dirty="0"/>
              <a:t> </a:t>
            </a:r>
            <a:r>
              <a:rPr lang="en-US" sz="2800" b="1" dirty="0" err="1"/>
              <a:t>Mưa</a:t>
            </a:r>
            <a:r>
              <a:rPr lang="en-US" sz="2800" b="1" i="0" dirty="0"/>
              <a:t> </a:t>
            </a:r>
            <a:r>
              <a:rPr lang="en-US" sz="2800" b="1" i="0" dirty="0" err="1"/>
              <a:t>được</a:t>
            </a:r>
            <a:r>
              <a:rPr lang="en-US" sz="2800" b="1" i="0" dirty="0"/>
              <a:t> </a:t>
            </a:r>
            <a:r>
              <a:rPr lang="en-US" sz="2800" b="1" i="0" dirty="0" err="1"/>
              <a:t>tả</a:t>
            </a:r>
            <a:r>
              <a:rPr lang="en-US" sz="2800" b="1" i="0" dirty="0"/>
              <a:t> </a:t>
            </a:r>
            <a:r>
              <a:rPr lang="en-US" sz="2800" b="1" i="0" dirty="0" err="1"/>
              <a:t>như</a:t>
            </a:r>
            <a:r>
              <a:rPr lang="en-US" sz="2800" b="1" i="0" dirty="0"/>
              <a:t> </a:t>
            </a:r>
            <a:r>
              <a:rPr lang="en-US" sz="2800" b="1" i="0" dirty="0" err="1"/>
              <a:t>thế</a:t>
            </a:r>
            <a:r>
              <a:rPr lang="en-US" sz="2800" b="1" i="0" dirty="0"/>
              <a:t> </a:t>
            </a:r>
            <a:r>
              <a:rPr lang="en-US" sz="2800" b="1" i="0" dirty="0" err="1"/>
              <a:t>nào</a:t>
            </a:r>
            <a:r>
              <a:rPr lang="en-US" sz="2800" b="1" i="0" dirty="0"/>
              <a:t>?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0" y="3194268"/>
            <a:ext cx="9144000" cy="1815882"/>
          </a:xfrm>
          <a:prstGeom prst="rect">
            <a:avLst/>
          </a:prstGeom>
          <a:solidFill>
            <a:srgbClr val="F6FDA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solidFill>
                  <a:schemeClr val="accent2"/>
                </a:solidFill>
              </a:rPr>
              <a:t>+ </a:t>
            </a:r>
            <a:r>
              <a:rPr lang="en-US" sz="2800" b="1" i="0" dirty="0" err="1">
                <a:solidFill>
                  <a:schemeClr val="accent2"/>
                </a:solidFill>
              </a:rPr>
              <a:t>Từ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những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đám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mây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mang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đầy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nước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được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gió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thổi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đi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thành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hạt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mưa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đến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ủ </a:t>
            </a:r>
            <a:r>
              <a:rPr lang="en-US" sz="2800" b="1" dirty="0" err="1">
                <a:solidFill>
                  <a:schemeClr val="accent2"/>
                </a:solidFill>
              </a:rPr>
              <a:t>trong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vườn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</a:rPr>
              <a:t>trang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mặt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nước</a:t>
            </a:r>
            <a:r>
              <a:rPr lang="en-US" sz="2800" b="1" dirty="0">
                <a:solidFill>
                  <a:schemeClr val="accent2"/>
                </a:solidFill>
              </a:rPr>
              <a:t>,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làm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gương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cho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trăng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soi</a:t>
            </a:r>
            <a:r>
              <a:rPr lang="en-US" sz="2800" b="1" dirty="0">
                <a:solidFill>
                  <a:schemeClr val="accent2"/>
                </a:solidFill>
              </a:rPr>
              <a:t>,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rất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tinh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nghịch.Từ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đó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các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em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càng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thêm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yêu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quý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môi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trường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thiên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nhiên</a:t>
            </a:r>
            <a:r>
              <a:rPr lang="en-US" sz="2800" b="1" i="0" dirty="0">
                <a:solidFill>
                  <a:schemeClr val="accent2"/>
                </a:solidFill>
              </a:rPr>
              <a:t> </a:t>
            </a:r>
            <a:r>
              <a:rPr lang="en-US" sz="2800" b="1" i="0" dirty="0" err="1">
                <a:solidFill>
                  <a:schemeClr val="accent2"/>
                </a:solidFill>
              </a:rPr>
              <a:t>hơn</a:t>
            </a:r>
            <a:r>
              <a:rPr lang="en-US" sz="2800" b="1" i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8204" name="Picture 19" descr="CDAGreenWorld%20(13)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5750"/>
            <a:ext cx="1219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0" descr="CDAGreenWorld%20(13)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85800"/>
            <a:ext cx="1219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5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8" grpId="0"/>
      <p:bldP spid="9229" grpId="0"/>
      <p:bldP spid="92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447800" y="28575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0" u="sng" dirty="0">
                <a:solidFill>
                  <a:srgbClr val="FF0000"/>
                </a:solidFill>
              </a:rPr>
              <a:t>CỦNG CỐ - DẶN DÒ: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85800" y="1475317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/>
              <a:t>- </a:t>
            </a:r>
            <a:r>
              <a:rPr lang="en-US" sz="2800" b="1" i="0" dirty="0" err="1"/>
              <a:t>Nhận</a:t>
            </a:r>
            <a:r>
              <a:rPr lang="en-US" sz="2800" b="1" i="0" dirty="0"/>
              <a:t> </a:t>
            </a:r>
            <a:r>
              <a:rPr lang="en-US" sz="2800" b="1" i="0" dirty="0" err="1"/>
              <a:t>xét</a:t>
            </a:r>
            <a:r>
              <a:rPr lang="en-US" sz="2800" b="1" i="0" dirty="0"/>
              <a:t> </a:t>
            </a:r>
            <a:r>
              <a:rPr lang="en-US" sz="2800" b="1" i="0" dirty="0" err="1"/>
              <a:t>tiết</a:t>
            </a:r>
            <a:r>
              <a:rPr lang="en-US" sz="2800" b="1" i="0" dirty="0"/>
              <a:t> </a:t>
            </a:r>
            <a:r>
              <a:rPr lang="en-US" sz="2800" b="1" i="0" dirty="0" err="1"/>
              <a:t>học</a:t>
            </a:r>
            <a:r>
              <a:rPr lang="en-US" sz="2800" b="1" i="0" dirty="0"/>
              <a:t>, </a:t>
            </a:r>
            <a:r>
              <a:rPr lang="en-US" sz="2800" b="1" i="0" dirty="0" err="1"/>
              <a:t>chữ</a:t>
            </a:r>
            <a:r>
              <a:rPr lang="en-US" sz="2800" b="1" i="0" dirty="0"/>
              <a:t> </a:t>
            </a:r>
            <a:r>
              <a:rPr lang="en-US" sz="2800" b="1" i="0" dirty="0" err="1"/>
              <a:t>viết</a:t>
            </a:r>
            <a:r>
              <a:rPr lang="en-US" sz="2800" b="1" i="0" dirty="0"/>
              <a:t> </a:t>
            </a:r>
            <a:r>
              <a:rPr lang="en-US" sz="2800" b="1" i="0" dirty="0" err="1"/>
              <a:t>của</a:t>
            </a:r>
            <a:r>
              <a:rPr lang="en-US" sz="2800" b="1" i="0" dirty="0"/>
              <a:t> HS.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43089" y="21907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/>
              <a:t>- </a:t>
            </a:r>
            <a:r>
              <a:rPr lang="en-US" sz="2800" b="1" i="0" dirty="0" err="1"/>
              <a:t>Các</a:t>
            </a:r>
            <a:r>
              <a:rPr lang="en-US" sz="2800" b="1" i="0" dirty="0"/>
              <a:t> </a:t>
            </a:r>
            <a:r>
              <a:rPr lang="en-US" sz="2800" b="1" i="0" dirty="0" err="1"/>
              <a:t>em</a:t>
            </a:r>
            <a:r>
              <a:rPr lang="en-US" sz="2800" b="1" i="0" dirty="0"/>
              <a:t> </a:t>
            </a:r>
            <a:r>
              <a:rPr lang="en-US" sz="2800" b="1" i="0" dirty="0" err="1"/>
              <a:t>có</a:t>
            </a:r>
            <a:r>
              <a:rPr lang="en-US" sz="2800" b="1" i="0" dirty="0"/>
              <a:t> </a:t>
            </a:r>
            <a:r>
              <a:rPr lang="en-US" sz="2800" b="1" i="0" dirty="0" err="1"/>
              <a:t>thể</a:t>
            </a:r>
            <a:r>
              <a:rPr lang="en-US" sz="2800" b="1" i="0" dirty="0"/>
              <a:t> </a:t>
            </a:r>
            <a:r>
              <a:rPr lang="en-US" sz="2800" b="1" i="0" dirty="0" err="1"/>
              <a:t>về</a:t>
            </a:r>
            <a:r>
              <a:rPr lang="en-US" sz="2800" b="1" i="0" dirty="0"/>
              <a:t> </a:t>
            </a:r>
            <a:r>
              <a:rPr lang="en-US" sz="2800" b="1" i="0" dirty="0" err="1"/>
              <a:t>nhà</a:t>
            </a:r>
            <a:r>
              <a:rPr lang="en-US" sz="2800" b="1" i="0" dirty="0"/>
              <a:t> HTL </a:t>
            </a:r>
            <a:r>
              <a:rPr lang="en-US" sz="2800" b="1" i="0" dirty="0" err="1"/>
              <a:t>bài</a:t>
            </a:r>
            <a:r>
              <a:rPr lang="en-US" sz="2800" b="1" i="0" dirty="0"/>
              <a:t> </a:t>
            </a:r>
            <a:r>
              <a:rPr lang="en-US" sz="2800" b="1" i="0" dirty="0" err="1"/>
              <a:t>thơ</a:t>
            </a:r>
            <a:r>
              <a:rPr lang="en-US" sz="2800" b="1" i="0" dirty="0"/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Hạt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mưa</a:t>
            </a:r>
            <a:r>
              <a:rPr lang="en-US" sz="2800" b="1" dirty="0"/>
              <a:t>.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-33867" y="3121789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i="0" dirty="0" err="1"/>
              <a:t>Em</a:t>
            </a:r>
            <a:r>
              <a:rPr lang="en-US" sz="2800" b="1" i="0" dirty="0"/>
              <a:t> </a:t>
            </a:r>
            <a:r>
              <a:rPr lang="en-US" sz="2800" b="1" i="0" dirty="0" err="1"/>
              <a:t>nào</a:t>
            </a:r>
            <a:r>
              <a:rPr lang="en-US" sz="2800" b="1" i="0" dirty="0"/>
              <a:t> </a:t>
            </a:r>
            <a:r>
              <a:rPr lang="en-US" sz="2800" b="1" i="0" dirty="0" err="1"/>
              <a:t>viết</a:t>
            </a:r>
            <a:r>
              <a:rPr lang="en-US" sz="2800" b="1" i="0" dirty="0"/>
              <a:t> </a:t>
            </a:r>
            <a:r>
              <a:rPr lang="en-US" sz="2800" b="1" i="0" dirty="0" err="1"/>
              <a:t>chưa</a:t>
            </a:r>
            <a:r>
              <a:rPr lang="en-US" sz="2800" b="1" i="0" dirty="0"/>
              <a:t> </a:t>
            </a:r>
            <a:r>
              <a:rPr lang="en-US" sz="2800" b="1" i="0" dirty="0" err="1"/>
              <a:t>đẹp</a:t>
            </a:r>
            <a:r>
              <a:rPr lang="en-US" sz="2800" b="1" i="0" dirty="0"/>
              <a:t>, </a:t>
            </a:r>
            <a:r>
              <a:rPr lang="en-US" sz="2800" b="1" i="0" dirty="0" err="1"/>
              <a:t>sai</a:t>
            </a:r>
            <a:r>
              <a:rPr lang="en-US" sz="2800" b="1" i="0" dirty="0"/>
              <a:t> 5 </a:t>
            </a:r>
            <a:r>
              <a:rPr lang="en-US" sz="2800" b="1" i="0" dirty="0" err="1"/>
              <a:t>lỗi</a:t>
            </a:r>
            <a:r>
              <a:rPr lang="en-US" sz="2800" b="1" i="0" dirty="0"/>
              <a:t> </a:t>
            </a:r>
            <a:r>
              <a:rPr lang="en-US" sz="2800" b="1" i="0" dirty="0" err="1"/>
              <a:t>Chính</a:t>
            </a:r>
            <a:r>
              <a:rPr lang="en-US" sz="2800" b="1" i="0" dirty="0"/>
              <a:t> </a:t>
            </a:r>
            <a:r>
              <a:rPr lang="en-US" sz="2800" b="1" i="0" dirty="0" err="1"/>
              <a:t>tả</a:t>
            </a:r>
            <a:r>
              <a:rPr lang="en-US" sz="2800" b="1" i="0" dirty="0"/>
              <a:t> </a:t>
            </a:r>
            <a:r>
              <a:rPr lang="en-US" sz="2800" b="1" i="0" dirty="0" err="1"/>
              <a:t>trở</a:t>
            </a:r>
            <a:r>
              <a:rPr lang="en-US" sz="2800" b="1" i="0" dirty="0"/>
              <a:t> </a:t>
            </a:r>
            <a:r>
              <a:rPr lang="en-US" sz="2800" b="1" i="0" dirty="0" err="1"/>
              <a:t>lên</a:t>
            </a:r>
            <a:r>
              <a:rPr lang="en-US" sz="2800" b="1" i="0" dirty="0"/>
              <a:t> </a:t>
            </a:r>
            <a:r>
              <a:rPr lang="en-US" sz="2800" b="1" i="0" dirty="0" err="1"/>
              <a:t>phải</a:t>
            </a:r>
            <a:r>
              <a:rPr lang="en-US" sz="2800" b="1" i="0" dirty="0"/>
              <a:t> </a:t>
            </a:r>
            <a:r>
              <a:rPr lang="en-US" sz="2800" b="1" i="0" dirty="0" err="1"/>
              <a:t>viết</a:t>
            </a:r>
            <a:r>
              <a:rPr lang="en-US" sz="2800" b="1" i="0" dirty="0"/>
              <a:t> </a:t>
            </a:r>
            <a:r>
              <a:rPr lang="en-US" sz="2800" b="1" i="0" dirty="0" err="1"/>
              <a:t>lại</a:t>
            </a:r>
            <a:r>
              <a:rPr lang="en-US" sz="2800" b="1" i="0" dirty="0"/>
              <a:t> </a:t>
            </a:r>
            <a:r>
              <a:rPr lang="en-US" sz="2800" b="1" i="0" dirty="0" err="1"/>
              <a:t>bài</a:t>
            </a:r>
            <a:r>
              <a:rPr lang="en-US" sz="2800" b="1" i="0" dirty="0"/>
              <a:t> </a:t>
            </a:r>
            <a:r>
              <a:rPr lang="en-US" sz="2800" b="1" i="0" dirty="0" err="1"/>
              <a:t>cho</a:t>
            </a:r>
            <a:r>
              <a:rPr lang="en-US" sz="2800" b="1" i="0" dirty="0"/>
              <a:t> </a:t>
            </a:r>
            <a:r>
              <a:rPr lang="en-US" sz="2800" b="1" i="0" dirty="0" err="1"/>
              <a:t>đúng</a:t>
            </a:r>
            <a:r>
              <a:rPr lang="en-US" sz="2800" b="1" i="0" dirty="0"/>
              <a:t>. 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i="0" dirty="0" err="1"/>
              <a:t>Chuẩn</a:t>
            </a:r>
            <a:r>
              <a:rPr lang="en-US" sz="2800" b="1" i="0" dirty="0"/>
              <a:t> </a:t>
            </a:r>
            <a:r>
              <a:rPr lang="en-US" sz="2800" b="1" i="0" dirty="0" err="1"/>
              <a:t>bị</a:t>
            </a:r>
            <a:r>
              <a:rPr lang="en-US" sz="2800" b="1" i="0" dirty="0"/>
              <a:t> </a:t>
            </a:r>
            <a:r>
              <a:rPr lang="en-US" sz="2800" b="1" i="0" dirty="0" err="1"/>
              <a:t>bài</a:t>
            </a:r>
            <a:r>
              <a:rPr lang="en-US" sz="2800" b="1" i="0" dirty="0"/>
              <a:t>: </a:t>
            </a:r>
            <a:r>
              <a:rPr lang="en-US" sz="2800" b="1" i="0" dirty="0" err="1">
                <a:solidFill>
                  <a:srgbClr val="FF0000"/>
                </a:solidFill>
              </a:rPr>
              <a:t>Cóc</a:t>
            </a:r>
            <a:r>
              <a:rPr lang="en-US" sz="2800" b="1" i="0" dirty="0">
                <a:solidFill>
                  <a:srgbClr val="FF0000"/>
                </a:solidFill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</a:rPr>
              <a:t>kiện</a:t>
            </a:r>
            <a:r>
              <a:rPr lang="en-US" sz="2800" b="1" i="0" dirty="0">
                <a:solidFill>
                  <a:srgbClr val="FF0000"/>
                </a:solidFill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</a:rPr>
              <a:t>Trời</a:t>
            </a:r>
            <a:r>
              <a:rPr lang="en-US" sz="2800" b="1" i="0" dirty="0">
                <a:solidFill>
                  <a:srgbClr val="FF0000"/>
                </a:solidFill>
              </a:rPr>
              <a:t> (SGK/ 124).</a:t>
            </a:r>
          </a:p>
        </p:txBody>
      </p:sp>
      <p:pic>
        <p:nvPicPr>
          <p:cNvPr id="8204" name="Picture 19" descr="CDAGreenWorld%20(13)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5750"/>
            <a:ext cx="1219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0" descr="CDAGreenWorld%20(13)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85800"/>
            <a:ext cx="1219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0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32" grpId="0"/>
      <p:bldP spid="9233" grpId="0"/>
      <p:bldP spid="92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98040" y="57150"/>
            <a:ext cx="43909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CỐ, DẶN DÒ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66800" y="8382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Viết lại các từ em viết chưa đúng trong bài chính tả vừa học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193925" y="2419350"/>
            <a:ext cx="5426075" cy="641350"/>
            <a:chOff x="932809" y="1505"/>
            <a:chExt cx="5425838" cy="641166"/>
          </a:xfrm>
        </p:grpSpPr>
        <p:sp>
          <p:nvSpPr>
            <p:cNvPr id="10" name="Pentagon 9"/>
            <p:cNvSpPr/>
            <p:nvPr/>
          </p:nvSpPr>
          <p:spPr>
            <a:xfrm rot="10800000">
              <a:off x="1121714" y="1505"/>
              <a:ext cx="5236933" cy="64116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 4"/>
            <p:cNvSpPr/>
            <p:nvPr/>
          </p:nvSpPr>
          <p:spPr>
            <a:xfrm rot="21600000">
              <a:off x="932809" y="1505"/>
              <a:ext cx="5076603" cy="641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2737" tIns="68580" rIns="128016" bIns="6858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“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Cóc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kiện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”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054225" y="3309938"/>
            <a:ext cx="5718175" cy="665162"/>
            <a:chOff x="195646" y="505201"/>
            <a:chExt cx="5900353" cy="665674"/>
          </a:xfrm>
        </p:grpSpPr>
        <p:sp>
          <p:nvSpPr>
            <p:cNvPr id="13" name="Pentagon 12"/>
            <p:cNvSpPr/>
            <p:nvPr/>
          </p:nvSpPr>
          <p:spPr>
            <a:xfrm rot="10800000">
              <a:off x="503604" y="505201"/>
              <a:ext cx="5408930" cy="66567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agon 4"/>
            <p:cNvSpPr/>
            <p:nvPr/>
          </p:nvSpPr>
          <p:spPr>
            <a:xfrm>
              <a:off x="195646" y="505201"/>
              <a:ext cx="5900353" cy="665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3860" rIns="85344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Tìm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“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Cóc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err="1">
                  <a:latin typeface="Times New Roman" pitchFamily="18" charset="0"/>
                  <a:cs typeface="Times New Roman" pitchFamily="18" charset="0"/>
                </a:rPr>
                <a:t>kiện</a:t>
              </a:r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 trời”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339975" y="4127500"/>
            <a:ext cx="5737225" cy="762000"/>
            <a:chOff x="1212726" y="1323295"/>
            <a:chExt cx="4159893" cy="352797"/>
          </a:xfrm>
        </p:grpSpPr>
        <p:sp>
          <p:nvSpPr>
            <p:cNvPr id="16" name="Pentagon 15"/>
            <p:cNvSpPr/>
            <p:nvPr/>
          </p:nvSpPr>
          <p:spPr>
            <a:xfrm rot="10800000">
              <a:off x="1212726" y="1323295"/>
              <a:ext cx="4053996" cy="35279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entagon 4"/>
            <p:cNvSpPr/>
            <p:nvPr/>
          </p:nvSpPr>
          <p:spPr>
            <a:xfrm>
              <a:off x="1327831" y="1323295"/>
              <a:ext cx="4044788" cy="352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5574" rIns="85344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Xem trước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 trong bài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“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Cóc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err="1">
                  <a:latin typeface="Times New Roman" pitchFamily="18" charset="0"/>
                  <a:cs typeface="Times New Roman" pitchFamily="18" charset="0"/>
                </a:rPr>
                <a:t>kiện</a:t>
              </a:r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 trời”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 rot="-5400000">
            <a:off x="878682" y="3163093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VỀ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AAAHoa cau vuon trau - Thu h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43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457200" y="1657350"/>
            <a:ext cx="8153400" cy="2514600"/>
          </a:xfrm>
          <a:prstGeom prst="rect">
            <a:avLst/>
          </a:prstGeom>
          <a:noFill/>
          <a:ln>
            <a:noFill/>
          </a:ln>
        </p:spPr>
        <p:txBody>
          <a:bodyPr lIns="81643" tIns="40822" rIns="81643" bIns="40822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3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CHÚC CÁC EM CHĂM NGOAN HỌC GIỎI !</a:t>
            </a:r>
          </a:p>
          <a:p>
            <a:pPr>
              <a:spcBef>
                <a:spcPct val="50000"/>
              </a:spcBef>
              <a:defRPr/>
            </a:pPr>
            <a:endParaRPr lang="en-US" sz="48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8090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4350"/>
            <a:ext cx="1143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1143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57550"/>
            <a:ext cx="1143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00350"/>
            <a:ext cx="1143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1143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846" fill="hold"/>
                                        <p:tgtEl>
                                          <p:spTgt spid="130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05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381000" y="1352550"/>
            <a:ext cx="8001000" cy="121068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85903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i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275" y="2368550"/>
            <a:ext cx="8569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Times New Roman"/>
                <a:cs typeface="+mn-cs"/>
              </a:rPr>
              <a:t>Nghe và hát theo bài hát:</a:t>
            </a:r>
            <a:r>
              <a:rPr lang="vi-VN" sz="3200" b="1">
                <a:solidFill>
                  <a:srgbClr val="FF0000"/>
                </a:solidFill>
                <a:latin typeface="Times New Roman"/>
                <a:cs typeface="+mn-cs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+mn-cs"/>
              </a:rPr>
              <a:t>‘‘Mưa bóng mây’’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ưa Bóng Mây - Nhạc Cho Bé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381000" y="1352550"/>
            <a:ext cx="8001000" cy="121068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85903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i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275" y="2368550"/>
            <a:ext cx="8569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Times New Roman"/>
                <a:cs typeface="+mn-cs"/>
              </a:rPr>
              <a:t>Nghe và hát theo bài hát:</a:t>
            </a:r>
            <a:r>
              <a:rPr lang="vi-VN" sz="3200" b="1">
                <a:solidFill>
                  <a:srgbClr val="FF0000"/>
                </a:solidFill>
                <a:latin typeface="Times New Roman"/>
                <a:cs typeface="+mn-cs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cs typeface="+mn-cs"/>
              </a:rPr>
              <a:t>‘‘Mưa bóng mây’’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0" y="2992438"/>
            <a:ext cx="9144000" cy="15398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solidFill>
                  <a:srgbClr val="FF0000"/>
                </a:solidFill>
              </a:rPr>
              <a:t> 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Bài hát chúng ta vừa nghe nhắc đến hiện tượng gì của thời tiết?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114300"/>
            <a:ext cx="8915400" cy="457200"/>
          </a:xfrm>
          <a:solidFill>
            <a:schemeClr val="bg1"/>
          </a:solidFill>
        </p:spPr>
        <p:txBody>
          <a:bodyPr anchor="b"/>
          <a:lstStyle/>
          <a:p>
            <a:pPr eaLnBrk="1" hangingPunct="1"/>
            <a:br>
              <a:rPr lang="en-US" altLang="en-US" b="1" i="1" dirty="0">
                <a:latin typeface=".VnTime" pitchFamily="34" charset="0"/>
              </a:rPr>
            </a:br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altLang="en-US" b="1" u="sng" dirty="0">
              <a:latin typeface=".VnTime" pitchFamily="34" charset="0"/>
            </a:endParaRP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250825" y="1200150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vi-VN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 cầu cần đạt:</a:t>
            </a:r>
            <a:r>
              <a:rPr lang="vi-VN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1524000" y="628650"/>
            <a:ext cx="601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323850" y="1885950"/>
            <a:ext cx="82359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VNI-Times" pitchFamily="2" charset="0"/>
              </a:rPr>
              <a:t>- </a:t>
            </a:r>
            <a:r>
              <a:rPr lang="en-US" dirty="0" err="1">
                <a:latin typeface="VNI-Times" pitchFamily="2" charset="0"/>
              </a:rPr>
              <a:t>Nghe</a:t>
            </a:r>
            <a:r>
              <a:rPr lang="en-US" dirty="0">
                <a:latin typeface="VNI-Times" pitchFamily="2" charset="0"/>
              </a:rPr>
              <a:t> –</a:t>
            </a:r>
            <a:r>
              <a:rPr lang="en-US" dirty="0" err="1">
                <a:latin typeface="VNI-Times" pitchFamily="2" charset="0"/>
              </a:rPr>
              <a:t>vieát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ñuùng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baøi</a:t>
            </a:r>
            <a:r>
              <a:rPr lang="en-US" dirty="0">
                <a:latin typeface="VNI-Times" pitchFamily="2" charset="0"/>
              </a:rPr>
              <a:t> CT (</a:t>
            </a:r>
            <a:r>
              <a:rPr lang="en-US" dirty="0" err="1">
                <a:latin typeface="VNI-Times" pitchFamily="2" charset="0"/>
              </a:rPr>
              <a:t>khoâng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maéc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quaù</a:t>
            </a:r>
            <a:r>
              <a:rPr lang="en-US" dirty="0">
                <a:latin typeface="VNI-Times" pitchFamily="2" charset="0"/>
              </a:rPr>
              <a:t> 5 </a:t>
            </a:r>
            <a:r>
              <a:rPr lang="en-US" dirty="0" err="1">
                <a:latin typeface="VNI-Times" pitchFamily="2" charset="0"/>
              </a:rPr>
              <a:t>loãi</a:t>
            </a:r>
            <a:r>
              <a:rPr lang="en-US" dirty="0">
                <a:latin typeface="VNI-Times" pitchFamily="2" charset="0"/>
              </a:rPr>
              <a:t>); </a:t>
            </a:r>
            <a:r>
              <a:rPr lang="en-US" dirty="0" err="1">
                <a:latin typeface="VNI-Times" pitchFamily="2" charset="0"/>
              </a:rPr>
              <a:t>trình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baøy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ñuùng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caùc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khổ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thơ</a:t>
            </a:r>
            <a:r>
              <a:rPr lang="en-US" dirty="0">
                <a:latin typeface="VNI-Times" pitchFamily="2" charset="0"/>
              </a:rPr>
              <a:t>, </a:t>
            </a:r>
            <a:r>
              <a:rPr lang="en-US" dirty="0" err="1">
                <a:latin typeface="VNI-Times" pitchFamily="2" charset="0"/>
              </a:rPr>
              <a:t>dòng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thơ</a:t>
            </a:r>
            <a:r>
              <a:rPr lang="en-US" dirty="0">
                <a:latin typeface="VNI-Times" pitchFamily="2" charset="0"/>
              </a:rPr>
              <a:t> 5 </a:t>
            </a:r>
            <a:r>
              <a:rPr lang="en-US" dirty="0" err="1">
                <a:latin typeface="VNI-Times" pitchFamily="2" charset="0"/>
              </a:rPr>
              <a:t>chữ</a:t>
            </a:r>
            <a:r>
              <a:rPr lang="en-US" dirty="0">
                <a:latin typeface="VNI-Times" pitchFamily="2" charset="0"/>
              </a:rPr>
              <a:t> .</a:t>
            </a:r>
            <a:endParaRPr lang="en-US" b="1" dirty="0">
              <a:latin typeface="VNI-Times" pitchFamily="2" charset="0"/>
            </a:endParaRPr>
          </a:p>
          <a:p>
            <a:r>
              <a:rPr lang="en-US" dirty="0">
                <a:latin typeface="VNI-Times" pitchFamily="2" charset="0"/>
              </a:rPr>
              <a:t>- </a:t>
            </a:r>
            <a:r>
              <a:rPr lang="en-US" dirty="0" err="1">
                <a:latin typeface="VNI-Times" pitchFamily="2" charset="0"/>
              </a:rPr>
              <a:t>Laøm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ñuùng</a:t>
            </a:r>
            <a:r>
              <a:rPr lang="en-US" dirty="0">
                <a:latin typeface="VNI-Times" pitchFamily="2" charset="0"/>
              </a:rPr>
              <a:t> BT (2) b .</a:t>
            </a:r>
            <a:endParaRPr lang="en-US" b="1" dirty="0">
              <a:latin typeface="VNI-Times" pitchFamily="2" charset="0"/>
            </a:endParaRPr>
          </a:p>
          <a:p>
            <a:r>
              <a:rPr lang="en-US" dirty="0">
                <a:latin typeface="VNI-Times" pitchFamily="2" charset="0"/>
              </a:rPr>
              <a:t>- </a:t>
            </a:r>
            <a:r>
              <a:rPr lang="en-US" dirty="0" err="1">
                <a:latin typeface="VNI-Times" pitchFamily="2" charset="0"/>
              </a:rPr>
              <a:t>Loøng</a:t>
            </a:r>
            <a:r>
              <a:rPr lang="en-US" dirty="0">
                <a:latin typeface="VNI-Times" pitchFamily="2" charset="0"/>
              </a:rPr>
              <a:t> </a:t>
            </a:r>
            <a:r>
              <a:rPr lang="en-US" dirty="0" err="1">
                <a:latin typeface="VNI-Times" pitchFamily="2" charset="0"/>
              </a:rPr>
              <a:t>gheùp</a:t>
            </a:r>
            <a:r>
              <a:rPr lang="en-US" dirty="0">
                <a:latin typeface="VNI-Times" pitchFamily="2" charset="0"/>
              </a:rPr>
              <a:t> GDBVMT: </a:t>
            </a:r>
            <a:r>
              <a:rPr lang="en-US" i="1" dirty="0" err="1">
                <a:latin typeface="VNI-Times" pitchFamily="2" charset="0"/>
              </a:rPr>
              <a:t>Giuùp</a:t>
            </a:r>
            <a:r>
              <a:rPr lang="en-US" i="1" dirty="0">
                <a:latin typeface="VNI-Times" pitchFamily="2" charset="0"/>
              </a:rPr>
              <a:t> HS </a:t>
            </a:r>
            <a:r>
              <a:rPr lang="en-US" i="1" dirty="0" err="1">
                <a:latin typeface="VNI-Times" pitchFamily="2" charset="0"/>
              </a:rPr>
              <a:t>thaáy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ñöôïc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söï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hình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thaønh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vaø</a:t>
            </a:r>
            <a:r>
              <a:rPr lang="en-US" i="1" dirty="0">
                <a:latin typeface="VNI-Times" pitchFamily="2" charset="0"/>
              </a:rPr>
              <a:t> “</a:t>
            </a:r>
            <a:r>
              <a:rPr lang="en-US" i="1" dirty="0" err="1">
                <a:latin typeface="VNI-Times" pitchFamily="2" charset="0"/>
              </a:rPr>
              <a:t>Tình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caùch</a:t>
            </a:r>
            <a:r>
              <a:rPr lang="en-US" i="1" dirty="0">
                <a:latin typeface="VNI-Times" pitchFamily="2" charset="0"/>
              </a:rPr>
              <a:t>” </a:t>
            </a:r>
            <a:r>
              <a:rPr lang="en-US" i="1" dirty="0" err="1">
                <a:latin typeface="VNI-Times" pitchFamily="2" charset="0"/>
              </a:rPr>
              <a:t>ñaùng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yeâu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cuûa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nhaân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vaät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Möa.Töø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ñoù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giaùo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duïc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yù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thöùc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baûo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veä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moâi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tröôøng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thieân</a:t>
            </a:r>
            <a:r>
              <a:rPr lang="en-US" i="1" dirty="0">
                <a:latin typeface="VNI-Times" pitchFamily="2" charset="0"/>
              </a:rPr>
              <a:t> </a:t>
            </a:r>
            <a:r>
              <a:rPr lang="en-US" i="1" dirty="0" err="1">
                <a:latin typeface="VNI-Times" pitchFamily="2" charset="0"/>
              </a:rPr>
              <a:t>nhieân</a:t>
            </a:r>
            <a:r>
              <a:rPr lang="en-US" i="1" dirty="0">
                <a:latin typeface="VNI-Times" pitchFamily="2" charset="0"/>
              </a:rPr>
              <a:t>.</a:t>
            </a:r>
            <a:endParaRPr lang="en-US" b="1" dirty="0">
              <a:latin typeface="VNI-Times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572000"/>
            <a:ext cx="6096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84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44"/>
    </mc:Choice>
    <mc:Fallback xmlns="">
      <p:transition spd="slow" advTm="22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7" grpId="0"/>
      <p:bldP spid="45" grpId="0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ự-báo-thời-tiết-ngày-1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3550"/>
            <a:ext cx="54102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9375" y="114935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76200" y="1263650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 mang đầy mình nước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76200" y="16637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 thổi thành hạt mưa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76200" y="206375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 chia đều cho đất</a:t>
            </a: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76200" y="2463800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cỏ cây, sông hồ.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76200" y="309245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 mưa ủ trong vườn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76200" y="3549650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mỡ màu của đất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76200" y="3949700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 mưa trang mặt nước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76200" y="434975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gương cho trăng soi.</a:t>
            </a:r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5029200" y="137795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 mưa đến là nghịch</a:t>
            </a:r>
          </a:p>
        </p:txBody>
      </p:sp>
      <p:sp>
        <p:nvSpPr>
          <p:cNvPr id="24589" name="Text Box 17"/>
          <p:cNvSpPr txBox="1">
            <a:spLocks noChangeArrowheads="1"/>
          </p:cNvSpPr>
          <p:nvPr/>
        </p:nvSpPr>
        <p:spPr bwMode="auto">
          <a:xfrm>
            <a:off x="5029200" y="177800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hôm chẳng cần mây</a:t>
            </a:r>
          </a:p>
        </p:txBody>
      </p:sp>
      <p:sp>
        <p:nvSpPr>
          <p:cNvPr id="24590" name="Text Box 18"/>
          <p:cNvSpPr txBox="1">
            <a:spLocks noChangeArrowheads="1"/>
          </p:cNvSpPr>
          <p:nvPr/>
        </p:nvSpPr>
        <p:spPr bwMode="auto">
          <a:xfrm>
            <a:off x="5029200" y="217805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 chợt ào ào xuống</a:t>
            </a:r>
          </a:p>
        </p:txBody>
      </p:sp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5029200" y="2578100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 ào ào đi ngay.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6019800" y="2978150"/>
            <a:ext cx="3200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Nguyễn Khắc Hào</a:t>
            </a:r>
          </a:p>
        </p:txBody>
      </p:sp>
      <p:sp>
        <p:nvSpPr>
          <p:cNvPr id="69647" name="Text Box 8"/>
          <p:cNvSpPr txBox="1">
            <a:spLocks noChangeArrowheads="1"/>
          </p:cNvSpPr>
          <p:nvPr/>
        </p:nvSpPr>
        <p:spPr bwMode="auto">
          <a:xfrm>
            <a:off x="0" y="7239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mưa.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24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52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  <p:bldP spid="24583" grpId="0"/>
      <p:bldP spid="24584" grpId="0"/>
      <p:bldP spid="24585" grpId="0"/>
      <p:bldP spid="24586" grpId="0"/>
      <p:bldP spid="24587" grpId="0"/>
      <p:bldP spid="24588" grpId="0"/>
      <p:bldP spid="24589" grpId="0"/>
      <p:bldP spid="24590" grpId="0"/>
      <p:bldP spid="24591" grpId="0"/>
      <p:bldP spid="245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1363" y="285750"/>
            <a:ext cx="7488237" cy="830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Những câu thơ nào nói lên tính cách tinh nghịch của hạt mưa?</a:t>
            </a:r>
          </a:p>
        </p:txBody>
      </p:sp>
      <p:sp>
        <p:nvSpPr>
          <p:cNvPr id="2" name="Oval 1"/>
          <p:cNvSpPr/>
          <p:nvPr/>
        </p:nvSpPr>
        <p:spPr>
          <a:xfrm>
            <a:off x="1752600" y="1116013"/>
            <a:ext cx="4038600" cy="16843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prstClr val="black"/>
                </a:solidFill>
                <a:latin typeface="Times New Roman"/>
              </a:rPr>
              <a:t>Hạt mưa đến là nghịch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prstClr val="black"/>
                </a:solidFill>
                <a:latin typeface="Times New Roman"/>
              </a:rPr>
              <a:t>Có hôm chẳng cần mây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prstClr val="black"/>
                </a:solidFill>
                <a:latin typeface="Times New Roman"/>
              </a:rPr>
              <a:t>Bất chợt ào ào xuống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prstClr val="black"/>
                </a:solidFill>
                <a:latin typeface="Times New Roman"/>
              </a:rPr>
              <a:t>Rồi ào ào đi ngay.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550" y="2876550"/>
            <a:ext cx="74168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2051050" y="3486150"/>
            <a:ext cx="4502150" cy="1447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prstClr val="black"/>
                </a:solidFill>
                <a:latin typeface="Times New Roman"/>
              </a:rPr>
              <a:t>Hạt mưa ủ trong vườn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prstClr val="black"/>
                </a:solidFill>
                <a:latin typeface="Times New Roman"/>
              </a:rPr>
              <a:t>Thành mỡ màu của đất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prstClr val="black"/>
                </a:solidFill>
                <a:latin typeface="Times New Roman"/>
              </a:rPr>
              <a:t>Hạt mưa trang mặt nước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prstClr val="black"/>
                </a:solidFill>
                <a:latin typeface="Times New Roman"/>
              </a:rPr>
              <a:t>Làm gương cho trăng soi.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2|3|6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1034</Words>
  <Application>Microsoft Office PowerPoint</Application>
  <PresentationFormat>On-screen Show (16:9)</PresentationFormat>
  <Paragraphs>138</Paragraphs>
  <Slides>25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.VnBahamasBH</vt:lpstr>
      <vt:lpstr>.VnTime</vt:lpstr>
      <vt:lpstr>Arial</vt:lpstr>
      <vt:lpstr>Calibri</vt:lpstr>
      <vt:lpstr>Times New Roman</vt:lpstr>
      <vt:lpstr>Verdana</vt:lpstr>
      <vt:lpstr>VNI-Times</vt:lpstr>
      <vt:lpstr>Wingdings</vt:lpstr>
      <vt:lpstr>Default Design</vt:lpstr>
      <vt:lpstr>Proposal</vt:lpstr>
      <vt:lpstr>Office Theme</vt:lpstr>
      <vt:lpstr>2_Office Theme</vt:lpstr>
      <vt:lpstr>3_Office Theme</vt:lpstr>
      <vt:lpstr>1_Office Theme</vt:lpstr>
      <vt:lpstr>CorelDRAW</vt:lpstr>
      <vt:lpstr>CorelDRAW.Graphic.12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Chính tả(nghe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Nguyen Thang</cp:lastModifiedBy>
  <cp:revision>116</cp:revision>
  <dcterms:created xsi:type="dcterms:W3CDTF">2016-04-11T15:32:29Z</dcterms:created>
  <dcterms:modified xsi:type="dcterms:W3CDTF">2022-05-30T04:02:42Z</dcterms:modified>
</cp:coreProperties>
</file>