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1" r:id="rId2"/>
    <p:sldId id="278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8" y="0"/>
            <a:ext cx="9153268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hoàn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quạt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22860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" y="304800"/>
            <a:ext cx="9055443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20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800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THỦ CÔNG  - LỚP 3A</a:t>
            </a:r>
          </a:p>
        </p:txBody>
      </p:sp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228600" y="3352800"/>
            <a:ext cx="8610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16: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giấy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2. Gấp, dán quạt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3. Làm cán và hoàn chỉnh quạt</a:t>
            </a: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35052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30480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Cắt giấy</a:t>
            </a:r>
            <a:endParaRPr lang="en-US" b="1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55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255588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/>
              <a:t>*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 2: Gấp, dán quạt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330325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B«i hå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190625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B«i hå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309688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Ðp chÆt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395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Thang</cp:lastModifiedBy>
  <cp:revision>18</cp:revision>
  <dcterms:created xsi:type="dcterms:W3CDTF">2016-08-28T14:13:52Z</dcterms:created>
  <dcterms:modified xsi:type="dcterms:W3CDTF">2022-05-30T04:04:53Z</dcterms:modified>
</cp:coreProperties>
</file>