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1"/>
  </p:notesMasterIdLst>
  <p:sldIdLst>
    <p:sldId id="256" r:id="rId2"/>
    <p:sldId id="314" r:id="rId3"/>
    <p:sldId id="260" r:id="rId4"/>
    <p:sldId id="258" r:id="rId5"/>
    <p:sldId id="315" r:id="rId6"/>
    <p:sldId id="259" r:id="rId7"/>
    <p:sldId id="316" r:id="rId8"/>
    <p:sldId id="317" r:id="rId9"/>
    <p:sldId id="268" r:id="rId1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2"/>
    </p:embeddedFont>
    <p:embeddedFont>
      <p:font typeface="Didact Gothic" panose="00000500000000000000" pitchFamily="2" charset="0"/>
      <p:regular r:id="rId13"/>
    </p:embeddedFont>
    <p:embeddedFont>
      <p:font typeface="Gochi Hand" panose="020B0604020202020204" charset="0"/>
      <p:regular r:id="rId14"/>
    </p:embeddedFon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Patrick Hand" panose="00000500000000000000" pitchFamily="2" charset="0"/>
      <p:regular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3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B57F1EB-AC6F-4291-B0B7-FC1735C0F6E4}">
  <a:tblStyle styleId="{FB57F1EB-AC6F-4291-B0B7-FC1735C0F6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53" autoAdjust="0"/>
  </p:normalViewPr>
  <p:slideViewPr>
    <p:cSldViewPr snapToGrid="0">
      <p:cViewPr>
        <p:scale>
          <a:sx n="66" d="100"/>
          <a:sy n="66" d="100"/>
        </p:scale>
        <p:origin x="724" y="296"/>
      </p:cViewPr>
      <p:guideLst>
        <p:guide orient="horz" pos="53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8" name="Google Shape;1348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7" name="Google Shape;1317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2" name="Google Shape;1342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ga1242414e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7" name="Google Shape;1477;ga1242414e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542025" y="1419000"/>
            <a:ext cx="6060300" cy="15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93700" y="3053200"/>
            <a:ext cx="3356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04250" y="425025"/>
            <a:ext cx="8349300" cy="4293475"/>
            <a:chOff x="504250" y="425025"/>
            <a:chExt cx="8349300" cy="4293475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504250" y="425025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504250" y="731702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504250" y="1038379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504250" y="1345055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504250" y="1651732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504250" y="1958409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04250" y="2265086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04250" y="2571763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504250" y="2878439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504250" y="3185116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504250" y="3491793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504250" y="3798470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504250" y="4105146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504250" y="4411823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504250" y="4718500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7" name="Google Shape;27;p2"/>
          <p:cNvGrpSpPr/>
          <p:nvPr/>
        </p:nvGrpSpPr>
        <p:grpSpPr>
          <a:xfrm>
            <a:off x="375151" y="38826"/>
            <a:ext cx="8706259" cy="5013466"/>
            <a:chOff x="375151" y="38826"/>
            <a:chExt cx="8706259" cy="5013466"/>
          </a:xfrm>
        </p:grpSpPr>
        <p:sp>
          <p:nvSpPr>
            <p:cNvPr id="28" name="Google Shape;28;p2"/>
            <p:cNvSpPr/>
            <p:nvPr/>
          </p:nvSpPr>
          <p:spPr>
            <a:xfrm>
              <a:off x="3929381" y="218999"/>
              <a:ext cx="1187488" cy="906059"/>
            </a:xfrm>
            <a:custGeom>
              <a:avLst/>
              <a:gdLst/>
              <a:ahLst/>
              <a:cxnLst/>
              <a:rect l="l" t="t" r="r" b="b"/>
              <a:pathLst>
                <a:path w="20878" h="15930" extrusionOk="0">
                  <a:moveTo>
                    <a:pt x="12674" y="5021"/>
                  </a:moveTo>
                  <a:cubicBezTo>
                    <a:pt x="12975" y="5358"/>
                    <a:pt x="13162" y="5730"/>
                    <a:pt x="13233" y="6174"/>
                  </a:cubicBezTo>
                  <a:cubicBezTo>
                    <a:pt x="13304" y="6537"/>
                    <a:pt x="13304" y="7460"/>
                    <a:pt x="12825" y="7610"/>
                  </a:cubicBezTo>
                  <a:lnTo>
                    <a:pt x="12674" y="7610"/>
                  </a:lnTo>
                  <a:cubicBezTo>
                    <a:pt x="12603" y="7610"/>
                    <a:pt x="12603" y="7539"/>
                    <a:pt x="12532" y="7389"/>
                  </a:cubicBezTo>
                  <a:cubicBezTo>
                    <a:pt x="12496" y="7238"/>
                    <a:pt x="12496" y="7096"/>
                    <a:pt x="12452" y="6981"/>
                  </a:cubicBezTo>
                  <a:cubicBezTo>
                    <a:pt x="12417" y="6617"/>
                    <a:pt x="12417" y="6280"/>
                    <a:pt x="12496" y="5908"/>
                  </a:cubicBezTo>
                  <a:cubicBezTo>
                    <a:pt x="12532" y="5615"/>
                    <a:pt x="12603" y="5322"/>
                    <a:pt x="12674" y="5021"/>
                  </a:cubicBezTo>
                  <a:close/>
                  <a:moveTo>
                    <a:pt x="6430" y="8905"/>
                  </a:moveTo>
                  <a:cubicBezTo>
                    <a:pt x="6732" y="9233"/>
                    <a:pt x="6954" y="9606"/>
                    <a:pt x="7095" y="10014"/>
                  </a:cubicBezTo>
                  <a:cubicBezTo>
                    <a:pt x="7211" y="10306"/>
                    <a:pt x="7353" y="10643"/>
                    <a:pt x="7397" y="10936"/>
                  </a:cubicBezTo>
                  <a:cubicBezTo>
                    <a:pt x="7432" y="11309"/>
                    <a:pt x="7282" y="11717"/>
                    <a:pt x="7060" y="11717"/>
                  </a:cubicBezTo>
                  <a:cubicBezTo>
                    <a:pt x="6989" y="11717"/>
                    <a:pt x="6874" y="11637"/>
                    <a:pt x="6767" y="11495"/>
                  </a:cubicBezTo>
                  <a:cubicBezTo>
                    <a:pt x="6430" y="11007"/>
                    <a:pt x="6395" y="10049"/>
                    <a:pt x="6395" y="9499"/>
                  </a:cubicBezTo>
                  <a:cubicBezTo>
                    <a:pt x="6395" y="9313"/>
                    <a:pt x="6430" y="9127"/>
                    <a:pt x="6430" y="8905"/>
                  </a:cubicBezTo>
                  <a:close/>
                  <a:moveTo>
                    <a:pt x="19068" y="1"/>
                  </a:moveTo>
                  <a:cubicBezTo>
                    <a:pt x="18589" y="1"/>
                    <a:pt x="18146" y="551"/>
                    <a:pt x="18518" y="1030"/>
                  </a:cubicBezTo>
                  <a:cubicBezTo>
                    <a:pt x="18625" y="1145"/>
                    <a:pt x="18705" y="1296"/>
                    <a:pt x="18811" y="1402"/>
                  </a:cubicBezTo>
                  <a:cubicBezTo>
                    <a:pt x="18181" y="1145"/>
                    <a:pt x="17516" y="1030"/>
                    <a:pt x="16886" y="1030"/>
                  </a:cubicBezTo>
                  <a:cubicBezTo>
                    <a:pt x="15006" y="1030"/>
                    <a:pt x="13268" y="2032"/>
                    <a:pt x="12275" y="3584"/>
                  </a:cubicBezTo>
                  <a:cubicBezTo>
                    <a:pt x="11787" y="3327"/>
                    <a:pt x="11308" y="3247"/>
                    <a:pt x="10794" y="3247"/>
                  </a:cubicBezTo>
                  <a:cubicBezTo>
                    <a:pt x="9685" y="3247"/>
                    <a:pt x="8612" y="3690"/>
                    <a:pt x="7761" y="4356"/>
                  </a:cubicBezTo>
                  <a:cubicBezTo>
                    <a:pt x="6767" y="5136"/>
                    <a:pt x="6067" y="6280"/>
                    <a:pt x="5694" y="7504"/>
                  </a:cubicBezTo>
                  <a:cubicBezTo>
                    <a:pt x="5543" y="7460"/>
                    <a:pt x="5401" y="7460"/>
                    <a:pt x="5251" y="7460"/>
                  </a:cubicBezTo>
                  <a:cubicBezTo>
                    <a:pt x="3885" y="7460"/>
                    <a:pt x="2439" y="8568"/>
                    <a:pt x="1632" y="9677"/>
                  </a:cubicBezTo>
                  <a:cubicBezTo>
                    <a:pt x="444" y="11344"/>
                    <a:pt x="0" y="13561"/>
                    <a:pt x="524" y="15557"/>
                  </a:cubicBezTo>
                  <a:cubicBezTo>
                    <a:pt x="559" y="15814"/>
                    <a:pt x="781" y="15929"/>
                    <a:pt x="1003" y="15929"/>
                  </a:cubicBezTo>
                  <a:cubicBezTo>
                    <a:pt x="1295" y="15929"/>
                    <a:pt x="1552" y="15743"/>
                    <a:pt x="1446" y="15406"/>
                  </a:cubicBezTo>
                  <a:cubicBezTo>
                    <a:pt x="852" y="13047"/>
                    <a:pt x="1668" y="10271"/>
                    <a:pt x="3770" y="8941"/>
                  </a:cubicBezTo>
                  <a:cubicBezTo>
                    <a:pt x="4213" y="8648"/>
                    <a:pt x="4736" y="8426"/>
                    <a:pt x="5286" y="8426"/>
                  </a:cubicBezTo>
                  <a:lnTo>
                    <a:pt x="5508" y="8426"/>
                  </a:lnTo>
                  <a:cubicBezTo>
                    <a:pt x="5472" y="8719"/>
                    <a:pt x="5437" y="8976"/>
                    <a:pt x="5437" y="9278"/>
                  </a:cubicBezTo>
                  <a:cubicBezTo>
                    <a:pt x="5437" y="10200"/>
                    <a:pt x="5730" y="12674"/>
                    <a:pt x="6954" y="12674"/>
                  </a:cubicBezTo>
                  <a:cubicBezTo>
                    <a:pt x="7175" y="12674"/>
                    <a:pt x="7397" y="12603"/>
                    <a:pt x="7654" y="12453"/>
                  </a:cubicBezTo>
                  <a:cubicBezTo>
                    <a:pt x="9091" y="11530"/>
                    <a:pt x="7840" y="8870"/>
                    <a:pt x="6874" y="8054"/>
                  </a:cubicBezTo>
                  <a:cubicBezTo>
                    <a:pt x="6803" y="7983"/>
                    <a:pt x="6732" y="7947"/>
                    <a:pt x="6652" y="7868"/>
                  </a:cubicBezTo>
                  <a:cubicBezTo>
                    <a:pt x="7211" y="5987"/>
                    <a:pt x="8683" y="4178"/>
                    <a:pt x="10758" y="4178"/>
                  </a:cubicBezTo>
                  <a:cubicBezTo>
                    <a:pt x="10829" y="4178"/>
                    <a:pt x="10865" y="4178"/>
                    <a:pt x="10944" y="4214"/>
                  </a:cubicBezTo>
                  <a:cubicBezTo>
                    <a:pt x="11273" y="4214"/>
                    <a:pt x="11565" y="4285"/>
                    <a:pt x="11831" y="4400"/>
                  </a:cubicBezTo>
                  <a:cubicBezTo>
                    <a:pt x="11610" y="5021"/>
                    <a:pt x="11459" y="5686"/>
                    <a:pt x="11459" y="6395"/>
                  </a:cubicBezTo>
                  <a:cubicBezTo>
                    <a:pt x="11459" y="7131"/>
                    <a:pt x="11530" y="8125"/>
                    <a:pt x="12230" y="8497"/>
                  </a:cubicBezTo>
                  <a:cubicBezTo>
                    <a:pt x="12381" y="8612"/>
                    <a:pt x="12567" y="8648"/>
                    <a:pt x="12718" y="8648"/>
                  </a:cubicBezTo>
                  <a:cubicBezTo>
                    <a:pt x="13233" y="8648"/>
                    <a:pt x="13676" y="8169"/>
                    <a:pt x="13933" y="7681"/>
                  </a:cubicBezTo>
                  <a:cubicBezTo>
                    <a:pt x="14492" y="6502"/>
                    <a:pt x="14004" y="5021"/>
                    <a:pt x="13117" y="4134"/>
                  </a:cubicBezTo>
                  <a:cubicBezTo>
                    <a:pt x="13898" y="2883"/>
                    <a:pt x="15334" y="2103"/>
                    <a:pt x="16886" y="2103"/>
                  </a:cubicBezTo>
                  <a:cubicBezTo>
                    <a:pt x="17330" y="2103"/>
                    <a:pt x="17773" y="2183"/>
                    <a:pt x="18217" y="2289"/>
                  </a:cubicBezTo>
                  <a:cubicBezTo>
                    <a:pt x="18146" y="2325"/>
                    <a:pt x="18075" y="2360"/>
                    <a:pt x="17995" y="2360"/>
                  </a:cubicBezTo>
                  <a:cubicBezTo>
                    <a:pt x="17374" y="2546"/>
                    <a:pt x="17667" y="3548"/>
                    <a:pt x="18261" y="3548"/>
                  </a:cubicBezTo>
                  <a:cubicBezTo>
                    <a:pt x="18332" y="3548"/>
                    <a:pt x="18438" y="3513"/>
                    <a:pt x="18518" y="3469"/>
                  </a:cubicBezTo>
                  <a:cubicBezTo>
                    <a:pt x="19148" y="3211"/>
                    <a:pt x="19813" y="2990"/>
                    <a:pt x="20434" y="2662"/>
                  </a:cubicBezTo>
                  <a:cubicBezTo>
                    <a:pt x="20806" y="2475"/>
                    <a:pt x="20877" y="2067"/>
                    <a:pt x="20656" y="1695"/>
                  </a:cubicBezTo>
                  <a:cubicBezTo>
                    <a:pt x="20292" y="1181"/>
                    <a:pt x="19920" y="702"/>
                    <a:pt x="19512" y="223"/>
                  </a:cubicBezTo>
                  <a:cubicBezTo>
                    <a:pt x="19405" y="72"/>
                    <a:pt x="19219" y="1"/>
                    <a:pt x="19068" y="1"/>
                  </a:cubicBezTo>
                  <a:close/>
                </a:path>
              </a:pathLst>
            </a:custGeom>
            <a:solidFill>
              <a:srgbClr val="57E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35773" y="3722840"/>
              <a:ext cx="552906" cy="607395"/>
            </a:xfrm>
            <a:custGeom>
              <a:avLst/>
              <a:gdLst/>
              <a:ahLst/>
              <a:cxnLst/>
              <a:rect l="l" t="t" r="r" b="b"/>
              <a:pathLst>
                <a:path w="9721" h="10679" extrusionOk="0">
                  <a:moveTo>
                    <a:pt x="5801" y="958"/>
                  </a:moveTo>
                  <a:cubicBezTo>
                    <a:pt x="6758" y="958"/>
                    <a:pt x="7725" y="1437"/>
                    <a:pt x="8169" y="2324"/>
                  </a:cubicBezTo>
                  <a:cubicBezTo>
                    <a:pt x="8683" y="3433"/>
                    <a:pt x="8169" y="4878"/>
                    <a:pt x="7060" y="5393"/>
                  </a:cubicBezTo>
                  <a:cubicBezTo>
                    <a:pt x="6617" y="5614"/>
                    <a:pt x="6093" y="5730"/>
                    <a:pt x="5543" y="5730"/>
                  </a:cubicBezTo>
                  <a:cubicBezTo>
                    <a:pt x="4577" y="5730"/>
                    <a:pt x="3619" y="5322"/>
                    <a:pt x="3326" y="4284"/>
                  </a:cubicBezTo>
                  <a:cubicBezTo>
                    <a:pt x="2918" y="3069"/>
                    <a:pt x="3734" y="1109"/>
                    <a:pt x="5206" y="1029"/>
                  </a:cubicBezTo>
                  <a:cubicBezTo>
                    <a:pt x="5286" y="1029"/>
                    <a:pt x="5357" y="994"/>
                    <a:pt x="5393" y="958"/>
                  </a:cubicBezTo>
                  <a:close/>
                  <a:moveTo>
                    <a:pt x="6129" y="0"/>
                  </a:moveTo>
                  <a:cubicBezTo>
                    <a:pt x="5801" y="0"/>
                    <a:pt x="5428" y="71"/>
                    <a:pt x="5100" y="187"/>
                  </a:cubicBezTo>
                  <a:cubicBezTo>
                    <a:pt x="5100" y="187"/>
                    <a:pt x="5065" y="222"/>
                    <a:pt x="5020" y="222"/>
                  </a:cubicBezTo>
                  <a:cubicBezTo>
                    <a:pt x="3211" y="408"/>
                    <a:pt x="2067" y="2475"/>
                    <a:pt x="2324" y="4177"/>
                  </a:cubicBezTo>
                  <a:cubicBezTo>
                    <a:pt x="2404" y="4656"/>
                    <a:pt x="2510" y="4985"/>
                    <a:pt x="2732" y="5357"/>
                  </a:cubicBezTo>
                  <a:cubicBezTo>
                    <a:pt x="2732" y="5357"/>
                    <a:pt x="2626" y="5508"/>
                    <a:pt x="2546" y="5614"/>
                  </a:cubicBezTo>
                  <a:cubicBezTo>
                    <a:pt x="1960" y="6395"/>
                    <a:pt x="1402" y="7166"/>
                    <a:pt x="887" y="8018"/>
                  </a:cubicBezTo>
                  <a:cubicBezTo>
                    <a:pt x="479" y="8718"/>
                    <a:pt x="0" y="9383"/>
                    <a:pt x="0" y="10235"/>
                  </a:cubicBezTo>
                  <a:cubicBezTo>
                    <a:pt x="0" y="10457"/>
                    <a:pt x="187" y="10678"/>
                    <a:pt x="408" y="10678"/>
                  </a:cubicBezTo>
                  <a:lnTo>
                    <a:pt x="444" y="10678"/>
                  </a:lnTo>
                  <a:cubicBezTo>
                    <a:pt x="1251" y="10607"/>
                    <a:pt x="1659" y="9641"/>
                    <a:pt x="2067" y="9011"/>
                  </a:cubicBezTo>
                  <a:cubicBezTo>
                    <a:pt x="2697" y="8124"/>
                    <a:pt x="3291" y="7237"/>
                    <a:pt x="3876" y="6315"/>
                  </a:cubicBezTo>
                  <a:cubicBezTo>
                    <a:pt x="4399" y="6572"/>
                    <a:pt x="4949" y="6687"/>
                    <a:pt x="5543" y="6687"/>
                  </a:cubicBezTo>
                  <a:cubicBezTo>
                    <a:pt x="6022" y="6687"/>
                    <a:pt x="6537" y="6572"/>
                    <a:pt x="7060" y="6430"/>
                  </a:cubicBezTo>
                  <a:cubicBezTo>
                    <a:pt x="8718" y="5836"/>
                    <a:pt x="9721" y="3991"/>
                    <a:pt x="9233" y="2253"/>
                  </a:cubicBezTo>
                  <a:cubicBezTo>
                    <a:pt x="8869" y="923"/>
                    <a:pt x="7503" y="0"/>
                    <a:pt x="6129" y="0"/>
                  </a:cubicBezTo>
                  <a:close/>
                </a:path>
              </a:pathLst>
            </a:custGeom>
            <a:solidFill>
              <a:srgbClr val="FFE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55086" y="3857015"/>
              <a:ext cx="67115" cy="120125"/>
            </a:xfrm>
            <a:custGeom>
              <a:avLst/>
              <a:gdLst/>
              <a:ahLst/>
              <a:cxnLst/>
              <a:rect l="l" t="t" r="r" b="b"/>
              <a:pathLst>
                <a:path w="1180" h="2112" extrusionOk="0">
                  <a:moveTo>
                    <a:pt x="595" y="0"/>
                  </a:moveTo>
                  <a:cubicBezTo>
                    <a:pt x="337" y="0"/>
                    <a:pt x="71" y="151"/>
                    <a:pt x="71" y="488"/>
                  </a:cubicBezTo>
                  <a:cubicBezTo>
                    <a:pt x="71" y="932"/>
                    <a:pt x="0" y="1517"/>
                    <a:pt x="258" y="1925"/>
                  </a:cubicBezTo>
                  <a:cubicBezTo>
                    <a:pt x="337" y="2040"/>
                    <a:pt x="479" y="2111"/>
                    <a:pt x="595" y="2111"/>
                  </a:cubicBezTo>
                  <a:cubicBezTo>
                    <a:pt x="736" y="2111"/>
                    <a:pt x="852" y="2040"/>
                    <a:pt x="923" y="1925"/>
                  </a:cubicBezTo>
                  <a:cubicBezTo>
                    <a:pt x="1180" y="1517"/>
                    <a:pt x="1109" y="932"/>
                    <a:pt x="1109" y="488"/>
                  </a:cubicBezTo>
                  <a:cubicBezTo>
                    <a:pt x="1144" y="151"/>
                    <a:pt x="852" y="0"/>
                    <a:pt x="595" y="0"/>
                  </a:cubicBezTo>
                  <a:close/>
                </a:path>
              </a:pathLst>
            </a:custGeom>
            <a:solidFill>
              <a:srgbClr val="FFE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92008" y="3897341"/>
              <a:ext cx="50507" cy="60631"/>
            </a:xfrm>
            <a:custGeom>
              <a:avLst/>
              <a:gdLst/>
              <a:ahLst/>
              <a:cxnLst/>
              <a:rect l="l" t="t" r="r" b="b"/>
              <a:pathLst>
                <a:path w="888" h="1066" extrusionOk="0">
                  <a:moveTo>
                    <a:pt x="480" y="1"/>
                  </a:moveTo>
                  <a:cubicBezTo>
                    <a:pt x="72" y="1"/>
                    <a:pt x="1" y="515"/>
                    <a:pt x="116" y="808"/>
                  </a:cubicBezTo>
                  <a:cubicBezTo>
                    <a:pt x="187" y="994"/>
                    <a:pt x="338" y="1065"/>
                    <a:pt x="480" y="1065"/>
                  </a:cubicBezTo>
                  <a:cubicBezTo>
                    <a:pt x="560" y="1065"/>
                    <a:pt x="630" y="1065"/>
                    <a:pt x="701" y="1030"/>
                  </a:cubicBezTo>
                  <a:cubicBezTo>
                    <a:pt x="852" y="959"/>
                    <a:pt x="888" y="772"/>
                    <a:pt x="888" y="586"/>
                  </a:cubicBezTo>
                  <a:lnTo>
                    <a:pt x="888" y="294"/>
                  </a:lnTo>
                  <a:cubicBezTo>
                    <a:pt x="852" y="143"/>
                    <a:pt x="701" y="1"/>
                    <a:pt x="515" y="1"/>
                  </a:cubicBezTo>
                  <a:close/>
                </a:path>
              </a:pathLst>
            </a:custGeom>
            <a:solidFill>
              <a:srgbClr val="FFE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2553942">
              <a:off x="2340443" y="466061"/>
              <a:ext cx="640320" cy="705980"/>
            </a:xfrm>
            <a:custGeom>
              <a:avLst/>
              <a:gdLst/>
              <a:ahLst/>
              <a:cxnLst/>
              <a:rect l="l" t="t" r="r" b="b"/>
              <a:pathLst>
                <a:path w="8648" h="9535" extrusionOk="0">
                  <a:moveTo>
                    <a:pt x="4506" y="1145"/>
                  </a:moveTo>
                  <a:cubicBezTo>
                    <a:pt x="4763" y="1145"/>
                    <a:pt x="4843" y="1517"/>
                    <a:pt x="4950" y="1739"/>
                  </a:cubicBezTo>
                  <a:cubicBezTo>
                    <a:pt x="5100" y="1961"/>
                    <a:pt x="6945" y="5357"/>
                    <a:pt x="7317" y="6138"/>
                  </a:cubicBezTo>
                  <a:cubicBezTo>
                    <a:pt x="7060" y="6102"/>
                    <a:pt x="6839" y="6067"/>
                    <a:pt x="6581" y="6023"/>
                  </a:cubicBezTo>
                  <a:lnTo>
                    <a:pt x="6466" y="6023"/>
                  </a:lnTo>
                  <a:cubicBezTo>
                    <a:pt x="6173" y="6023"/>
                    <a:pt x="5952" y="6244"/>
                    <a:pt x="6023" y="6581"/>
                  </a:cubicBezTo>
                  <a:cubicBezTo>
                    <a:pt x="6058" y="7060"/>
                    <a:pt x="6094" y="7876"/>
                    <a:pt x="6209" y="8355"/>
                  </a:cubicBezTo>
                  <a:cubicBezTo>
                    <a:pt x="6138" y="8426"/>
                    <a:pt x="5916" y="8426"/>
                    <a:pt x="5650" y="8462"/>
                  </a:cubicBezTo>
                  <a:cubicBezTo>
                    <a:pt x="4728" y="8506"/>
                    <a:pt x="3655" y="8541"/>
                    <a:pt x="2732" y="8577"/>
                  </a:cubicBezTo>
                  <a:cubicBezTo>
                    <a:pt x="2768" y="7983"/>
                    <a:pt x="2812" y="7397"/>
                    <a:pt x="2919" y="6803"/>
                  </a:cubicBezTo>
                  <a:cubicBezTo>
                    <a:pt x="2954" y="6581"/>
                    <a:pt x="2883" y="6431"/>
                    <a:pt x="2732" y="6324"/>
                  </a:cubicBezTo>
                  <a:cubicBezTo>
                    <a:pt x="2661" y="6173"/>
                    <a:pt x="2546" y="6102"/>
                    <a:pt x="2369" y="6102"/>
                  </a:cubicBezTo>
                  <a:lnTo>
                    <a:pt x="2253" y="6102"/>
                  </a:lnTo>
                  <a:cubicBezTo>
                    <a:pt x="1925" y="6138"/>
                    <a:pt x="1624" y="6209"/>
                    <a:pt x="1331" y="6289"/>
                  </a:cubicBezTo>
                  <a:cubicBezTo>
                    <a:pt x="1775" y="5544"/>
                    <a:pt x="4142" y="1225"/>
                    <a:pt x="4471" y="1145"/>
                  </a:cubicBezTo>
                  <a:close/>
                  <a:moveTo>
                    <a:pt x="4506" y="1"/>
                  </a:moveTo>
                  <a:cubicBezTo>
                    <a:pt x="4063" y="1"/>
                    <a:pt x="3770" y="338"/>
                    <a:pt x="3513" y="701"/>
                  </a:cubicBezTo>
                  <a:cubicBezTo>
                    <a:pt x="3105" y="1331"/>
                    <a:pt x="852" y="5216"/>
                    <a:pt x="152" y="6546"/>
                  </a:cubicBezTo>
                  <a:cubicBezTo>
                    <a:pt x="1" y="6839"/>
                    <a:pt x="187" y="7211"/>
                    <a:pt x="551" y="7211"/>
                  </a:cubicBezTo>
                  <a:cubicBezTo>
                    <a:pt x="994" y="7211"/>
                    <a:pt x="1482" y="7211"/>
                    <a:pt x="1925" y="7131"/>
                  </a:cubicBezTo>
                  <a:lnTo>
                    <a:pt x="1925" y="7131"/>
                  </a:lnTo>
                  <a:cubicBezTo>
                    <a:pt x="1810" y="7761"/>
                    <a:pt x="1775" y="8426"/>
                    <a:pt x="1810" y="9056"/>
                  </a:cubicBezTo>
                  <a:cubicBezTo>
                    <a:pt x="1845" y="9313"/>
                    <a:pt x="1996" y="9535"/>
                    <a:pt x="2253" y="9535"/>
                  </a:cubicBezTo>
                  <a:lnTo>
                    <a:pt x="2289" y="9535"/>
                  </a:lnTo>
                  <a:cubicBezTo>
                    <a:pt x="3034" y="9464"/>
                    <a:pt x="5987" y="9428"/>
                    <a:pt x="6652" y="9277"/>
                  </a:cubicBezTo>
                  <a:cubicBezTo>
                    <a:pt x="7060" y="9171"/>
                    <a:pt x="7202" y="8905"/>
                    <a:pt x="7202" y="8506"/>
                  </a:cubicBezTo>
                  <a:cubicBezTo>
                    <a:pt x="7202" y="8018"/>
                    <a:pt x="7096" y="7504"/>
                    <a:pt x="6980" y="6989"/>
                  </a:cubicBezTo>
                  <a:lnTo>
                    <a:pt x="6980" y="6989"/>
                  </a:lnTo>
                  <a:cubicBezTo>
                    <a:pt x="7317" y="7025"/>
                    <a:pt x="7646" y="7096"/>
                    <a:pt x="7983" y="7131"/>
                  </a:cubicBezTo>
                  <a:lnTo>
                    <a:pt x="8054" y="7131"/>
                  </a:lnTo>
                  <a:cubicBezTo>
                    <a:pt x="8311" y="7131"/>
                    <a:pt x="8648" y="6909"/>
                    <a:pt x="8497" y="6581"/>
                  </a:cubicBezTo>
                  <a:cubicBezTo>
                    <a:pt x="7983" y="5287"/>
                    <a:pt x="6058" y="1482"/>
                    <a:pt x="5650" y="852"/>
                  </a:cubicBezTo>
                  <a:cubicBezTo>
                    <a:pt x="5393" y="480"/>
                    <a:pt x="5100" y="36"/>
                    <a:pt x="4586" y="1"/>
                  </a:cubicBezTo>
                  <a:close/>
                </a:path>
              </a:pathLst>
            </a:custGeom>
            <a:solidFill>
              <a:srgbClr val="7D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72132" y="2034238"/>
              <a:ext cx="636630" cy="641180"/>
            </a:xfrm>
            <a:custGeom>
              <a:avLst/>
              <a:gdLst/>
              <a:ahLst/>
              <a:cxnLst/>
              <a:rect l="l" t="t" r="r" b="b"/>
              <a:pathLst>
                <a:path w="11193" h="11273" extrusionOk="0">
                  <a:moveTo>
                    <a:pt x="5836" y="1109"/>
                  </a:moveTo>
                  <a:cubicBezTo>
                    <a:pt x="6022" y="1553"/>
                    <a:pt x="6208" y="1996"/>
                    <a:pt x="6386" y="2440"/>
                  </a:cubicBezTo>
                  <a:cubicBezTo>
                    <a:pt x="6537" y="2803"/>
                    <a:pt x="6652" y="3326"/>
                    <a:pt x="7051" y="3513"/>
                  </a:cubicBezTo>
                  <a:cubicBezTo>
                    <a:pt x="7166" y="3584"/>
                    <a:pt x="7317" y="3584"/>
                    <a:pt x="7423" y="3584"/>
                  </a:cubicBezTo>
                  <a:cubicBezTo>
                    <a:pt x="7760" y="3584"/>
                    <a:pt x="8053" y="3468"/>
                    <a:pt x="8310" y="3362"/>
                  </a:cubicBezTo>
                  <a:cubicBezTo>
                    <a:pt x="8718" y="3247"/>
                    <a:pt x="9091" y="3069"/>
                    <a:pt x="9490" y="2883"/>
                  </a:cubicBezTo>
                  <a:cubicBezTo>
                    <a:pt x="9641" y="3619"/>
                    <a:pt x="9862" y="4320"/>
                    <a:pt x="10049" y="5020"/>
                  </a:cubicBezTo>
                  <a:cubicBezTo>
                    <a:pt x="9534" y="5242"/>
                    <a:pt x="8940" y="5464"/>
                    <a:pt x="8496" y="5836"/>
                  </a:cubicBezTo>
                  <a:cubicBezTo>
                    <a:pt x="7982" y="6244"/>
                    <a:pt x="7982" y="6794"/>
                    <a:pt x="8159" y="7424"/>
                  </a:cubicBezTo>
                  <a:cubicBezTo>
                    <a:pt x="8275" y="7796"/>
                    <a:pt x="8647" y="8869"/>
                    <a:pt x="8683" y="9011"/>
                  </a:cubicBezTo>
                  <a:cubicBezTo>
                    <a:pt x="8603" y="9011"/>
                    <a:pt x="7095" y="9756"/>
                    <a:pt x="6466" y="10013"/>
                  </a:cubicBezTo>
                  <a:cubicBezTo>
                    <a:pt x="6093" y="9162"/>
                    <a:pt x="5685" y="8311"/>
                    <a:pt x="5321" y="7459"/>
                  </a:cubicBezTo>
                  <a:cubicBezTo>
                    <a:pt x="5206" y="7282"/>
                    <a:pt x="5055" y="7202"/>
                    <a:pt x="4878" y="7202"/>
                  </a:cubicBezTo>
                  <a:cubicBezTo>
                    <a:pt x="4763" y="7202"/>
                    <a:pt x="4656" y="7202"/>
                    <a:pt x="4577" y="7237"/>
                  </a:cubicBezTo>
                  <a:cubicBezTo>
                    <a:pt x="3769" y="7610"/>
                    <a:pt x="2989" y="7982"/>
                    <a:pt x="2173" y="8311"/>
                  </a:cubicBezTo>
                  <a:cubicBezTo>
                    <a:pt x="1916" y="7681"/>
                    <a:pt x="1588" y="7060"/>
                    <a:pt x="1251" y="6501"/>
                  </a:cubicBezTo>
                  <a:cubicBezTo>
                    <a:pt x="2102" y="5987"/>
                    <a:pt x="3024" y="5508"/>
                    <a:pt x="3947" y="5100"/>
                  </a:cubicBezTo>
                  <a:cubicBezTo>
                    <a:pt x="4319" y="4949"/>
                    <a:pt x="4284" y="4541"/>
                    <a:pt x="4027" y="4320"/>
                  </a:cubicBezTo>
                  <a:cubicBezTo>
                    <a:pt x="4027" y="4284"/>
                    <a:pt x="4027" y="4249"/>
                    <a:pt x="3991" y="4213"/>
                  </a:cubicBezTo>
                  <a:cubicBezTo>
                    <a:pt x="3690" y="3584"/>
                    <a:pt x="3362" y="2954"/>
                    <a:pt x="3024" y="2324"/>
                  </a:cubicBezTo>
                  <a:cubicBezTo>
                    <a:pt x="3991" y="1916"/>
                    <a:pt x="4914" y="1517"/>
                    <a:pt x="5836" y="1109"/>
                  </a:cubicBezTo>
                  <a:close/>
                  <a:moveTo>
                    <a:pt x="6093" y="1"/>
                  </a:moveTo>
                  <a:cubicBezTo>
                    <a:pt x="6022" y="1"/>
                    <a:pt x="5907" y="1"/>
                    <a:pt x="5836" y="36"/>
                  </a:cubicBezTo>
                  <a:lnTo>
                    <a:pt x="2173" y="1695"/>
                  </a:lnTo>
                  <a:cubicBezTo>
                    <a:pt x="1951" y="1810"/>
                    <a:pt x="1916" y="2103"/>
                    <a:pt x="2031" y="2324"/>
                  </a:cubicBezTo>
                  <a:cubicBezTo>
                    <a:pt x="2359" y="3025"/>
                    <a:pt x="2696" y="3734"/>
                    <a:pt x="3024" y="4435"/>
                  </a:cubicBezTo>
                  <a:cubicBezTo>
                    <a:pt x="2102" y="4878"/>
                    <a:pt x="1215" y="5393"/>
                    <a:pt x="328" y="5907"/>
                  </a:cubicBezTo>
                  <a:cubicBezTo>
                    <a:pt x="71" y="6058"/>
                    <a:pt x="0" y="6351"/>
                    <a:pt x="142" y="6617"/>
                  </a:cubicBezTo>
                  <a:cubicBezTo>
                    <a:pt x="621" y="7459"/>
                    <a:pt x="958" y="8346"/>
                    <a:pt x="1366" y="9277"/>
                  </a:cubicBezTo>
                  <a:cubicBezTo>
                    <a:pt x="1437" y="9455"/>
                    <a:pt x="1623" y="9534"/>
                    <a:pt x="1809" y="9534"/>
                  </a:cubicBezTo>
                  <a:cubicBezTo>
                    <a:pt x="1916" y="9534"/>
                    <a:pt x="2031" y="9499"/>
                    <a:pt x="2102" y="9455"/>
                  </a:cubicBezTo>
                  <a:cubicBezTo>
                    <a:pt x="2883" y="9056"/>
                    <a:pt x="3725" y="8754"/>
                    <a:pt x="4577" y="8426"/>
                  </a:cubicBezTo>
                  <a:cubicBezTo>
                    <a:pt x="4949" y="9277"/>
                    <a:pt x="5321" y="10164"/>
                    <a:pt x="5721" y="11007"/>
                  </a:cubicBezTo>
                  <a:cubicBezTo>
                    <a:pt x="5800" y="11157"/>
                    <a:pt x="6022" y="11273"/>
                    <a:pt x="6208" y="11273"/>
                  </a:cubicBezTo>
                  <a:lnTo>
                    <a:pt x="6350" y="11273"/>
                  </a:lnTo>
                  <a:cubicBezTo>
                    <a:pt x="7131" y="10936"/>
                    <a:pt x="7902" y="10608"/>
                    <a:pt x="8718" y="10271"/>
                  </a:cubicBezTo>
                  <a:cubicBezTo>
                    <a:pt x="9312" y="10013"/>
                    <a:pt x="9898" y="9827"/>
                    <a:pt x="9862" y="9091"/>
                  </a:cubicBezTo>
                  <a:cubicBezTo>
                    <a:pt x="9862" y="8346"/>
                    <a:pt x="9419" y="7610"/>
                    <a:pt x="9233" y="6909"/>
                  </a:cubicBezTo>
                  <a:cubicBezTo>
                    <a:pt x="9126" y="6501"/>
                    <a:pt x="9383" y="6466"/>
                    <a:pt x="9756" y="6280"/>
                  </a:cubicBezTo>
                  <a:cubicBezTo>
                    <a:pt x="10119" y="6093"/>
                    <a:pt x="10527" y="5907"/>
                    <a:pt x="10900" y="5730"/>
                  </a:cubicBezTo>
                  <a:cubicBezTo>
                    <a:pt x="11122" y="5650"/>
                    <a:pt x="11193" y="5357"/>
                    <a:pt x="11157" y="5171"/>
                  </a:cubicBezTo>
                  <a:cubicBezTo>
                    <a:pt x="10900" y="4133"/>
                    <a:pt x="10598" y="3105"/>
                    <a:pt x="10306" y="2067"/>
                  </a:cubicBezTo>
                  <a:cubicBezTo>
                    <a:pt x="10235" y="1845"/>
                    <a:pt x="10013" y="1695"/>
                    <a:pt x="9827" y="1695"/>
                  </a:cubicBezTo>
                  <a:cubicBezTo>
                    <a:pt x="9756" y="1695"/>
                    <a:pt x="9641" y="1739"/>
                    <a:pt x="9570" y="1774"/>
                  </a:cubicBezTo>
                  <a:cubicBezTo>
                    <a:pt x="9197" y="1961"/>
                    <a:pt x="8018" y="2510"/>
                    <a:pt x="7831" y="2510"/>
                  </a:cubicBezTo>
                  <a:cubicBezTo>
                    <a:pt x="7716" y="2510"/>
                    <a:pt x="7645" y="2546"/>
                    <a:pt x="7610" y="2546"/>
                  </a:cubicBezTo>
                  <a:cubicBezTo>
                    <a:pt x="7539" y="2546"/>
                    <a:pt x="7494" y="2475"/>
                    <a:pt x="7388" y="2289"/>
                  </a:cubicBezTo>
                  <a:cubicBezTo>
                    <a:pt x="7051" y="1624"/>
                    <a:pt x="6794" y="887"/>
                    <a:pt x="6501" y="222"/>
                  </a:cubicBezTo>
                  <a:cubicBezTo>
                    <a:pt x="6430" y="36"/>
                    <a:pt x="6279" y="1"/>
                    <a:pt x="6093" y="1"/>
                  </a:cubicBezTo>
                  <a:close/>
                </a:path>
              </a:pathLst>
            </a:custGeom>
            <a:solidFill>
              <a:srgbClr val="FF8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-608654">
              <a:off x="7643326" y="1878023"/>
              <a:ext cx="1374594" cy="842981"/>
            </a:xfrm>
            <a:custGeom>
              <a:avLst/>
              <a:gdLst/>
              <a:ahLst/>
              <a:cxnLst/>
              <a:rect l="l" t="t" r="r" b="b"/>
              <a:pathLst>
                <a:path w="24168" h="13747" extrusionOk="0">
                  <a:moveTo>
                    <a:pt x="9428" y="1224"/>
                  </a:moveTo>
                  <a:cubicBezTo>
                    <a:pt x="11015" y="1224"/>
                    <a:pt x="12452" y="2732"/>
                    <a:pt x="12416" y="4284"/>
                  </a:cubicBezTo>
                  <a:cubicBezTo>
                    <a:pt x="12416" y="4656"/>
                    <a:pt x="12718" y="4878"/>
                    <a:pt x="13010" y="4878"/>
                  </a:cubicBezTo>
                  <a:cubicBezTo>
                    <a:pt x="13232" y="4878"/>
                    <a:pt x="13418" y="4807"/>
                    <a:pt x="13525" y="4621"/>
                  </a:cubicBezTo>
                  <a:cubicBezTo>
                    <a:pt x="14447" y="3255"/>
                    <a:pt x="16044" y="2404"/>
                    <a:pt x="17667" y="2404"/>
                  </a:cubicBezTo>
                  <a:lnTo>
                    <a:pt x="17702" y="2404"/>
                  </a:lnTo>
                  <a:cubicBezTo>
                    <a:pt x="19405" y="2404"/>
                    <a:pt x="20877" y="3441"/>
                    <a:pt x="21657" y="4949"/>
                  </a:cubicBezTo>
                  <a:cubicBezTo>
                    <a:pt x="22429" y="6465"/>
                    <a:pt x="22207" y="8275"/>
                    <a:pt x="21028" y="9534"/>
                  </a:cubicBezTo>
                  <a:cubicBezTo>
                    <a:pt x="20478" y="10128"/>
                    <a:pt x="19768" y="10572"/>
                    <a:pt x="18961" y="10793"/>
                  </a:cubicBezTo>
                  <a:cubicBezTo>
                    <a:pt x="18740" y="10829"/>
                    <a:pt x="18367" y="10900"/>
                    <a:pt x="17959" y="10900"/>
                  </a:cubicBezTo>
                  <a:cubicBezTo>
                    <a:pt x="17374" y="10900"/>
                    <a:pt x="16709" y="10758"/>
                    <a:pt x="16709" y="10235"/>
                  </a:cubicBezTo>
                  <a:cubicBezTo>
                    <a:pt x="16664" y="9906"/>
                    <a:pt x="16372" y="9649"/>
                    <a:pt x="16079" y="9649"/>
                  </a:cubicBezTo>
                  <a:cubicBezTo>
                    <a:pt x="15893" y="9649"/>
                    <a:pt x="15742" y="9720"/>
                    <a:pt x="15636" y="9942"/>
                  </a:cubicBezTo>
                  <a:cubicBezTo>
                    <a:pt x="15414" y="10385"/>
                    <a:pt x="15263" y="10793"/>
                    <a:pt x="14891" y="11201"/>
                  </a:cubicBezTo>
                  <a:cubicBezTo>
                    <a:pt x="14563" y="11529"/>
                    <a:pt x="14155" y="11866"/>
                    <a:pt x="13747" y="12088"/>
                  </a:cubicBezTo>
                  <a:cubicBezTo>
                    <a:pt x="13010" y="12532"/>
                    <a:pt x="12195" y="12753"/>
                    <a:pt x="11343" y="12753"/>
                  </a:cubicBezTo>
                  <a:lnTo>
                    <a:pt x="11166" y="12753"/>
                  </a:lnTo>
                  <a:cubicBezTo>
                    <a:pt x="9241" y="12674"/>
                    <a:pt x="7618" y="11379"/>
                    <a:pt x="6838" y="9685"/>
                  </a:cubicBezTo>
                  <a:cubicBezTo>
                    <a:pt x="6767" y="9499"/>
                    <a:pt x="6581" y="9383"/>
                    <a:pt x="6359" y="9383"/>
                  </a:cubicBezTo>
                  <a:cubicBezTo>
                    <a:pt x="6173" y="9383"/>
                    <a:pt x="5951" y="9499"/>
                    <a:pt x="5880" y="9685"/>
                  </a:cubicBezTo>
                  <a:cubicBezTo>
                    <a:pt x="5543" y="10385"/>
                    <a:pt x="5064" y="10900"/>
                    <a:pt x="4213" y="11086"/>
                  </a:cubicBezTo>
                  <a:cubicBezTo>
                    <a:pt x="4106" y="11086"/>
                    <a:pt x="3956" y="11122"/>
                    <a:pt x="3849" y="11122"/>
                  </a:cubicBezTo>
                  <a:cubicBezTo>
                    <a:pt x="3140" y="11122"/>
                    <a:pt x="2519" y="10758"/>
                    <a:pt x="2111" y="10128"/>
                  </a:cubicBezTo>
                  <a:cubicBezTo>
                    <a:pt x="1259" y="8798"/>
                    <a:pt x="2111" y="7210"/>
                    <a:pt x="3512" y="6909"/>
                  </a:cubicBezTo>
                  <a:cubicBezTo>
                    <a:pt x="3512" y="6944"/>
                    <a:pt x="3548" y="6944"/>
                    <a:pt x="3548" y="6989"/>
                  </a:cubicBezTo>
                  <a:cubicBezTo>
                    <a:pt x="3663" y="7166"/>
                    <a:pt x="3805" y="7246"/>
                    <a:pt x="3991" y="7246"/>
                  </a:cubicBezTo>
                  <a:cubicBezTo>
                    <a:pt x="4248" y="7246"/>
                    <a:pt x="4514" y="7024"/>
                    <a:pt x="4550" y="6767"/>
                  </a:cubicBezTo>
                  <a:cubicBezTo>
                    <a:pt x="4807" y="6545"/>
                    <a:pt x="4771" y="5987"/>
                    <a:pt x="4363" y="5836"/>
                  </a:cubicBezTo>
                  <a:cubicBezTo>
                    <a:pt x="4470" y="5508"/>
                    <a:pt x="4771" y="5286"/>
                    <a:pt x="5100" y="5286"/>
                  </a:cubicBezTo>
                  <a:cubicBezTo>
                    <a:pt x="5357" y="5286"/>
                    <a:pt x="5623" y="5392"/>
                    <a:pt x="5765" y="5694"/>
                  </a:cubicBezTo>
                  <a:cubicBezTo>
                    <a:pt x="5800" y="5800"/>
                    <a:pt x="5845" y="5916"/>
                    <a:pt x="5880" y="6022"/>
                  </a:cubicBezTo>
                  <a:cubicBezTo>
                    <a:pt x="5986" y="6244"/>
                    <a:pt x="6173" y="6324"/>
                    <a:pt x="6359" y="6324"/>
                  </a:cubicBezTo>
                  <a:cubicBezTo>
                    <a:pt x="6731" y="6324"/>
                    <a:pt x="7095" y="5987"/>
                    <a:pt x="6989" y="5579"/>
                  </a:cubicBezTo>
                  <a:cubicBezTo>
                    <a:pt x="6953" y="5392"/>
                    <a:pt x="6873" y="5250"/>
                    <a:pt x="6802" y="5064"/>
                  </a:cubicBezTo>
                  <a:cubicBezTo>
                    <a:pt x="6323" y="3619"/>
                    <a:pt x="7210" y="1774"/>
                    <a:pt x="8683" y="1330"/>
                  </a:cubicBezTo>
                  <a:cubicBezTo>
                    <a:pt x="8949" y="1260"/>
                    <a:pt x="9170" y="1224"/>
                    <a:pt x="9428" y="1224"/>
                  </a:cubicBezTo>
                  <a:close/>
                  <a:moveTo>
                    <a:pt x="9463" y="0"/>
                  </a:moveTo>
                  <a:cubicBezTo>
                    <a:pt x="9091" y="0"/>
                    <a:pt x="8727" y="71"/>
                    <a:pt x="8390" y="186"/>
                  </a:cubicBezTo>
                  <a:cubicBezTo>
                    <a:pt x="6616" y="736"/>
                    <a:pt x="5578" y="2404"/>
                    <a:pt x="5508" y="4142"/>
                  </a:cubicBezTo>
                  <a:cubicBezTo>
                    <a:pt x="5357" y="4106"/>
                    <a:pt x="5215" y="4062"/>
                    <a:pt x="5064" y="4062"/>
                  </a:cubicBezTo>
                  <a:cubicBezTo>
                    <a:pt x="4842" y="4062"/>
                    <a:pt x="4621" y="4142"/>
                    <a:pt x="4399" y="4213"/>
                  </a:cubicBezTo>
                  <a:cubicBezTo>
                    <a:pt x="3734" y="4505"/>
                    <a:pt x="3326" y="5171"/>
                    <a:pt x="3290" y="5836"/>
                  </a:cubicBezTo>
                  <a:cubicBezTo>
                    <a:pt x="1224" y="6279"/>
                    <a:pt x="0" y="8718"/>
                    <a:pt x="1224" y="10643"/>
                  </a:cubicBezTo>
                  <a:cubicBezTo>
                    <a:pt x="1854" y="11600"/>
                    <a:pt x="2882" y="12088"/>
                    <a:pt x="3920" y="12088"/>
                  </a:cubicBezTo>
                  <a:cubicBezTo>
                    <a:pt x="4807" y="12088"/>
                    <a:pt x="5694" y="11716"/>
                    <a:pt x="6323" y="11051"/>
                  </a:cubicBezTo>
                  <a:cubicBezTo>
                    <a:pt x="7352" y="12638"/>
                    <a:pt x="9206" y="13711"/>
                    <a:pt x="11166" y="13747"/>
                  </a:cubicBezTo>
                  <a:lnTo>
                    <a:pt x="11237" y="13747"/>
                  </a:lnTo>
                  <a:cubicBezTo>
                    <a:pt x="12310" y="13747"/>
                    <a:pt x="13339" y="13454"/>
                    <a:pt x="14225" y="12931"/>
                  </a:cubicBezTo>
                  <a:cubicBezTo>
                    <a:pt x="14855" y="12532"/>
                    <a:pt x="15556" y="11973"/>
                    <a:pt x="16079" y="11343"/>
                  </a:cubicBezTo>
                  <a:cubicBezTo>
                    <a:pt x="16558" y="11822"/>
                    <a:pt x="17294" y="11973"/>
                    <a:pt x="18075" y="11973"/>
                  </a:cubicBezTo>
                  <a:cubicBezTo>
                    <a:pt x="18553" y="11973"/>
                    <a:pt x="19032" y="11902"/>
                    <a:pt x="19440" y="11787"/>
                  </a:cubicBezTo>
                  <a:cubicBezTo>
                    <a:pt x="21099" y="11308"/>
                    <a:pt x="22509" y="9942"/>
                    <a:pt x="23023" y="8319"/>
                  </a:cubicBezTo>
                  <a:cubicBezTo>
                    <a:pt x="24167" y="4842"/>
                    <a:pt x="21214" y="1224"/>
                    <a:pt x="17702" y="1224"/>
                  </a:cubicBezTo>
                  <a:lnTo>
                    <a:pt x="17516" y="1224"/>
                  </a:lnTo>
                  <a:cubicBezTo>
                    <a:pt x="15964" y="1260"/>
                    <a:pt x="14527" y="1925"/>
                    <a:pt x="13418" y="2953"/>
                  </a:cubicBezTo>
                  <a:cubicBezTo>
                    <a:pt x="12860" y="1295"/>
                    <a:pt x="11201" y="0"/>
                    <a:pt x="9463" y="0"/>
                  </a:cubicBezTo>
                  <a:close/>
                </a:path>
              </a:pathLst>
            </a:custGeom>
            <a:solidFill>
              <a:srgbClr val="7D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-5030602">
              <a:off x="7075858" y="3642302"/>
              <a:ext cx="1315646" cy="708302"/>
            </a:xfrm>
            <a:custGeom>
              <a:avLst/>
              <a:gdLst/>
              <a:ahLst/>
              <a:cxnLst/>
              <a:rect l="l" t="t" r="r" b="b"/>
              <a:pathLst>
                <a:path w="23131" h="12453" extrusionOk="0">
                  <a:moveTo>
                    <a:pt x="630" y="0"/>
                  </a:moveTo>
                  <a:cubicBezTo>
                    <a:pt x="293" y="0"/>
                    <a:pt x="1" y="258"/>
                    <a:pt x="107" y="630"/>
                  </a:cubicBezTo>
                  <a:cubicBezTo>
                    <a:pt x="1145" y="4320"/>
                    <a:pt x="3034" y="7867"/>
                    <a:pt x="6173" y="10164"/>
                  </a:cubicBezTo>
                  <a:cubicBezTo>
                    <a:pt x="8133" y="11636"/>
                    <a:pt x="10572" y="12452"/>
                    <a:pt x="13011" y="12452"/>
                  </a:cubicBezTo>
                  <a:cubicBezTo>
                    <a:pt x="14341" y="12452"/>
                    <a:pt x="15672" y="12230"/>
                    <a:pt x="16958" y="11672"/>
                  </a:cubicBezTo>
                  <a:cubicBezTo>
                    <a:pt x="18590" y="10971"/>
                    <a:pt x="20106" y="9862"/>
                    <a:pt x="21392" y="8568"/>
                  </a:cubicBezTo>
                  <a:lnTo>
                    <a:pt x="21392" y="8568"/>
                  </a:lnTo>
                  <a:cubicBezTo>
                    <a:pt x="21357" y="9011"/>
                    <a:pt x="21392" y="9455"/>
                    <a:pt x="21729" y="9756"/>
                  </a:cubicBezTo>
                  <a:cubicBezTo>
                    <a:pt x="21800" y="9827"/>
                    <a:pt x="21951" y="9898"/>
                    <a:pt x="22057" y="9898"/>
                  </a:cubicBezTo>
                  <a:cubicBezTo>
                    <a:pt x="22173" y="9898"/>
                    <a:pt x="22279" y="9827"/>
                    <a:pt x="22394" y="9756"/>
                  </a:cubicBezTo>
                  <a:cubicBezTo>
                    <a:pt x="22802" y="9313"/>
                    <a:pt x="22687" y="8718"/>
                    <a:pt x="22802" y="8169"/>
                  </a:cubicBezTo>
                  <a:cubicBezTo>
                    <a:pt x="22873" y="7681"/>
                    <a:pt x="23130" y="7131"/>
                    <a:pt x="22988" y="6652"/>
                  </a:cubicBezTo>
                  <a:cubicBezTo>
                    <a:pt x="22838" y="6244"/>
                    <a:pt x="22501" y="6093"/>
                    <a:pt x="22102" y="6093"/>
                  </a:cubicBezTo>
                  <a:lnTo>
                    <a:pt x="21986" y="6093"/>
                  </a:lnTo>
                  <a:cubicBezTo>
                    <a:pt x="21321" y="6173"/>
                    <a:pt x="20656" y="6315"/>
                    <a:pt x="20026" y="6395"/>
                  </a:cubicBezTo>
                  <a:cubicBezTo>
                    <a:pt x="19255" y="6537"/>
                    <a:pt x="19512" y="7681"/>
                    <a:pt x="20248" y="7681"/>
                  </a:cubicBezTo>
                  <a:lnTo>
                    <a:pt x="20399" y="7681"/>
                  </a:lnTo>
                  <a:cubicBezTo>
                    <a:pt x="20399" y="7681"/>
                    <a:pt x="20434" y="7645"/>
                    <a:pt x="20470" y="7645"/>
                  </a:cubicBezTo>
                  <a:cubicBezTo>
                    <a:pt x="19104" y="9011"/>
                    <a:pt x="17623" y="10199"/>
                    <a:pt x="15743" y="10785"/>
                  </a:cubicBezTo>
                  <a:cubicBezTo>
                    <a:pt x="14891" y="11086"/>
                    <a:pt x="14004" y="11228"/>
                    <a:pt x="13082" y="11228"/>
                  </a:cubicBezTo>
                  <a:cubicBezTo>
                    <a:pt x="11823" y="11228"/>
                    <a:pt x="10528" y="10936"/>
                    <a:pt x="9313" y="10457"/>
                  </a:cubicBezTo>
                  <a:cubicBezTo>
                    <a:pt x="5029" y="8789"/>
                    <a:pt x="2324" y="4621"/>
                    <a:pt x="1109" y="364"/>
                  </a:cubicBezTo>
                  <a:cubicBezTo>
                    <a:pt x="1038" y="107"/>
                    <a:pt x="817" y="0"/>
                    <a:pt x="630" y="0"/>
                  </a:cubicBezTo>
                  <a:close/>
                </a:path>
              </a:pathLst>
            </a:custGeom>
            <a:solidFill>
              <a:srgbClr val="937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75151" y="264978"/>
              <a:ext cx="1019529" cy="939332"/>
            </a:xfrm>
            <a:custGeom>
              <a:avLst/>
              <a:gdLst/>
              <a:ahLst/>
              <a:cxnLst/>
              <a:rect l="l" t="t" r="r" b="b"/>
              <a:pathLst>
                <a:path w="17925" h="16515" extrusionOk="0">
                  <a:moveTo>
                    <a:pt x="11867" y="1109"/>
                  </a:moveTo>
                  <a:cubicBezTo>
                    <a:pt x="11938" y="1109"/>
                    <a:pt x="11973" y="1109"/>
                    <a:pt x="12018" y="1145"/>
                  </a:cubicBezTo>
                  <a:cubicBezTo>
                    <a:pt x="12275" y="1251"/>
                    <a:pt x="12532" y="2032"/>
                    <a:pt x="12683" y="2289"/>
                  </a:cubicBezTo>
                  <a:cubicBezTo>
                    <a:pt x="13126" y="3105"/>
                    <a:pt x="13605" y="3912"/>
                    <a:pt x="14049" y="4692"/>
                  </a:cubicBezTo>
                  <a:cubicBezTo>
                    <a:pt x="14900" y="6209"/>
                    <a:pt x="15743" y="7725"/>
                    <a:pt x="16629" y="9197"/>
                  </a:cubicBezTo>
                  <a:cubicBezTo>
                    <a:pt x="14678" y="10271"/>
                    <a:pt x="12639" y="11193"/>
                    <a:pt x="10643" y="12231"/>
                  </a:cubicBezTo>
                  <a:cubicBezTo>
                    <a:pt x="8692" y="13224"/>
                    <a:pt x="6732" y="14261"/>
                    <a:pt x="4772" y="15299"/>
                  </a:cubicBezTo>
                  <a:cubicBezTo>
                    <a:pt x="4364" y="14448"/>
                    <a:pt x="3956" y="13596"/>
                    <a:pt x="3592" y="12709"/>
                  </a:cubicBezTo>
                  <a:lnTo>
                    <a:pt x="3592" y="12709"/>
                  </a:lnTo>
                  <a:cubicBezTo>
                    <a:pt x="3663" y="12745"/>
                    <a:pt x="3734" y="12745"/>
                    <a:pt x="3814" y="12745"/>
                  </a:cubicBezTo>
                  <a:lnTo>
                    <a:pt x="3921" y="12745"/>
                  </a:lnTo>
                  <a:cubicBezTo>
                    <a:pt x="4142" y="12709"/>
                    <a:pt x="4399" y="12674"/>
                    <a:pt x="4621" y="12559"/>
                  </a:cubicBezTo>
                  <a:cubicBezTo>
                    <a:pt x="4807" y="12488"/>
                    <a:pt x="4958" y="12302"/>
                    <a:pt x="4923" y="12080"/>
                  </a:cubicBezTo>
                  <a:cubicBezTo>
                    <a:pt x="4923" y="11858"/>
                    <a:pt x="4737" y="11716"/>
                    <a:pt x="4515" y="11716"/>
                  </a:cubicBezTo>
                  <a:lnTo>
                    <a:pt x="4399" y="11716"/>
                  </a:lnTo>
                  <a:cubicBezTo>
                    <a:pt x="4178" y="11716"/>
                    <a:pt x="3992" y="11752"/>
                    <a:pt x="3770" y="11752"/>
                  </a:cubicBezTo>
                  <a:cubicBezTo>
                    <a:pt x="3548" y="11787"/>
                    <a:pt x="3371" y="11894"/>
                    <a:pt x="3326" y="12080"/>
                  </a:cubicBezTo>
                  <a:cubicBezTo>
                    <a:pt x="3105" y="11601"/>
                    <a:pt x="2883" y="11122"/>
                    <a:pt x="2706" y="10643"/>
                  </a:cubicBezTo>
                  <a:cubicBezTo>
                    <a:pt x="2706" y="10643"/>
                    <a:pt x="3371" y="10457"/>
                    <a:pt x="3663" y="10306"/>
                  </a:cubicBezTo>
                  <a:cubicBezTo>
                    <a:pt x="4036" y="10049"/>
                    <a:pt x="3885" y="9499"/>
                    <a:pt x="3442" y="9499"/>
                  </a:cubicBezTo>
                  <a:lnTo>
                    <a:pt x="3406" y="9499"/>
                  </a:lnTo>
                  <a:cubicBezTo>
                    <a:pt x="3034" y="9499"/>
                    <a:pt x="2369" y="9676"/>
                    <a:pt x="2333" y="9721"/>
                  </a:cubicBezTo>
                  <a:cubicBezTo>
                    <a:pt x="2182" y="9384"/>
                    <a:pt x="2040" y="9056"/>
                    <a:pt x="1925" y="8719"/>
                  </a:cubicBezTo>
                  <a:cubicBezTo>
                    <a:pt x="2262" y="8568"/>
                    <a:pt x="2661" y="8426"/>
                    <a:pt x="2927" y="8204"/>
                  </a:cubicBezTo>
                  <a:cubicBezTo>
                    <a:pt x="3184" y="7903"/>
                    <a:pt x="2963" y="7459"/>
                    <a:pt x="2590" y="7459"/>
                  </a:cubicBezTo>
                  <a:lnTo>
                    <a:pt x="2555" y="7459"/>
                  </a:lnTo>
                  <a:cubicBezTo>
                    <a:pt x="2218" y="7459"/>
                    <a:pt x="1890" y="7610"/>
                    <a:pt x="1553" y="7761"/>
                  </a:cubicBezTo>
                  <a:cubicBezTo>
                    <a:pt x="1411" y="7424"/>
                    <a:pt x="1154" y="7060"/>
                    <a:pt x="1038" y="6723"/>
                  </a:cubicBezTo>
                  <a:cubicBezTo>
                    <a:pt x="4213" y="4914"/>
                    <a:pt x="7690" y="3291"/>
                    <a:pt x="10909" y="1553"/>
                  </a:cubicBezTo>
                  <a:cubicBezTo>
                    <a:pt x="11131" y="1437"/>
                    <a:pt x="11574" y="1109"/>
                    <a:pt x="11867" y="1109"/>
                  </a:cubicBezTo>
                  <a:close/>
                  <a:moveTo>
                    <a:pt x="11973" y="1"/>
                  </a:moveTo>
                  <a:cubicBezTo>
                    <a:pt x="11831" y="1"/>
                    <a:pt x="11716" y="36"/>
                    <a:pt x="11574" y="107"/>
                  </a:cubicBezTo>
                  <a:cubicBezTo>
                    <a:pt x="10687" y="409"/>
                    <a:pt x="2262" y="4914"/>
                    <a:pt x="338" y="5872"/>
                  </a:cubicBezTo>
                  <a:cubicBezTo>
                    <a:pt x="45" y="6022"/>
                    <a:pt x="1" y="6351"/>
                    <a:pt x="151" y="6617"/>
                  </a:cubicBezTo>
                  <a:cubicBezTo>
                    <a:pt x="116" y="6688"/>
                    <a:pt x="80" y="6838"/>
                    <a:pt x="116" y="6980"/>
                  </a:cubicBezTo>
                  <a:cubicBezTo>
                    <a:pt x="1224" y="10120"/>
                    <a:pt x="2626" y="13224"/>
                    <a:pt x="4071" y="16257"/>
                  </a:cubicBezTo>
                  <a:cubicBezTo>
                    <a:pt x="4178" y="16408"/>
                    <a:pt x="4329" y="16514"/>
                    <a:pt x="4515" y="16514"/>
                  </a:cubicBezTo>
                  <a:cubicBezTo>
                    <a:pt x="4621" y="16514"/>
                    <a:pt x="4701" y="16479"/>
                    <a:pt x="4772" y="16443"/>
                  </a:cubicBezTo>
                  <a:cubicBezTo>
                    <a:pt x="6918" y="15335"/>
                    <a:pt x="15414" y="10829"/>
                    <a:pt x="17596" y="9863"/>
                  </a:cubicBezTo>
                  <a:cubicBezTo>
                    <a:pt x="17853" y="9721"/>
                    <a:pt x="17924" y="9348"/>
                    <a:pt x="17782" y="9127"/>
                  </a:cubicBezTo>
                  <a:cubicBezTo>
                    <a:pt x="16780" y="7282"/>
                    <a:pt x="13605" y="1845"/>
                    <a:pt x="13082" y="958"/>
                  </a:cubicBezTo>
                  <a:cubicBezTo>
                    <a:pt x="12789" y="480"/>
                    <a:pt x="12497" y="1"/>
                    <a:pt x="11973" y="1"/>
                  </a:cubicBezTo>
                  <a:close/>
                </a:path>
              </a:pathLst>
            </a:custGeom>
            <a:solidFill>
              <a:srgbClr val="FFE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24212" y="535887"/>
              <a:ext cx="306740" cy="174557"/>
            </a:xfrm>
            <a:custGeom>
              <a:avLst/>
              <a:gdLst/>
              <a:ahLst/>
              <a:cxnLst/>
              <a:rect l="l" t="t" r="r" b="b"/>
              <a:pathLst>
                <a:path w="5393" h="3069" extrusionOk="0">
                  <a:moveTo>
                    <a:pt x="4808" y="0"/>
                  </a:moveTo>
                  <a:cubicBezTo>
                    <a:pt x="4063" y="115"/>
                    <a:pt x="1225" y="1738"/>
                    <a:pt x="480" y="2146"/>
                  </a:cubicBezTo>
                  <a:cubicBezTo>
                    <a:pt x="1" y="2404"/>
                    <a:pt x="293" y="3069"/>
                    <a:pt x="737" y="3069"/>
                  </a:cubicBezTo>
                  <a:cubicBezTo>
                    <a:pt x="817" y="3069"/>
                    <a:pt x="888" y="3033"/>
                    <a:pt x="959" y="2998"/>
                  </a:cubicBezTo>
                  <a:cubicBezTo>
                    <a:pt x="1739" y="2590"/>
                    <a:pt x="4657" y="1144"/>
                    <a:pt x="5171" y="594"/>
                  </a:cubicBezTo>
                  <a:cubicBezTo>
                    <a:pt x="5393" y="337"/>
                    <a:pt x="5171" y="0"/>
                    <a:pt x="4879" y="0"/>
                  </a:cubicBezTo>
                  <a:close/>
                </a:path>
              </a:pathLst>
            </a:custGeom>
            <a:solidFill>
              <a:srgbClr val="FFE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99916" y="670574"/>
              <a:ext cx="292123" cy="161930"/>
            </a:xfrm>
            <a:custGeom>
              <a:avLst/>
              <a:gdLst/>
              <a:ahLst/>
              <a:cxnLst/>
              <a:rect l="l" t="t" r="r" b="b"/>
              <a:pathLst>
                <a:path w="5136" h="2847" extrusionOk="0">
                  <a:moveTo>
                    <a:pt x="4470" y="0"/>
                  </a:moveTo>
                  <a:cubicBezTo>
                    <a:pt x="4399" y="0"/>
                    <a:pt x="4363" y="0"/>
                    <a:pt x="4284" y="36"/>
                  </a:cubicBezTo>
                  <a:cubicBezTo>
                    <a:pt x="3033" y="665"/>
                    <a:pt x="1845" y="1437"/>
                    <a:pt x="514" y="1925"/>
                  </a:cubicBezTo>
                  <a:cubicBezTo>
                    <a:pt x="0" y="2102"/>
                    <a:pt x="151" y="2847"/>
                    <a:pt x="630" y="2847"/>
                  </a:cubicBezTo>
                  <a:lnTo>
                    <a:pt x="781" y="2847"/>
                  </a:lnTo>
                  <a:cubicBezTo>
                    <a:pt x="2182" y="2368"/>
                    <a:pt x="3698" y="1774"/>
                    <a:pt x="4807" y="736"/>
                  </a:cubicBezTo>
                  <a:cubicBezTo>
                    <a:pt x="5135" y="443"/>
                    <a:pt x="4842" y="0"/>
                    <a:pt x="4470" y="0"/>
                  </a:cubicBezTo>
                  <a:close/>
                </a:path>
              </a:pathLst>
            </a:custGeom>
            <a:solidFill>
              <a:srgbClr val="FFE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373930" y="281643"/>
              <a:ext cx="123652" cy="128145"/>
            </a:xfrm>
            <a:custGeom>
              <a:avLst/>
              <a:gdLst/>
              <a:ahLst/>
              <a:cxnLst/>
              <a:rect l="l" t="t" r="r" b="b"/>
              <a:pathLst>
                <a:path w="2174" h="2253" extrusionOk="0">
                  <a:moveTo>
                    <a:pt x="1473" y="0"/>
                  </a:moveTo>
                  <a:cubicBezTo>
                    <a:pt x="1109" y="71"/>
                    <a:pt x="364" y="1073"/>
                    <a:pt x="222" y="1260"/>
                  </a:cubicBezTo>
                  <a:cubicBezTo>
                    <a:pt x="1" y="1552"/>
                    <a:pt x="178" y="1996"/>
                    <a:pt x="444" y="2182"/>
                  </a:cubicBezTo>
                  <a:cubicBezTo>
                    <a:pt x="551" y="2253"/>
                    <a:pt x="666" y="2253"/>
                    <a:pt x="772" y="2253"/>
                  </a:cubicBezTo>
                  <a:cubicBezTo>
                    <a:pt x="994" y="2253"/>
                    <a:pt x="1216" y="2147"/>
                    <a:pt x="1366" y="1925"/>
                  </a:cubicBezTo>
                  <a:cubicBezTo>
                    <a:pt x="1508" y="1739"/>
                    <a:pt x="2174" y="816"/>
                    <a:pt x="2138" y="515"/>
                  </a:cubicBezTo>
                  <a:cubicBezTo>
                    <a:pt x="2103" y="187"/>
                    <a:pt x="1881" y="0"/>
                    <a:pt x="1588" y="0"/>
                  </a:cubicBezTo>
                  <a:close/>
                </a:path>
              </a:pathLst>
            </a:custGeom>
            <a:solidFill>
              <a:srgbClr val="FFE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424380" y="506595"/>
              <a:ext cx="163978" cy="81790"/>
            </a:xfrm>
            <a:custGeom>
              <a:avLst/>
              <a:gdLst/>
              <a:ahLst/>
              <a:cxnLst/>
              <a:rect l="l" t="t" r="r" b="b"/>
              <a:pathLst>
                <a:path w="2883" h="1438" extrusionOk="0">
                  <a:moveTo>
                    <a:pt x="772" y="1"/>
                  </a:moveTo>
                  <a:cubicBezTo>
                    <a:pt x="444" y="1"/>
                    <a:pt x="178" y="152"/>
                    <a:pt x="107" y="480"/>
                  </a:cubicBezTo>
                  <a:cubicBezTo>
                    <a:pt x="1" y="772"/>
                    <a:pt x="178" y="1216"/>
                    <a:pt x="550" y="1296"/>
                  </a:cubicBezTo>
                  <a:cubicBezTo>
                    <a:pt x="772" y="1331"/>
                    <a:pt x="1508" y="1437"/>
                    <a:pt x="2031" y="1437"/>
                  </a:cubicBezTo>
                  <a:cubicBezTo>
                    <a:pt x="2253" y="1437"/>
                    <a:pt x="2439" y="1437"/>
                    <a:pt x="2546" y="1367"/>
                  </a:cubicBezTo>
                  <a:cubicBezTo>
                    <a:pt x="2883" y="1180"/>
                    <a:pt x="2883" y="772"/>
                    <a:pt x="2661" y="515"/>
                  </a:cubicBezTo>
                  <a:cubicBezTo>
                    <a:pt x="2439" y="258"/>
                    <a:pt x="1216" y="72"/>
                    <a:pt x="923" y="1"/>
                  </a:cubicBezTo>
                  <a:close/>
                </a:path>
              </a:pathLst>
            </a:custGeom>
            <a:solidFill>
              <a:srgbClr val="FFE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481587" y="4047081"/>
              <a:ext cx="380397" cy="445465"/>
            </a:xfrm>
            <a:custGeom>
              <a:avLst/>
              <a:gdLst/>
              <a:ahLst/>
              <a:cxnLst/>
              <a:rect l="l" t="t" r="r" b="b"/>
              <a:pathLst>
                <a:path w="6688" h="7832" extrusionOk="0">
                  <a:moveTo>
                    <a:pt x="3663" y="1659"/>
                  </a:moveTo>
                  <a:cubicBezTo>
                    <a:pt x="4364" y="2883"/>
                    <a:pt x="4993" y="4133"/>
                    <a:pt x="5437" y="5463"/>
                  </a:cubicBezTo>
                  <a:cubicBezTo>
                    <a:pt x="4106" y="5942"/>
                    <a:pt x="2732" y="6350"/>
                    <a:pt x="1366" y="6687"/>
                  </a:cubicBezTo>
                  <a:cubicBezTo>
                    <a:pt x="2146" y="5020"/>
                    <a:pt x="2883" y="3326"/>
                    <a:pt x="3663" y="1659"/>
                  </a:cubicBezTo>
                  <a:close/>
                  <a:moveTo>
                    <a:pt x="3441" y="0"/>
                  </a:moveTo>
                  <a:cubicBezTo>
                    <a:pt x="3255" y="0"/>
                    <a:pt x="3104" y="71"/>
                    <a:pt x="2998" y="293"/>
                  </a:cubicBezTo>
                  <a:cubicBezTo>
                    <a:pt x="1889" y="2546"/>
                    <a:pt x="852" y="4878"/>
                    <a:pt x="71" y="7237"/>
                  </a:cubicBezTo>
                  <a:cubicBezTo>
                    <a:pt x="0" y="7574"/>
                    <a:pt x="257" y="7831"/>
                    <a:pt x="559" y="7831"/>
                  </a:cubicBezTo>
                  <a:lnTo>
                    <a:pt x="665" y="7831"/>
                  </a:lnTo>
                  <a:cubicBezTo>
                    <a:pt x="2554" y="7388"/>
                    <a:pt x="4399" y="6829"/>
                    <a:pt x="6244" y="6315"/>
                  </a:cubicBezTo>
                  <a:cubicBezTo>
                    <a:pt x="6501" y="6244"/>
                    <a:pt x="6687" y="5942"/>
                    <a:pt x="6616" y="5650"/>
                  </a:cubicBezTo>
                  <a:cubicBezTo>
                    <a:pt x="6102" y="3876"/>
                    <a:pt x="5392" y="2173"/>
                    <a:pt x="4435" y="586"/>
                  </a:cubicBezTo>
                  <a:cubicBezTo>
                    <a:pt x="4328" y="364"/>
                    <a:pt x="4142" y="293"/>
                    <a:pt x="3991" y="293"/>
                  </a:cubicBezTo>
                  <a:cubicBezTo>
                    <a:pt x="3840" y="107"/>
                    <a:pt x="3663" y="0"/>
                    <a:pt x="3441" y="0"/>
                  </a:cubicBezTo>
                  <a:close/>
                </a:path>
              </a:pathLst>
            </a:custGeom>
            <a:solidFill>
              <a:srgbClr val="57E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48918" y="3357445"/>
              <a:ext cx="683042" cy="689640"/>
            </a:xfrm>
            <a:custGeom>
              <a:avLst/>
              <a:gdLst/>
              <a:ahLst/>
              <a:cxnLst/>
              <a:rect l="l" t="t" r="r" b="b"/>
              <a:pathLst>
                <a:path w="12009" h="12125" extrusionOk="0">
                  <a:moveTo>
                    <a:pt x="3069" y="1038"/>
                  </a:moveTo>
                  <a:cubicBezTo>
                    <a:pt x="3220" y="1038"/>
                    <a:pt x="3362" y="1074"/>
                    <a:pt x="3513" y="1109"/>
                  </a:cubicBezTo>
                  <a:cubicBezTo>
                    <a:pt x="4435" y="1331"/>
                    <a:pt x="5216" y="2147"/>
                    <a:pt x="5845" y="2812"/>
                  </a:cubicBezTo>
                  <a:cubicBezTo>
                    <a:pt x="5881" y="2883"/>
                    <a:pt x="5916" y="2927"/>
                    <a:pt x="5952" y="2963"/>
                  </a:cubicBezTo>
                  <a:cubicBezTo>
                    <a:pt x="5180" y="3628"/>
                    <a:pt x="4435" y="4329"/>
                    <a:pt x="3699" y="5100"/>
                  </a:cubicBezTo>
                  <a:cubicBezTo>
                    <a:pt x="3327" y="4515"/>
                    <a:pt x="2998" y="3921"/>
                    <a:pt x="2697" y="3326"/>
                  </a:cubicBezTo>
                  <a:lnTo>
                    <a:pt x="2661" y="3291"/>
                  </a:lnTo>
                  <a:cubicBezTo>
                    <a:pt x="2440" y="2812"/>
                    <a:pt x="2112" y="2182"/>
                    <a:pt x="2253" y="1632"/>
                  </a:cubicBezTo>
                  <a:cubicBezTo>
                    <a:pt x="2369" y="1189"/>
                    <a:pt x="2697" y="1038"/>
                    <a:pt x="3069" y="1038"/>
                  </a:cubicBezTo>
                  <a:close/>
                  <a:moveTo>
                    <a:pt x="9978" y="1553"/>
                  </a:moveTo>
                  <a:cubicBezTo>
                    <a:pt x="10058" y="1553"/>
                    <a:pt x="10164" y="1597"/>
                    <a:pt x="10235" y="1597"/>
                  </a:cubicBezTo>
                  <a:cubicBezTo>
                    <a:pt x="10980" y="1819"/>
                    <a:pt x="10537" y="2812"/>
                    <a:pt x="10315" y="3255"/>
                  </a:cubicBezTo>
                  <a:cubicBezTo>
                    <a:pt x="9943" y="3992"/>
                    <a:pt x="9428" y="4701"/>
                    <a:pt x="8869" y="5322"/>
                  </a:cubicBezTo>
                  <a:cubicBezTo>
                    <a:pt x="8834" y="5215"/>
                    <a:pt x="8763" y="5144"/>
                    <a:pt x="8728" y="5029"/>
                  </a:cubicBezTo>
                  <a:cubicBezTo>
                    <a:pt x="8320" y="4293"/>
                    <a:pt x="7841" y="3592"/>
                    <a:pt x="7317" y="2927"/>
                  </a:cubicBezTo>
                  <a:cubicBezTo>
                    <a:pt x="7654" y="2706"/>
                    <a:pt x="7947" y="2440"/>
                    <a:pt x="8240" y="2218"/>
                  </a:cubicBezTo>
                  <a:cubicBezTo>
                    <a:pt x="8320" y="2218"/>
                    <a:pt x="8391" y="2182"/>
                    <a:pt x="8426" y="2147"/>
                  </a:cubicBezTo>
                  <a:cubicBezTo>
                    <a:pt x="8799" y="1890"/>
                    <a:pt x="9428" y="1553"/>
                    <a:pt x="9978" y="1553"/>
                  </a:cubicBezTo>
                  <a:close/>
                  <a:moveTo>
                    <a:pt x="6510" y="3592"/>
                  </a:moveTo>
                  <a:cubicBezTo>
                    <a:pt x="7176" y="4400"/>
                    <a:pt x="7725" y="5215"/>
                    <a:pt x="8204" y="6102"/>
                  </a:cubicBezTo>
                  <a:cubicBezTo>
                    <a:pt x="7575" y="6838"/>
                    <a:pt x="6874" y="7504"/>
                    <a:pt x="6173" y="8169"/>
                  </a:cubicBezTo>
                  <a:cubicBezTo>
                    <a:pt x="5473" y="7433"/>
                    <a:pt x="4808" y="6652"/>
                    <a:pt x="4213" y="5845"/>
                  </a:cubicBezTo>
                  <a:cubicBezTo>
                    <a:pt x="4958" y="5029"/>
                    <a:pt x="5694" y="4293"/>
                    <a:pt x="6510" y="3592"/>
                  </a:cubicBezTo>
                  <a:close/>
                  <a:moveTo>
                    <a:pt x="8648" y="6989"/>
                  </a:moveTo>
                  <a:cubicBezTo>
                    <a:pt x="8799" y="7317"/>
                    <a:pt x="8949" y="7654"/>
                    <a:pt x="9056" y="8027"/>
                  </a:cubicBezTo>
                  <a:cubicBezTo>
                    <a:pt x="9242" y="8541"/>
                    <a:pt x="9872" y="10386"/>
                    <a:pt x="9056" y="10386"/>
                  </a:cubicBezTo>
                  <a:cubicBezTo>
                    <a:pt x="8905" y="10386"/>
                    <a:pt x="8763" y="10315"/>
                    <a:pt x="8541" y="10200"/>
                  </a:cubicBezTo>
                  <a:cubicBezTo>
                    <a:pt x="7912" y="9907"/>
                    <a:pt x="7317" y="9357"/>
                    <a:pt x="6803" y="8834"/>
                  </a:cubicBezTo>
                  <a:cubicBezTo>
                    <a:pt x="7433" y="8249"/>
                    <a:pt x="8062" y="7654"/>
                    <a:pt x="8648" y="6989"/>
                  </a:cubicBezTo>
                  <a:close/>
                  <a:moveTo>
                    <a:pt x="3628" y="6510"/>
                  </a:moveTo>
                  <a:cubicBezTo>
                    <a:pt x="4178" y="7317"/>
                    <a:pt x="4772" y="8062"/>
                    <a:pt x="5437" y="8763"/>
                  </a:cubicBezTo>
                  <a:cubicBezTo>
                    <a:pt x="4657" y="9428"/>
                    <a:pt x="3805" y="10058"/>
                    <a:pt x="2919" y="10643"/>
                  </a:cubicBezTo>
                  <a:cubicBezTo>
                    <a:pt x="2626" y="10829"/>
                    <a:pt x="2147" y="11237"/>
                    <a:pt x="1739" y="11237"/>
                  </a:cubicBezTo>
                  <a:cubicBezTo>
                    <a:pt x="1588" y="11237"/>
                    <a:pt x="1482" y="11237"/>
                    <a:pt x="1367" y="11131"/>
                  </a:cubicBezTo>
                  <a:cubicBezTo>
                    <a:pt x="817" y="10687"/>
                    <a:pt x="1260" y="9801"/>
                    <a:pt x="1517" y="9357"/>
                  </a:cubicBezTo>
                  <a:cubicBezTo>
                    <a:pt x="2112" y="8355"/>
                    <a:pt x="2848" y="7397"/>
                    <a:pt x="3628" y="6510"/>
                  </a:cubicBezTo>
                  <a:close/>
                  <a:moveTo>
                    <a:pt x="3105" y="1"/>
                  </a:moveTo>
                  <a:cubicBezTo>
                    <a:pt x="2519" y="1"/>
                    <a:pt x="1961" y="222"/>
                    <a:pt x="1633" y="746"/>
                  </a:cubicBezTo>
                  <a:cubicBezTo>
                    <a:pt x="1109" y="1517"/>
                    <a:pt x="1331" y="2369"/>
                    <a:pt x="1739" y="3105"/>
                  </a:cubicBezTo>
                  <a:cubicBezTo>
                    <a:pt x="1704" y="3185"/>
                    <a:pt x="1704" y="3291"/>
                    <a:pt x="1774" y="3406"/>
                  </a:cubicBezTo>
                  <a:cubicBezTo>
                    <a:pt x="2182" y="4213"/>
                    <a:pt x="2626" y="4994"/>
                    <a:pt x="3105" y="5765"/>
                  </a:cubicBezTo>
                  <a:cubicBezTo>
                    <a:pt x="3034" y="5881"/>
                    <a:pt x="2919" y="5987"/>
                    <a:pt x="2812" y="6102"/>
                  </a:cubicBezTo>
                  <a:cubicBezTo>
                    <a:pt x="2032" y="7025"/>
                    <a:pt x="1260" y="7982"/>
                    <a:pt x="630" y="9056"/>
                  </a:cubicBezTo>
                  <a:cubicBezTo>
                    <a:pt x="187" y="9872"/>
                    <a:pt x="1" y="10945"/>
                    <a:pt x="701" y="11681"/>
                  </a:cubicBezTo>
                  <a:cubicBezTo>
                    <a:pt x="1038" y="12018"/>
                    <a:pt x="1367" y="12124"/>
                    <a:pt x="1704" y="12124"/>
                  </a:cubicBezTo>
                  <a:cubicBezTo>
                    <a:pt x="2182" y="12124"/>
                    <a:pt x="2697" y="11867"/>
                    <a:pt x="3185" y="11574"/>
                  </a:cubicBezTo>
                  <a:cubicBezTo>
                    <a:pt x="4213" y="10945"/>
                    <a:pt x="5180" y="10244"/>
                    <a:pt x="6102" y="9464"/>
                  </a:cubicBezTo>
                  <a:cubicBezTo>
                    <a:pt x="6652" y="10058"/>
                    <a:pt x="7317" y="10643"/>
                    <a:pt x="8018" y="11016"/>
                  </a:cubicBezTo>
                  <a:cubicBezTo>
                    <a:pt x="8320" y="11202"/>
                    <a:pt x="8683" y="11308"/>
                    <a:pt x="9056" y="11308"/>
                  </a:cubicBezTo>
                  <a:cubicBezTo>
                    <a:pt x="9535" y="11308"/>
                    <a:pt x="9978" y="11131"/>
                    <a:pt x="10280" y="10687"/>
                  </a:cubicBezTo>
                  <a:cubicBezTo>
                    <a:pt x="10723" y="9872"/>
                    <a:pt x="10315" y="8798"/>
                    <a:pt x="10058" y="8027"/>
                  </a:cubicBezTo>
                  <a:cubicBezTo>
                    <a:pt x="9836" y="7397"/>
                    <a:pt x="9614" y="6803"/>
                    <a:pt x="9313" y="6209"/>
                  </a:cubicBezTo>
                  <a:cubicBezTo>
                    <a:pt x="9943" y="5473"/>
                    <a:pt x="10537" y="4701"/>
                    <a:pt x="11016" y="3850"/>
                  </a:cubicBezTo>
                  <a:cubicBezTo>
                    <a:pt x="11530" y="3034"/>
                    <a:pt x="12009" y="1517"/>
                    <a:pt x="10980" y="852"/>
                  </a:cubicBezTo>
                  <a:cubicBezTo>
                    <a:pt x="10723" y="666"/>
                    <a:pt x="10386" y="595"/>
                    <a:pt x="10058" y="595"/>
                  </a:cubicBezTo>
                  <a:cubicBezTo>
                    <a:pt x="9535" y="595"/>
                    <a:pt x="9020" y="781"/>
                    <a:pt x="8577" y="1038"/>
                  </a:cubicBezTo>
                  <a:cubicBezTo>
                    <a:pt x="8506" y="1038"/>
                    <a:pt x="8426" y="1074"/>
                    <a:pt x="8355" y="1109"/>
                  </a:cubicBezTo>
                  <a:cubicBezTo>
                    <a:pt x="7841" y="1482"/>
                    <a:pt x="7282" y="1854"/>
                    <a:pt x="6768" y="2262"/>
                  </a:cubicBezTo>
                  <a:cubicBezTo>
                    <a:pt x="6102" y="1517"/>
                    <a:pt x="5357" y="746"/>
                    <a:pt x="4435" y="302"/>
                  </a:cubicBezTo>
                  <a:cubicBezTo>
                    <a:pt x="4027" y="151"/>
                    <a:pt x="3548" y="1"/>
                    <a:pt x="3105" y="1"/>
                  </a:cubicBezTo>
                  <a:close/>
                </a:path>
              </a:pathLst>
            </a:custGeom>
            <a:solidFill>
              <a:srgbClr val="57E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40987" y="3622268"/>
              <a:ext cx="124164" cy="126154"/>
            </a:xfrm>
            <a:custGeom>
              <a:avLst/>
              <a:gdLst/>
              <a:ahLst/>
              <a:cxnLst/>
              <a:rect l="l" t="t" r="r" b="b"/>
              <a:pathLst>
                <a:path w="2183" h="2218" extrusionOk="0">
                  <a:moveTo>
                    <a:pt x="1109" y="1"/>
                  </a:moveTo>
                  <a:cubicBezTo>
                    <a:pt x="524" y="1"/>
                    <a:pt x="81" y="595"/>
                    <a:pt x="81" y="1154"/>
                  </a:cubicBezTo>
                  <a:cubicBezTo>
                    <a:pt x="1" y="1553"/>
                    <a:pt x="222" y="1961"/>
                    <a:pt x="595" y="2147"/>
                  </a:cubicBezTo>
                  <a:cubicBezTo>
                    <a:pt x="746" y="2218"/>
                    <a:pt x="852" y="2218"/>
                    <a:pt x="1003" y="2218"/>
                  </a:cubicBezTo>
                  <a:cubicBezTo>
                    <a:pt x="1482" y="2218"/>
                    <a:pt x="1925" y="1890"/>
                    <a:pt x="2041" y="1411"/>
                  </a:cubicBezTo>
                  <a:cubicBezTo>
                    <a:pt x="2182" y="817"/>
                    <a:pt x="1819" y="81"/>
                    <a:pt x="1154" y="1"/>
                  </a:cubicBezTo>
                  <a:close/>
                </a:path>
              </a:pathLst>
            </a:custGeom>
            <a:solidFill>
              <a:srgbClr val="57E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49731" y="4154058"/>
              <a:ext cx="722913" cy="632592"/>
            </a:xfrm>
            <a:custGeom>
              <a:avLst/>
              <a:gdLst/>
              <a:ahLst/>
              <a:cxnLst/>
              <a:rect l="l" t="t" r="r" b="b"/>
              <a:pathLst>
                <a:path w="12710" h="11122" extrusionOk="0">
                  <a:moveTo>
                    <a:pt x="8053" y="1144"/>
                  </a:moveTo>
                  <a:cubicBezTo>
                    <a:pt x="8834" y="1144"/>
                    <a:pt x="9570" y="1366"/>
                    <a:pt x="10199" y="1889"/>
                  </a:cubicBezTo>
                  <a:cubicBezTo>
                    <a:pt x="11086" y="2554"/>
                    <a:pt x="11414" y="3663"/>
                    <a:pt x="11459" y="4727"/>
                  </a:cubicBezTo>
                  <a:cubicBezTo>
                    <a:pt x="11494" y="7130"/>
                    <a:pt x="10199" y="8984"/>
                    <a:pt x="7947" y="9720"/>
                  </a:cubicBezTo>
                  <a:cubicBezTo>
                    <a:pt x="7166" y="9977"/>
                    <a:pt x="6315" y="10164"/>
                    <a:pt x="5472" y="10164"/>
                  </a:cubicBezTo>
                  <a:cubicBezTo>
                    <a:pt x="4098" y="10164"/>
                    <a:pt x="2768" y="9685"/>
                    <a:pt x="1925" y="8461"/>
                  </a:cubicBezTo>
                  <a:cubicBezTo>
                    <a:pt x="1437" y="7725"/>
                    <a:pt x="1180" y="6802"/>
                    <a:pt x="1215" y="5915"/>
                  </a:cubicBezTo>
                  <a:cubicBezTo>
                    <a:pt x="1260" y="5578"/>
                    <a:pt x="1295" y="4807"/>
                    <a:pt x="1588" y="4692"/>
                  </a:cubicBezTo>
                  <a:lnTo>
                    <a:pt x="1739" y="4692"/>
                  </a:lnTo>
                  <a:cubicBezTo>
                    <a:pt x="1960" y="4692"/>
                    <a:pt x="2289" y="4807"/>
                    <a:pt x="2475" y="4842"/>
                  </a:cubicBezTo>
                  <a:lnTo>
                    <a:pt x="3477" y="5029"/>
                  </a:lnTo>
                  <a:cubicBezTo>
                    <a:pt x="4142" y="5170"/>
                    <a:pt x="4807" y="5286"/>
                    <a:pt x="5508" y="5437"/>
                  </a:cubicBezTo>
                  <a:cubicBezTo>
                    <a:pt x="5730" y="5472"/>
                    <a:pt x="5987" y="5508"/>
                    <a:pt x="6209" y="5508"/>
                  </a:cubicBezTo>
                  <a:cubicBezTo>
                    <a:pt x="6430" y="5508"/>
                    <a:pt x="6652" y="5472"/>
                    <a:pt x="6803" y="5286"/>
                  </a:cubicBezTo>
                  <a:cubicBezTo>
                    <a:pt x="7166" y="4878"/>
                    <a:pt x="7166" y="4106"/>
                    <a:pt x="7282" y="3618"/>
                  </a:cubicBezTo>
                  <a:cubicBezTo>
                    <a:pt x="7424" y="2882"/>
                    <a:pt x="7610" y="2146"/>
                    <a:pt x="7761" y="1366"/>
                  </a:cubicBezTo>
                  <a:lnTo>
                    <a:pt x="7761" y="1180"/>
                  </a:lnTo>
                  <a:cubicBezTo>
                    <a:pt x="7867" y="1180"/>
                    <a:pt x="7947" y="1144"/>
                    <a:pt x="8053" y="1144"/>
                  </a:cubicBezTo>
                  <a:close/>
                  <a:moveTo>
                    <a:pt x="8461" y="0"/>
                  </a:moveTo>
                  <a:cubicBezTo>
                    <a:pt x="8089" y="0"/>
                    <a:pt x="7761" y="36"/>
                    <a:pt x="7388" y="151"/>
                  </a:cubicBezTo>
                  <a:cubicBezTo>
                    <a:pt x="7095" y="222"/>
                    <a:pt x="6980" y="559"/>
                    <a:pt x="7060" y="816"/>
                  </a:cubicBezTo>
                  <a:cubicBezTo>
                    <a:pt x="6909" y="851"/>
                    <a:pt x="6838" y="958"/>
                    <a:pt x="6803" y="1109"/>
                  </a:cubicBezTo>
                  <a:cubicBezTo>
                    <a:pt x="6617" y="1925"/>
                    <a:pt x="6466" y="2696"/>
                    <a:pt x="6315" y="3477"/>
                  </a:cubicBezTo>
                  <a:cubicBezTo>
                    <a:pt x="6244" y="3734"/>
                    <a:pt x="6173" y="4470"/>
                    <a:pt x="6058" y="4505"/>
                  </a:cubicBezTo>
                  <a:lnTo>
                    <a:pt x="5987" y="4505"/>
                  </a:lnTo>
                  <a:cubicBezTo>
                    <a:pt x="5765" y="4505"/>
                    <a:pt x="5100" y="4284"/>
                    <a:pt x="4878" y="4248"/>
                  </a:cubicBezTo>
                  <a:cubicBezTo>
                    <a:pt x="4142" y="4106"/>
                    <a:pt x="3362" y="3991"/>
                    <a:pt x="2590" y="3840"/>
                  </a:cubicBezTo>
                  <a:cubicBezTo>
                    <a:pt x="2289" y="3805"/>
                    <a:pt x="1881" y="3698"/>
                    <a:pt x="1517" y="3698"/>
                  </a:cubicBezTo>
                  <a:cubicBezTo>
                    <a:pt x="1260" y="3698"/>
                    <a:pt x="1038" y="3734"/>
                    <a:pt x="852" y="3840"/>
                  </a:cubicBezTo>
                  <a:cubicBezTo>
                    <a:pt x="36" y="4434"/>
                    <a:pt x="0" y="5915"/>
                    <a:pt x="151" y="6802"/>
                  </a:cubicBezTo>
                  <a:cubicBezTo>
                    <a:pt x="293" y="7875"/>
                    <a:pt x="816" y="8904"/>
                    <a:pt x="1552" y="9685"/>
                  </a:cubicBezTo>
                  <a:cubicBezTo>
                    <a:pt x="2590" y="10713"/>
                    <a:pt x="3956" y="11121"/>
                    <a:pt x="5357" y="11121"/>
                  </a:cubicBezTo>
                  <a:cubicBezTo>
                    <a:pt x="6501" y="11121"/>
                    <a:pt x="7690" y="10864"/>
                    <a:pt x="8683" y="10456"/>
                  </a:cubicBezTo>
                  <a:cubicBezTo>
                    <a:pt x="9827" y="10013"/>
                    <a:pt x="10936" y="9348"/>
                    <a:pt x="11681" y="8354"/>
                  </a:cubicBezTo>
                  <a:cubicBezTo>
                    <a:pt x="12417" y="7317"/>
                    <a:pt x="12709" y="5986"/>
                    <a:pt x="12674" y="4727"/>
                  </a:cubicBezTo>
                  <a:cubicBezTo>
                    <a:pt x="12674" y="3255"/>
                    <a:pt x="12230" y="1845"/>
                    <a:pt x="11051" y="922"/>
                  </a:cubicBezTo>
                  <a:cubicBezTo>
                    <a:pt x="10306" y="337"/>
                    <a:pt x="9384" y="0"/>
                    <a:pt x="8461" y="0"/>
                  </a:cubicBezTo>
                  <a:close/>
                </a:path>
              </a:pathLst>
            </a:custGeom>
            <a:solidFill>
              <a:srgbClr val="FFE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417936" y="3943666"/>
              <a:ext cx="343085" cy="363788"/>
            </a:xfrm>
            <a:custGeom>
              <a:avLst/>
              <a:gdLst/>
              <a:ahLst/>
              <a:cxnLst/>
              <a:rect l="l" t="t" r="r" b="b"/>
              <a:pathLst>
                <a:path w="6032" h="6396" extrusionOk="0">
                  <a:moveTo>
                    <a:pt x="4923" y="1154"/>
                  </a:moveTo>
                  <a:lnTo>
                    <a:pt x="4923" y="1446"/>
                  </a:lnTo>
                  <a:cubicBezTo>
                    <a:pt x="4772" y="1517"/>
                    <a:pt x="4657" y="1597"/>
                    <a:pt x="4515" y="1633"/>
                  </a:cubicBezTo>
                  <a:cubicBezTo>
                    <a:pt x="4178" y="1775"/>
                    <a:pt x="3850" y="1925"/>
                    <a:pt x="3513" y="2076"/>
                  </a:cubicBezTo>
                  <a:cubicBezTo>
                    <a:pt x="3069" y="2262"/>
                    <a:pt x="2590" y="2440"/>
                    <a:pt x="2147" y="2661"/>
                  </a:cubicBezTo>
                  <a:cubicBezTo>
                    <a:pt x="2848" y="1819"/>
                    <a:pt x="3850" y="1260"/>
                    <a:pt x="4923" y="1154"/>
                  </a:cubicBezTo>
                  <a:close/>
                  <a:moveTo>
                    <a:pt x="4879" y="1996"/>
                  </a:moveTo>
                  <a:cubicBezTo>
                    <a:pt x="4879" y="2112"/>
                    <a:pt x="4879" y="2262"/>
                    <a:pt x="4843" y="2369"/>
                  </a:cubicBezTo>
                  <a:cubicBezTo>
                    <a:pt x="4772" y="2404"/>
                    <a:pt x="4737" y="2440"/>
                    <a:pt x="4657" y="2484"/>
                  </a:cubicBezTo>
                  <a:cubicBezTo>
                    <a:pt x="4400" y="2626"/>
                    <a:pt x="4142" y="2741"/>
                    <a:pt x="3850" y="2883"/>
                  </a:cubicBezTo>
                  <a:cubicBezTo>
                    <a:pt x="3327" y="3149"/>
                    <a:pt x="2777" y="3371"/>
                    <a:pt x="2262" y="3628"/>
                  </a:cubicBezTo>
                  <a:cubicBezTo>
                    <a:pt x="2182" y="3628"/>
                    <a:pt x="2111" y="3664"/>
                    <a:pt x="2076" y="3735"/>
                  </a:cubicBezTo>
                  <a:cubicBezTo>
                    <a:pt x="1925" y="3664"/>
                    <a:pt x="1739" y="3628"/>
                    <a:pt x="1597" y="3593"/>
                  </a:cubicBezTo>
                  <a:cubicBezTo>
                    <a:pt x="1553" y="3548"/>
                    <a:pt x="1553" y="3548"/>
                    <a:pt x="1517" y="3548"/>
                  </a:cubicBezTo>
                  <a:cubicBezTo>
                    <a:pt x="1553" y="3477"/>
                    <a:pt x="1597" y="3442"/>
                    <a:pt x="1633" y="3371"/>
                  </a:cubicBezTo>
                  <a:lnTo>
                    <a:pt x="1668" y="3371"/>
                  </a:lnTo>
                  <a:cubicBezTo>
                    <a:pt x="1704" y="3371"/>
                    <a:pt x="1739" y="3327"/>
                    <a:pt x="1774" y="3327"/>
                  </a:cubicBezTo>
                  <a:lnTo>
                    <a:pt x="3734" y="2484"/>
                  </a:lnTo>
                  <a:cubicBezTo>
                    <a:pt x="4071" y="2333"/>
                    <a:pt x="4364" y="2218"/>
                    <a:pt x="4701" y="2076"/>
                  </a:cubicBezTo>
                  <a:cubicBezTo>
                    <a:pt x="4772" y="2041"/>
                    <a:pt x="4808" y="2041"/>
                    <a:pt x="4879" y="1996"/>
                  </a:cubicBezTo>
                  <a:close/>
                  <a:moveTo>
                    <a:pt x="4843" y="2963"/>
                  </a:moveTo>
                  <a:lnTo>
                    <a:pt x="4843" y="2963"/>
                  </a:lnTo>
                  <a:cubicBezTo>
                    <a:pt x="4808" y="3220"/>
                    <a:pt x="4808" y="3477"/>
                    <a:pt x="4808" y="3770"/>
                  </a:cubicBezTo>
                  <a:cubicBezTo>
                    <a:pt x="4701" y="3814"/>
                    <a:pt x="4586" y="3850"/>
                    <a:pt x="4479" y="3885"/>
                  </a:cubicBezTo>
                  <a:cubicBezTo>
                    <a:pt x="4142" y="3992"/>
                    <a:pt x="3850" y="4142"/>
                    <a:pt x="3548" y="4258"/>
                  </a:cubicBezTo>
                  <a:cubicBezTo>
                    <a:pt x="3291" y="4142"/>
                    <a:pt x="2998" y="4072"/>
                    <a:pt x="2741" y="3956"/>
                  </a:cubicBezTo>
                  <a:cubicBezTo>
                    <a:pt x="3185" y="3770"/>
                    <a:pt x="3628" y="3548"/>
                    <a:pt x="4071" y="3371"/>
                  </a:cubicBezTo>
                  <a:cubicBezTo>
                    <a:pt x="4329" y="3220"/>
                    <a:pt x="4586" y="3105"/>
                    <a:pt x="4843" y="2963"/>
                  </a:cubicBezTo>
                  <a:close/>
                  <a:moveTo>
                    <a:pt x="4772" y="4293"/>
                  </a:moveTo>
                  <a:lnTo>
                    <a:pt x="4772" y="4808"/>
                  </a:lnTo>
                  <a:cubicBezTo>
                    <a:pt x="4586" y="4737"/>
                    <a:pt x="4364" y="4621"/>
                    <a:pt x="4178" y="4550"/>
                  </a:cubicBezTo>
                  <a:cubicBezTo>
                    <a:pt x="4329" y="4479"/>
                    <a:pt x="4515" y="4400"/>
                    <a:pt x="4657" y="4364"/>
                  </a:cubicBezTo>
                  <a:cubicBezTo>
                    <a:pt x="4701" y="4329"/>
                    <a:pt x="4737" y="4329"/>
                    <a:pt x="4772" y="4293"/>
                  </a:cubicBezTo>
                  <a:close/>
                  <a:moveTo>
                    <a:pt x="4879" y="1"/>
                  </a:moveTo>
                  <a:cubicBezTo>
                    <a:pt x="3885" y="1"/>
                    <a:pt x="2927" y="489"/>
                    <a:pt x="2147" y="1154"/>
                  </a:cubicBezTo>
                  <a:cubicBezTo>
                    <a:pt x="1446" y="1739"/>
                    <a:pt x="1" y="2998"/>
                    <a:pt x="559" y="3992"/>
                  </a:cubicBezTo>
                  <a:cubicBezTo>
                    <a:pt x="630" y="4142"/>
                    <a:pt x="746" y="4213"/>
                    <a:pt x="852" y="4213"/>
                  </a:cubicBezTo>
                  <a:cubicBezTo>
                    <a:pt x="888" y="4435"/>
                    <a:pt x="1038" y="4621"/>
                    <a:pt x="1260" y="4701"/>
                  </a:cubicBezTo>
                  <a:cubicBezTo>
                    <a:pt x="2590" y="5100"/>
                    <a:pt x="3850" y="5624"/>
                    <a:pt x="5029" y="6324"/>
                  </a:cubicBezTo>
                  <a:cubicBezTo>
                    <a:pt x="5145" y="6360"/>
                    <a:pt x="5251" y="6395"/>
                    <a:pt x="5322" y="6395"/>
                  </a:cubicBezTo>
                  <a:cubicBezTo>
                    <a:pt x="5659" y="6395"/>
                    <a:pt x="5916" y="6138"/>
                    <a:pt x="5952" y="5810"/>
                  </a:cubicBezTo>
                  <a:cubicBezTo>
                    <a:pt x="6031" y="4072"/>
                    <a:pt x="6031" y="2333"/>
                    <a:pt x="6031" y="630"/>
                  </a:cubicBezTo>
                  <a:cubicBezTo>
                    <a:pt x="6031" y="373"/>
                    <a:pt x="5845" y="152"/>
                    <a:pt x="5623" y="116"/>
                  </a:cubicBezTo>
                  <a:cubicBezTo>
                    <a:pt x="5366" y="45"/>
                    <a:pt x="5100" y="1"/>
                    <a:pt x="4879" y="1"/>
                  </a:cubicBezTo>
                  <a:close/>
                </a:path>
              </a:pathLst>
            </a:custGeom>
            <a:solidFill>
              <a:srgbClr val="FFE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2196449">
              <a:off x="5059643" y="4034014"/>
              <a:ext cx="1241968" cy="718870"/>
            </a:xfrm>
            <a:custGeom>
              <a:avLst/>
              <a:gdLst/>
              <a:ahLst/>
              <a:cxnLst/>
              <a:rect l="l" t="t" r="r" b="b"/>
              <a:pathLst>
                <a:path w="21836" h="12639" extrusionOk="0">
                  <a:moveTo>
                    <a:pt x="17960" y="1632"/>
                  </a:moveTo>
                  <a:cubicBezTo>
                    <a:pt x="18554" y="2661"/>
                    <a:pt x="19140" y="3663"/>
                    <a:pt x="19734" y="4692"/>
                  </a:cubicBezTo>
                  <a:cubicBezTo>
                    <a:pt x="19618" y="4656"/>
                    <a:pt x="19477" y="4656"/>
                    <a:pt x="19326" y="4621"/>
                  </a:cubicBezTo>
                  <a:lnTo>
                    <a:pt x="19290" y="4621"/>
                  </a:lnTo>
                  <a:cubicBezTo>
                    <a:pt x="18998" y="4621"/>
                    <a:pt x="18696" y="4878"/>
                    <a:pt x="18696" y="5180"/>
                  </a:cubicBezTo>
                  <a:cubicBezTo>
                    <a:pt x="18776" y="7024"/>
                    <a:pt x="18661" y="8869"/>
                    <a:pt x="18732" y="10678"/>
                  </a:cubicBezTo>
                  <a:cubicBezTo>
                    <a:pt x="17290" y="10736"/>
                    <a:pt x="15840" y="10736"/>
                    <a:pt x="14386" y="10736"/>
                  </a:cubicBezTo>
                  <a:cubicBezTo>
                    <a:pt x="12931" y="10736"/>
                    <a:pt x="11473" y="10736"/>
                    <a:pt x="10014" y="10794"/>
                  </a:cubicBezTo>
                  <a:cubicBezTo>
                    <a:pt x="7131" y="10900"/>
                    <a:pt x="4284" y="11122"/>
                    <a:pt x="1438" y="11343"/>
                  </a:cubicBezTo>
                  <a:cubicBezTo>
                    <a:pt x="1367" y="10536"/>
                    <a:pt x="1402" y="9720"/>
                    <a:pt x="1438" y="8905"/>
                  </a:cubicBezTo>
                  <a:cubicBezTo>
                    <a:pt x="2626" y="8763"/>
                    <a:pt x="3841" y="8763"/>
                    <a:pt x="5065" y="8727"/>
                  </a:cubicBezTo>
                  <a:cubicBezTo>
                    <a:pt x="6280" y="8683"/>
                    <a:pt x="7539" y="8612"/>
                    <a:pt x="8799" y="8576"/>
                  </a:cubicBezTo>
                  <a:cubicBezTo>
                    <a:pt x="11344" y="8505"/>
                    <a:pt x="13934" y="8390"/>
                    <a:pt x="16514" y="8319"/>
                  </a:cubicBezTo>
                  <a:cubicBezTo>
                    <a:pt x="16816" y="8284"/>
                    <a:pt x="17180" y="8097"/>
                    <a:pt x="17180" y="7725"/>
                  </a:cubicBezTo>
                  <a:cubicBezTo>
                    <a:pt x="17180" y="7024"/>
                    <a:pt x="17144" y="6359"/>
                    <a:pt x="17109" y="5659"/>
                  </a:cubicBezTo>
                  <a:cubicBezTo>
                    <a:pt x="17517" y="5357"/>
                    <a:pt x="17295" y="4515"/>
                    <a:pt x="16665" y="4515"/>
                  </a:cubicBezTo>
                  <a:lnTo>
                    <a:pt x="16337" y="4515"/>
                  </a:lnTo>
                  <a:cubicBezTo>
                    <a:pt x="16222" y="4515"/>
                    <a:pt x="16071" y="4550"/>
                    <a:pt x="15965" y="4621"/>
                  </a:cubicBezTo>
                  <a:cubicBezTo>
                    <a:pt x="15592" y="4656"/>
                    <a:pt x="15228" y="4656"/>
                    <a:pt x="14820" y="4692"/>
                  </a:cubicBezTo>
                  <a:cubicBezTo>
                    <a:pt x="15849" y="3663"/>
                    <a:pt x="16922" y="2661"/>
                    <a:pt x="17960" y="1632"/>
                  </a:cubicBezTo>
                  <a:close/>
                  <a:moveTo>
                    <a:pt x="18031" y="0"/>
                  </a:moveTo>
                  <a:cubicBezTo>
                    <a:pt x="17925" y="0"/>
                    <a:pt x="17774" y="36"/>
                    <a:pt x="17667" y="151"/>
                  </a:cubicBezTo>
                  <a:cubicBezTo>
                    <a:pt x="16186" y="1703"/>
                    <a:pt x="14705" y="3255"/>
                    <a:pt x="13233" y="4772"/>
                  </a:cubicBezTo>
                  <a:cubicBezTo>
                    <a:pt x="12861" y="5100"/>
                    <a:pt x="13082" y="5623"/>
                    <a:pt x="13526" y="5694"/>
                  </a:cubicBezTo>
                  <a:cubicBezTo>
                    <a:pt x="14155" y="5800"/>
                    <a:pt x="14785" y="5845"/>
                    <a:pt x="15406" y="5845"/>
                  </a:cubicBezTo>
                  <a:lnTo>
                    <a:pt x="15814" y="5845"/>
                  </a:lnTo>
                  <a:cubicBezTo>
                    <a:pt x="15814" y="6244"/>
                    <a:pt x="15849" y="6687"/>
                    <a:pt x="15894" y="7095"/>
                  </a:cubicBezTo>
                  <a:cubicBezTo>
                    <a:pt x="13490" y="7211"/>
                    <a:pt x="11087" y="7352"/>
                    <a:pt x="8719" y="7468"/>
                  </a:cubicBezTo>
                  <a:cubicBezTo>
                    <a:pt x="7424" y="7539"/>
                    <a:pt x="6138" y="7619"/>
                    <a:pt x="4843" y="7654"/>
                  </a:cubicBezTo>
                  <a:cubicBezTo>
                    <a:pt x="3921" y="7725"/>
                    <a:pt x="2919" y="7796"/>
                    <a:pt x="1996" y="7796"/>
                  </a:cubicBezTo>
                  <a:cubicBezTo>
                    <a:pt x="1588" y="7796"/>
                    <a:pt x="1216" y="7796"/>
                    <a:pt x="852" y="7760"/>
                  </a:cubicBezTo>
                  <a:lnTo>
                    <a:pt x="817" y="7760"/>
                  </a:lnTo>
                  <a:cubicBezTo>
                    <a:pt x="480" y="7760"/>
                    <a:pt x="258" y="8018"/>
                    <a:pt x="223" y="8319"/>
                  </a:cubicBezTo>
                  <a:cubicBezTo>
                    <a:pt x="1" y="9614"/>
                    <a:pt x="72" y="10900"/>
                    <a:pt x="258" y="12159"/>
                  </a:cubicBezTo>
                  <a:cubicBezTo>
                    <a:pt x="329" y="12452"/>
                    <a:pt x="631" y="12638"/>
                    <a:pt x="923" y="12638"/>
                  </a:cubicBezTo>
                  <a:lnTo>
                    <a:pt x="994" y="12638"/>
                  </a:lnTo>
                  <a:cubicBezTo>
                    <a:pt x="4063" y="12310"/>
                    <a:pt x="7131" y="12124"/>
                    <a:pt x="10200" y="11973"/>
                  </a:cubicBezTo>
                  <a:cubicBezTo>
                    <a:pt x="12302" y="11902"/>
                    <a:pt x="14448" y="11751"/>
                    <a:pt x="16594" y="11751"/>
                  </a:cubicBezTo>
                  <a:cubicBezTo>
                    <a:pt x="17517" y="11751"/>
                    <a:pt x="18403" y="11787"/>
                    <a:pt x="19326" y="11831"/>
                  </a:cubicBezTo>
                  <a:cubicBezTo>
                    <a:pt x="19618" y="11831"/>
                    <a:pt x="19920" y="11609"/>
                    <a:pt x="19920" y="11308"/>
                  </a:cubicBezTo>
                  <a:cubicBezTo>
                    <a:pt x="19991" y="9499"/>
                    <a:pt x="19885" y="7725"/>
                    <a:pt x="19885" y="5951"/>
                  </a:cubicBezTo>
                  <a:lnTo>
                    <a:pt x="19885" y="5951"/>
                  </a:lnTo>
                  <a:cubicBezTo>
                    <a:pt x="20177" y="5987"/>
                    <a:pt x="20470" y="6067"/>
                    <a:pt x="20771" y="6102"/>
                  </a:cubicBezTo>
                  <a:cubicBezTo>
                    <a:pt x="20807" y="6137"/>
                    <a:pt x="20842" y="6137"/>
                    <a:pt x="20913" y="6137"/>
                  </a:cubicBezTo>
                  <a:cubicBezTo>
                    <a:pt x="21357" y="6137"/>
                    <a:pt x="21836" y="5694"/>
                    <a:pt x="21543" y="5215"/>
                  </a:cubicBezTo>
                  <a:cubicBezTo>
                    <a:pt x="20585" y="3583"/>
                    <a:pt x="19583" y="1996"/>
                    <a:pt x="18625" y="337"/>
                  </a:cubicBezTo>
                  <a:cubicBezTo>
                    <a:pt x="18510" y="151"/>
                    <a:pt x="18288" y="0"/>
                    <a:pt x="18031" y="0"/>
                  </a:cubicBezTo>
                  <a:close/>
                </a:path>
              </a:pathLst>
            </a:custGeom>
            <a:solidFill>
              <a:srgbClr val="FF8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47192" y="4211043"/>
              <a:ext cx="1097224" cy="575600"/>
            </a:xfrm>
            <a:custGeom>
              <a:avLst/>
              <a:gdLst/>
              <a:ahLst/>
              <a:cxnLst/>
              <a:rect l="l" t="t" r="r" b="b"/>
              <a:pathLst>
                <a:path w="19291" h="10120" extrusionOk="0">
                  <a:moveTo>
                    <a:pt x="15007" y="958"/>
                  </a:moveTo>
                  <a:lnTo>
                    <a:pt x="14892" y="3361"/>
                  </a:lnTo>
                  <a:cubicBezTo>
                    <a:pt x="14785" y="3583"/>
                    <a:pt x="14821" y="3911"/>
                    <a:pt x="15113" y="4098"/>
                  </a:cubicBezTo>
                  <a:cubicBezTo>
                    <a:pt x="15965" y="4692"/>
                    <a:pt x="16701" y="5321"/>
                    <a:pt x="17446" y="6022"/>
                  </a:cubicBezTo>
                  <a:cubicBezTo>
                    <a:pt x="17224" y="6058"/>
                    <a:pt x="16958" y="6058"/>
                    <a:pt x="16736" y="6058"/>
                  </a:cubicBezTo>
                  <a:cubicBezTo>
                    <a:pt x="16373" y="6058"/>
                    <a:pt x="16000" y="6022"/>
                    <a:pt x="15628" y="5987"/>
                  </a:cubicBezTo>
                  <a:lnTo>
                    <a:pt x="15521" y="5987"/>
                  </a:lnTo>
                  <a:cubicBezTo>
                    <a:pt x="15149" y="5987"/>
                    <a:pt x="14892" y="6244"/>
                    <a:pt x="14962" y="6652"/>
                  </a:cubicBezTo>
                  <a:cubicBezTo>
                    <a:pt x="15078" y="7317"/>
                    <a:pt x="15113" y="7982"/>
                    <a:pt x="15078" y="8647"/>
                  </a:cubicBezTo>
                  <a:cubicBezTo>
                    <a:pt x="10608" y="8975"/>
                    <a:pt x="6138" y="9055"/>
                    <a:pt x="1624" y="9091"/>
                  </a:cubicBezTo>
                  <a:cubicBezTo>
                    <a:pt x="1553" y="6687"/>
                    <a:pt x="1438" y="4284"/>
                    <a:pt x="1039" y="1916"/>
                  </a:cubicBezTo>
                  <a:cubicBezTo>
                    <a:pt x="2147" y="1694"/>
                    <a:pt x="3327" y="1623"/>
                    <a:pt x="4435" y="1472"/>
                  </a:cubicBezTo>
                  <a:cubicBezTo>
                    <a:pt x="5650" y="1366"/>
                    <a:pt x="6874" y="1251"/>
                    <a:pt x="8089" y="1180"/>
                  </a:cubicBezTo>
                  <a:cubicBezTo>
                    <a:pt x="10235" y="1029"/>
                    <a:pt x="12346" y="958"/>
                    <a:pt x="14484" y="958"/>
                  </a:cubicBezTo>
                  <a:close/>
                  <a:moveTo>
                    <a:pt x="15370" y="0"/>
                  </a:moveTo>
                  <a:cubicBezTo>
                    <a:pt x="12896" y="0"/>
                    <a:pt x="10422" y="36"/>
                    <a:pt x="7983" y="257"/>
                  </a:cubicBezTo>
                  <a:cubicBezTo>
                    <a:pt x="6759" y="328"/>
                    <a:pt x="5508" y="444"/>
                    <a:pt x="4285" y="586"/>
                  </a:cubicBezTo>
                  <a:cubicBezTo>
                    <a:pt x="3034" y="736"/>
                    <a:pt x="1775" y="1029"/>
                    <a:pt x="515" y="1109"/>
                  </a:cubicBezTo>
                  <a:cubicBezTo>
                    <a:pt x="258" y="1109"/>
                    <a:pt x="1" y="1295"/>
                    <a:pt x="36" y="1552"/>
                  </a:cubicBezTo>
                  <a:cubicBezTo>
                    <a:pt x="329" y="4213"/>
                    <a:pt x="666" y="6873"/>
                    <a:pt x="737" y="9570"/>
                  </a:cubicBezTo>
                  <a:cubicBezTo>
                    <a:pt x="737" y="9827"/>
                    <a:pt x="923" y="10013"/>
                    <a:pt x="1180" y="10013"/>
                  </a:cubicBezTo>
                  <a:cubicBezTo>
                    <a:pt x="2733" y="10084"/>
                    <a:pt x="4285" y="10119"/>
                    <a:pt x="5837" y="10119"/>
                  </a:cubicBezTo>
                  <a:cubicBezTo>
                    <a:pt x="9091" y="10119"/>
                    <a:pt x="12346" y="9978"/>
                    <a:pt x="15592" y="9720"/>
                  </a:cubicBezTo>
                  <a:cubicBezTo>
                    <a:pt x="15894" y="9676"/>
                    <a:pt x="16115" y="9499"/>
                    <a:pt x="16151" y="9162"/>
                  </a:cubicBezTo>
                  <a:cubicBezTo>
                    <a:pt x="16186" y="8461"/>
                    <a:pt x="16186" y="7796"/>
                    <a:pt x="16115" y="7131"/>
                  </a:cubicBezTo>
                  <a:lnTo>
                    <a:pt x="16887" y="7131"/>
                  </a:lnTo>
                  <a:cubicBezTo>
                    <a:pt x="17517" y="7131"/>
                    <a:pt x="18146" y="7095"/>
                    <a:pt x="18776" y="6980"/>
                  </a:cubicBezTo>
                  <a:cubicBezTo>
                    <a:pt x="19219" y="6873"/>
                    <a:pt x="19290" y="6315"/>
                    <a:pt x="19033" y="6022"/>
                  </a:cubicBezTo>
                  <a:cubicBezTo>
                    <a:pt x="18067" y="4949"/>
                    <a:pt x="17038" y="4062"/>
                    <a:pt x="15894" y="3211"/>
                  </a:cubicBezTo>
                  <a:lnTo>
                    <a:pt x="15965" y="479"/>
                  </a:lnTo>
                  <a:cubicBezTo>
                    <a:pt x="15965" y="222"/>
                    <a:pt x="15743" y="0"/>
                    <a:pt x="15486" y="0"/>
                  </a:cubicBezTo>
                  <a:close/>
                </a:path>
              </a:pathLst>
            </a:custGeom>
            <a:solidFill>
              <a:srgbClr val="937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633251" y="38826"/>
              <a:ext cx="705950" cy="1086232"/>
            </a:xfrm>
            <a:custGeom>
              <a:avLst/>
              <a:gdLst/>
              <a:ahLst/>
              <a:cxnLst/>
              <a:rect l="l" t="t" r="r" b="b"/>
              <a:pathLst>
                <a:path w="11194" h="17224" extrusionOk="0">
                  <a:moveTo>
                    <a:pt x="8018" y="1109"/>
                  </a:moveTo>
                  <a:cubicBezTo>
                    <a:pt x="8497" y="1215"/>
                    <a:pt x="8648" y="2147"/>
                    <a:pt x="8790" y="2546"/>
                  </a:cubicBezTo>
                  <a:cubicBezTo>
                    <a:pt x="9162" y="3433"/>
                    <a:pt x="9490" y="4319"/>
                    <a:pt x="9792" y="5206"/>
                  </a:cubicBezTo>
                  <a:cubicBezTo>
                    <a:pt x="9091" y="5286"/>
                    <a:pt x="8462" y="5393"/>
                    <a:pt x="7796" y="5694"/>
                  </a:cubicBezTo>
                  <a:cubicBezTo>
                    <a:pt x="6909" y="6093"/>
                    <a:pt x="6129" y="6687"/>
                    <a:pt x="5544" y="7468"/>
                  </a:cubicBezTo>
                  <a:cubicBezTo>
                    <a:pt x="4355" y="9020"/>
                    <a:pt x="3992" y="11086"/>
                    <a:pt x="4612" y="12931"/>
                  </a:cubicBezTo>
                  <a:cubicBezTo>
                    <a:pt x="4692" y="13188"/>
                    <a:pt x="4949" y="13410"/>
                    <a:pt x="5207" y="13410"/>
                  </a:cubicBezTo>
                  <a:cubicBezTo>
                    <a:pt x="5322" y="13410"/>
                    <a:pt x="5428" y="13374"/>
                    <a:pt x="5499" y="13303"/>
                  </a:cubicBezTo>
                  <a:cubicBezTo>
                    <a:pt x="6094" y="12966"/>
                    <a:pt x="6688" y="12674"/>
                    <a:pt x="7317" y="12487"/>
                  </a:cubicBezTo>
                  <a:cubicBezTo>
                    <a:pt x="7388" y="13374"/>
                    <a:pt x="7761" y="15929"/>
                    <a:pt x="7681" y="16070"/>
                  </a:cubicBezTo>
                  <a:cubicBezTo>
                    <a:pt x="7681" y="16035"/>
                    <a:pt x="1881" y="15813"/>
                    <a:pt x="1810" y="15813"/>
                  </a:cubicBezTo>
                  <a:cubicBezTo>
                    <a:pt x="1916" y="15707"/>
                    <a:pt x="1996" y="15556"/>
                    <a:pt x="2103" y="15485"/>
                  </a:cubicBezTo>
                  <a:cubicBezTo>
                    <a:pt x="2511" y="15113"/>
                    <a:pt x="2954" y="14784"/>
                    <a:pt x="3433" y="14483"/>
                  </a:cubicBezTo>
                  <a:cubicBezTo>
                    <a:pt x="3690" y="14341"/>
                    <a:pt x="3770" y="13933"/>
                    <a:pt x="3504" y="13676"/>
                  </a:cubicBezTo>
                  <a:cubicBezTo>
                    <a:pt x="1774" y="11858"/>
                    <a:pt x="994" y="9197"/>
                    <a:pt x="1659" y="6723"/>
                  </a:cubicBezTo>
                  <a:cubicBezTo>
                    <a:pt x="2253" y="4435"/>
                    <a:pt x="4027" y="2475"/>
                    <a:pt x="6280" y="1659"/>
                  </a:cubicBezTo>
                  <a:cubicBezTo>
                    <a:pt x="6386" y="1623"/>
                    <a:pt x="6466" y="1517"/>
                    <a:pt x="6537" y="1437"/>
                  </a:cubicBezTo>
                  <a:cubicBezTo>
                    <a:pt x="6794" y="1402"/>
                    <a:pt x="7051" y="1331"/>
                    <a:pt x="7353" y="1295"/>
                  </a:cubicBezTo>
                  <a:cubicBezTo>
                    <a:pt x="7495" y="1260"/>
                    <a:pt x="7796" y="1109"/>
                    <a:pt x="7983" y="1109"/>
                  </a:cubicBezTo>
                  <a:close/>
                  <a:moveTo>
                    <a:pt x="8204" y="0"/>
                  </a:moveTo>
                  <a:cubicBezTo>
                    <a:pt x="7539" y="0"/>
                    <a:pt x="6794" y="373"/>
                    <a:pt x="6165" y="550"/>
                  </a:cubicBezTo>
                  <a:cubicBezTo>
                    <a:pt x="6058" y="595"/>
                    <a:pt x="5987" y="630"/>
                    <a:pt x="5943" y="701"/>
                  </a:cubicBezTo>
                  <a:cubicBezTo>
                    <a:pt x="3397" y="1659"/>
                    <a:pt x="1331" y="3805"/>
                    <a:pt x="666" y="6466"/>
                  </a:cubicBezTo>
                  <a:cubicBezTo>
                    <a:pt x="1" y="9055"/>
                    <a:pt x="701" y="11858"/>
                    <a:pt x="2360" y="13933"/>
                  </a:cubicBezTo>
                  <a:cubicBezTo>
                    <a:pt x="1952" y="14226"/>
                    <a:pt x="329" y="15707"/>
                    <a:pt x="586" y="16292"/>
                  </a:cubicBezTo>
                  <a:cubicBezTo>
                    <a:pt x="843" y="16851"/>
                    <a:pt x="1508" y="16922"/>
                    <a:pt x="2067" y="17002"/>
                  </a:cubicBezTo>
                  <a:cubicBezTo>
                    <a:pt x="2768" y="17108"/>
                    <a:pt x="5464" y="17223"/>
                    <a:pt x="6759" y="17223"/>
                  </a:cubicBezTo>
                  <a:lnTo>
                    <a:pt x="7273" y="17223"/>
                  </a:lnTo>
                  <a:cubicBezTo>
                    <a:pt x="7796" y="17179"/>
                    <a:pt x="8346" y="17144"/>
                    <a:pt x="8648" y="16629"/>
                  </a:cubicBezTo>
                  <a:cubicBezTo>
                    <a:pt x="8976" y="16035"/>
                    <a:pt x="8426" y="12674"/>
                    <a:pt x="8346" y="11787"/>
                  </a:cubicBezTo>
                  <a:cubicBezTo>
                    <a:pt x="8311" y="11459"/>
                    <a:pt x="8089" y="11237"/>
                    <a:pt x="7761" y="11237"/>
                  </a:cubicBezTo>
                  <a:lnTo>
                    <a:pt x="7646" y="11237"/>
                  </a:lnTo>
                  <a:cubicBezTo>
                    <a:pt x="6945" y="11379"/>
                    <a:pt x="6280" y="11565"/>
                    <a:pt x="5615" y="11858"/>
                  </a:cubicBezTo>
                  <a:lnTo>
                    <a:pt x="5615" y="11858"/>
                  </a:lnTo>
                  <a:cubicBezTo>
                    <a:pt x="5428" y="10643"/>
                    <a:pt x="5650" y="9348"/>
                    <a:pt x="6386" y="8310"/>
                  </a:cubicBezTo>
                  <a:cubicBezTo>
                    <a:pt x="7096" y="7246"/>
                    <a:pt x="8648" y="6208"/>
                    <a:pt x="10014" y="6208"/>
                  </a:cubicBezTo>
                  <a:cubicBezTo>
                    <a:pt x="10120" y="6208"/>
                    <a:pt x="10271" y="6208"/>
                    <a:pt x="10377" y="6244"/>
                  </a:cubicBezTo>
                  <a:lnTo>
                    <a:pt x="10492" y="6244"/>
                  </a:lnTo>
                  <a:cubicBezTo>
                    <a:pt x="10821" y="6244"/>
                    <a:pt x="11193" y="5951"/>
                    <a:pt x="11042" y="5543"/>
                  </a:cubicBezTo>
                  <a:cubicBezTo>
                    <a:pt x="10563" y="3991"/>
                    <a:pt x="9978" y="2439"/>
                    <a:pt x="9313" y="887"/>
                  </a:cubicBezTo>
                  <a:cubicBezTo>
                    <a:pt x="9127" y="444"/>
                    <a:pt x="8825" y="0"/>
                    <a:pt x="8275" y="0"/>
                  </a:cubicBezTo>
                  <a:close/>
                </a:path>
              </a:pathLst>
            </a:custGeom>
            <a:solidFill>
              <a:srgbClr val="7D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1120844">
              <a:off x="990576" y="4116761"/>
              <a:ext cx="376880" cy="553372"/>
            </a:xfrm>
            <a:custGeom>
              <a:avLst/>
              <a:gdLst/>
              <a:ahLst/>
              <a:cxnLst/>
              <a:rect l="l" t="t" r="r" b="b"/>
              <a:pathLst>
                <a:path w="3478" h="5107" extrusionOk="0">
                  <a:moveTo>
                    <a:pt x="1768" y="445"/>
                  </a:moveTo>
                  <a:cubicBezTo>
                    <a:pt x="1820" y="445"/>
                    <a:pt x="1874" y="473"/>
                    <a:pt x="1961" y="527"/>
                  </a:cubicBezTo>
                  <a:cubicBezTo>
                    <a:pt x="2147" y="669"/>
                    <a:pt x="2262" y="820"/>
                    <a:pt x="2369" y="1041"/>
                  </a:cubicBezTo>
                  <a:cubicBezTo>
                    <a:pt x="2404" y="1112"/>
                    <a:pt x="2404" y="1192"/>
                    <a:pt x="2333" y="1263"/>
                  </a:cubicBezTo>
                  <a:cubicBezTo>
                    <a:pt x="2183" y="1520"/>
                    <a:pt x="2041" y="1778"/>
                    <a:pt x="1819" y="1999"/>
                  </a:cubicBezTo>
                  <a:cubicBezTo>
                    <a:pt x="1757" y="2080"/>
                    <a:pt x="1698" y="2117"/>
                    <a:pt x="1634" y="2117"/>
                  </a:cubicBezTo>
                  <a:cubicBezTo>
                    <a:pt x="1577" y="2117"/>
                    <a:pt x="1517" y="2089"/>
                    <a:pt x="1446" y="2035"/>
                  </a:cubicBezTo>
                  <a:cubicBezTo>
                    <a:pt x="1225" y="1893"/>
                    <a:pt x="1189" y="1707"/>
                    <a:pt x="1189" y="1370"/>
                  </a:cubicBezTo>
                  <a:cubicBezTo>
                    <a:pt x="1225" y="1112"/>
                    <a:pt x="1331" y="820"/>
                    <a:pt x="1553" y="563"/>
                  </a:cubicBezTo>
                  <a:cubicBezTo>
                    <a:pt x="1652" y="482"/>
                    <a:pt x="1709" y="445"/>
                    <a:pt x="1768" y="445"/>
                  </a:cubicBezTo>
                  <a:close/>
                  <a:moveTo>
                    <a:pt x="2168" y="0"/>
                  </a:moveTo>
                  <a:cubicBezTo>
                    <a:pt x="2138" y="0"/>
                    <a:pt x="2107" y="1"/>
                    <a:pt x="2076" y="4"/>
                  </a:cubicBezTo>
                  <a:cubicBezTo>
                    <a:pt x="1854" y="39"/>
                    <a:pt x="1633" y="84"/>
                    <a:pt x="1411" y="119"/>
                  </a:cubicBezTo>
                  <a:cubicBezTo>
                    <a:pt x="1038" y="190"/>
                    <a:pt x="781" y="412"/>
                    <a:pt x="595" y="784"/>
                  </a:cubicBezTo>
                  <a:cubicBezTo>
                    <a:pt x="409" y="1112"/>
                    <a:pt x="338" y="1485"/>
                    <a:pt x="373" y="1857"/>
                  </a:cubicBezTo>
                  <a:cubicBezTo>
                    <a:pt x="373" y="2226"/>
                    <a:pt x="592" y="2602"/>
                    <a:pt x="1093" y="2602"/>
                  </a:cubicBezTo>
                  <a:cubicBezTo>
                    <a:pt x="1135" y="2602"/>
                    <a:pt x="1179" y="2599"/>
                    <a:pt x="1225" y="2593"/>
                  </a:cubicBezTo>
                  <a:cubicBezTo>
                    <a:pt x="1633" y="2558"/>
                    <a:pt x="2041" y="2478"/>
                    <a:pt x="2333" y="2221"/>
                  </a:cubicBezTo>
                  <a:cubicBezTo>
                    <a:pt x="2369" y="2185"/>
                    <a:pt x="2369" y="2185"/>
                    <a:pt x="2404" y="2185"/>
                  </a:cubicBezTo>
                  <a:cubicBezTo>
                    <a:pt x="2404" y="2221"/>
                    <a:pt x="2440" y="2221"/>
                    <a:pt x="2404" y="2256"/>
                  </a:cubicBezTo>
                  <a:cubicBezTo>
                    <a:pt x="2333" y="2815"/>
                    <a:pt x="2298" y="3330"/>
                    <a:pt x="2147" y="3888"/>
                  </a:cubicBezTo>
                  <a:cubicBezTo>
                    <a:pt x="2076" y="4030"/>
                    <a:pt x="2041" y="4181"/>
                    <a:pt x="1961" y="4367"/>
                  </a:cubicBezTo>
                  <a:cubicBezTo>
                    <a:pt x="1890" y="4438"/>
                    <a:pt x="1819" y="4474"/>
                    <a:pt x="1704" y="4474"/>
                  </a:cubicBezTo>
                  <a:cubicBezTo>
                    <a:pt x="1482" y="4438"/>
                    <a:pt x="1260" y="4332"/>
                    <a:pt x="1074" y="4181"/>
                  </a:cubicBezTo>
                  <a:cubicBezTo>
                    <a:pt x="967" y="4075"/>
                    <a:pt x="888" y="3959"/>
                    <a:pt x="817" y="3853"/>
                  </a:cubicBezTo>
                  <a:cubicBezTo>
                    <a:pt x="754" y="3763"/>
                    <a:pt x="728" y="3727"/>
                    <a:pt x="686" y="3727"/>
                  </a:cubicBezTo>
                  <a:cubicBezTo>
                    <a:pt x="657" y="3727"/>
                    <a:pt x="621" y="3744"/>
                    <a:pt x="560" y="3773"/>
                  </a:cubicBezTo>
                  <a:cubicBezTo>
                    <a:pt x="409" y="3888"/>
                    <a:pt x="267" y="3995"/>
                    <a:pt x="116" y="4110"/>
                  </a:cubicBezTo>
                  <a:cubicBezTo>
                    <a:pt x="1" y="4181"/>
                    <a:pt x="1" y="4252"/>
                    <a:pt x="45" y="4367"/>
                  </a:cubicBezTo>
                  <a:cubicBezTo>
                    <a:pt x="213" y="4820"/>
                    <a:pt x="690" y="5106"/>
                    <a:pt x="1176" y="5106"/>
                  </a:cubicBezTo>
                  <a:cubicBezTo>
                    <a:pt x="1204" y="5106"/>
                    <a:pt x="1232" y="5105"/>
                    <a:pt x="1260" y="5103"/>
                  </a:cubicBezTo>
                  <a:cubicBezTo>
                    <a:pt x="1482" y="5103"/>
                    <a:pt x="1668" y="4997"/>
                    <a:pt x="1890" y="4917"/>
                  </a:cubicBezTo>
                  <a:cubicBezTo>
                    <a:pt x="2183" y="4775"/>
                    <a:pt x="2440" y="4553"/>
                    <a:pt x="2590" y="4252"/>
                  </a:cubicBezTo>
                  <a:cubicBezTo>
                    <a:pt x="2812" y="3959"/>
                    <a:pt x="2883" y="3631"/>
                    <a:pt x="2998" y="3259"/>
                  </a:cubicBezTo>
                  <a:cubicBezTo>
                    <a:pt x="3185" y="2558"/>
                    <a:pt x="3291" y="1813"/>
                    <a:pt x="3406" y="1112"/>
                  </a:cubicBezTo>
                  <a:cubicBezTo>
                    <a:pt x="3442" y="1006"/>
                    <a:pt x="3442" y="926"/>
                    <a:pt x="3477" y="820"/>
                  </a:cubicBezTo>
                  <a:cubicBezTo>
                    <a:pt x="3477" y="749"/>
                    <a:pt x="3442" y="704"/>
                    <a:pt x="3371" y="704"/>
                  </a:cubicBezTo>
                  <a:cubicBezTo>
                    <a:pt x="3348" y="711"/>
                    <a:pt x="3328" y="714"/>
                    <a:pt x="3310" y="714"/>
                  </a:cubicBezTo>
                  <a:cubicBezTo>
                    <a:pt x="3208" y="714"/>
                    <a:pt x="3167" y="617"/>
                    <a:pt x="3069" y="527"/>
                  </a:cubicBezTo>
                  <a:cubicBezTo>
                    <a:pt x="2863" y="214"/>
                    <a:pt x="2565" y="0"/>
                    <a:pt x="2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 txBox="1">
            <a:spLocks noGrp="1"/>
          </p:cNvSpPr>
          <p:nvPr>
            <p:ph type="subTitle" idx="2"/>
          </p:nvPr>
        </p:nvSpPr>
        <p:spPr>
          <a:xfrm>
            <a:off x="6869000" y="514897"/>
            <a:ext cx="17937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9" name="Google Shape;1209;p40"/>
          <p:cNvGrpSpPr/>
          <p:nvPr/>
        </p:nvGrpSpPr>
        <p:grpSpPr>
          <a:xfrm>
            <a:off x="504250" y="425025"/>
            <a:ext cx="8349300" cy="4293475"/>
            <a:chOff x="504250" y="425025"/>
            <a:chExt cx="8349300" cy="4293475"/>
          </a:xfrm>
        </p:grpSpPr>
        <p:cxnSp>
          <p:nvCxnSpPr>
            <p:cNvPr id="1210" name="Google Shape;1210;p40"/>
            <p:cNvCxnSpPr/>
            <p:nvPr/>
          </p:nvCxnSpPr>
          <p:spPr>
            <a:xfrm>
              <a:off x="504250" y="425025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1" name="Google Shape;1211;p40"/>
            <p:cNvCxnSpPr/>
            <p:nvPr/>
          </p:nvCxnSpPr>
          <p:spPr>
            <a:xfrm>
              <a:off x="504250" y="731702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2" name="Google Shape;1212;p40"/>
            <p:cNvCxnSpPr/>
            <p:nvPr/>
          </p:nvCxnSpPr>
          <p:spPr>
            <a:xfrm>
              <a:off x="504250" y="1038379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3" name="Google Shape;1213;p40"/>
            <p:cNvCxnSpPr/>
            <p:nvPr/>
          </p:nvCxnSpPr>
          <p:spPr>
            <a:xfrm>
              <a:off x="504250" y="1345055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4" name="Google Shape;1214;p40"/>
            <p:cNvCxnSpPr/>
            <p:nvPr/>
          </p:nvCxnSpPr>
          <p:spPr>
            <a:xfrm>
              <a:off x="504250" y="1651732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5" name="Google Shape;1215;p40"/>
            <p:cNvCxnSpPr/>
            <p:nvPr/>
          </p:nvCxnSpPr>
          <p:spPr>
            <a:xfrm>
              <a:off x="504250" y="1958409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6" name="Google Shape;1216;p40"/>
            <p:cNvCxnSpPr/>
            <p:nvPr/>
          </p:nvCxnSpPr>
          <p:spPr>
            <a:xfrm>
              <a:off x="504250" y="2265086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7" name="Google Shape;1217;p40"/>
            <p:cNvCxnSpPr/>
            <p:nvPr/>
          </p:nvCxnSpPr>
          <p:spPr>
            <a:xfrm>
              <a:off x="504250" y="2571763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8" name="Google Shape;1218;p40"/>
            <p:cNvCxnSpPr/>
            <p:nvPr/>
          </p:nvCxnSpPr>
          <p:spPr>
            <a:xfrm>
              <a:off x="504250" y="2878439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9" name="Google Shape;1219;p40"/>
            <p:cNvCxnSpPr/>
            <p:nvPr/>
          </p:nvCxnSpPr>
          <p:spPr>
            <a:xfrm>
              <a:off x="504250" y="3185116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0" name="Google Shape;1220;p40"/>
            <p:cNvCxnSpPr/>
            <p:nvPr/>
          </p:nvCxnSpPr>
          <p:spPr>
            <a:xfrm>
              <a:off x="504250" y="3491793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1" name="Google Shape;1221;p40"/>
            <p:cNvCxnSpPr/>
            <p:nvPr/>
          </p:nvCxnSpPr>
          <p:spPr>
            <a:xfrm>
              <a:off x="504250" y="3798470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2" name="Google Shape;1222;p40"/>
            <p:cNvCxnSpPr/>
            <p:nvPr/>
          </p:nvCxnSpPr>
          <p:spPr>
            <a:xfrm>
              <a:off x="504250" y="4105146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3" name="Google Shape;1223;p40"/>
            <p:cNvCxnSpPr/>
            <p:nvPr/>
          </p:nvCxnSpPr>
          <p:spPr>
            <a:xfrm>
              <a:off x="504250" y="4411823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4" name="Google Shape;1224;p40"/>
            <p:cNvCxnSpPr/>
            <p:nvPr/>
          </p:nvCxnSpPr>
          <p:spPr>
            <a:xfrm>
              <a:off x="504250" y="4718500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5" name="Google Shape;1225;p40"/>
          <p:cNvSpPr/>
          <p:nvPr/>
        </p:nvSpPr>
        <p:spPr>
          <a:xfrm>
            <a:off x="379726" y="829579"/>
            <a:ext cx="680546" cy="684698"/>
          </a:xfrm>
          <a:custGeom>
            <a:avLst/>
            <a:gdLst/>
            <a:ahLst/>
            <a:cxnLst/>
            <a:rect l="l" t="t" r="r" b="b"/>
            <a:pathLst>
              <a:path w="15078" h="15170" extrusionOk="0">
                <a:moveTo>
                  <a:pt x="8654" y="1001"/>
                </a:moveTo>
                <a:cubicBezTo>
                  <a:pt x="10762" y="1001"/>
                  <a:pt x="12717" y="2427"/>
                  <a:pt x="13374" y="4399"/>
                </a:cubicBezTo>
                <a:cubicBezTo>
                  <a:pt x="14119" y="6651"/>
                  <a:pt x="12975" y="9170"/>
                  <a:pt x="10900" y="10199"/>
                </a:cubicBezTo>
                <a:cubicBezTo>
                  <a:pt x="10643" y="10314"/>
                  <a:pt x="10607" y="10571"/>
                  <a:pt x="10643" y="10793"/>
                </a:cubicBezTo>
                <a:cubicBezTo>
                  <a:pt x="10758" y="11609"/>
                  <a:pt x="10935" y="12380"/>
                  <a:pt x="11086" y="13161"/>
                </a:cubicBezTo>
                <a:cubicBezTo>
                  <a:pt x="10457" y="12602"/>
                  <a:pt x="9791" y="12123"/>
                  <a:pt x="9126" y="11564"/>
                </a:cubicBezTo>
                <a:cubicBezTo>
                  <a:pt x="8997" y="11436"/>
                  <a:pt x="8857" y="11382"/>
                  <a:pt x="8725" y="11382"/>
                </a:cubicBezTo>
                <a:cubicBezTo>
                  <a:pt x="8630" y="11382"/>
                  <a:pt x="8539" y="11410"/>
                  <a:pt x="8461" y="11458"/>
                </a:cubicBezTo>
                <a:cubicBezTo>
                  <a:pt x="8408" y="11440"/>
                  <a:pt x="8352" y="11431"/>
                  <a:pt x="8297" y="11431"/>
                </a:cubicBezTo>
                <a:cubicBezTo>
                  <a:pt x="8242" y="11431"/>
                  <a:pt x="8186" y="11440"/>
                  <a:pt x="8133" y="11458"/>
                </a:cubicBezTo>
                <a:cubicBezTo>
                  <a:pt x="7573" y="11662"/>
                  <a:pt x="6988" y="11760"/>
                  <a:pt x="6408" y="11760"/>
                </a:cubicBezTo>
                <a:cubicBezTo>
                  <a:pt x="4993" y="11760"/>
                  <a:pt x="3604" y="11178"/>
                  <a:pt x="2661" y="10128"/>
                </a:cubicBezTo>
                <a:cubicBezTo>
                  <a:pt x="1224" y="8540"/>
                  <a:pt x="1144" y="5986"/>
                  <a:pt x="2253" y="4212"/>
                </a:cubicBezTo>
                <a:cubicBezTo>
                  <a:pt x="2883" y="3219"/>
                  <a:pt x="3885" y="2554"/>
                  <a:pt x="4914" y="2075"/>
                </a:cubicBezTo>
                <a:cubicBezTo>
                  <a:pt x="6058" y="1516"/>
                  <a:pt x="7317" y="1037"/>
                  <a:pt x="8576" y="1002"/>
                </a:cubicBezTo>
                <a:cubicBezTo>
                  <a:pt x="8602" y="1001"/>
                  <a:pt x="8628" y="1001"/>
                  <a:pt x="8654" y="1001"/>
                </a:cubicBezTo>
                <a:close/>
                <a:moveTo>
                  <a:pt x="8943" y="0"/>
                </a:moveTo>
                <a:cubicBezTo>
                  <a:pt x="7752" y="0"/>
                  <a:pt x="6593" y="371"/>
                  <a:pt x="5508" y="816"/>
                </a:cubicBezTo>
                <a:cubicBezTo>
                  <a:pt x="4213" y="1330"/>
                  <a:pt x="2954" y="1960"/>
                  <a:pt x="1996" y="2997"/>
                </a:cubicBezTo>
                <a:cubicBezTo>
                  <a:pt x="293" y="4842"/>
                  <a:pt x="0" y="7760"/>
                  <a:pt x="1260" y="9941"/>
                </a:cubicBezTo>
                <a:cubicBezTo>
                  <a:pt x="2310" y="11769"/>
                  <a:pt x="4336" y="12810"/>
                  <a:pt x="6376" y="12810"/>
                </a:cubicBezTo>
                <a:cubicBezTo>
                  <a:pt x="7058" y="12810"/>
                  <a:pt x="7741" y="12694"/>
                  <a:pt x="8390" y="12451"/>
                </a:cubicBezTo>
                <a:lnTo>
                  <a:pt x="8426" y="12496"/>
                </a:lnTo>
                <a:cubicBezTo>
                  <a:pt x="9534" y="13303"/>
                  <a:pt x="10572" y="14269"/>
                  <a:pt x="11716" y="15076"/>
                </a:cubicBezTo>
                <a:cubicBezTo>
                  <a:pt x="11804" y="15141"/>
                  <a:pt x="11897" y="15170"/>
                  <a:pt x="11987" y="15170"/>
                </a:cubicBezTo>
                <a:cubicBezTo>
                  <a:pt x="12317" y="15170"/>
                  <a:pt x="12615" y="14795"/>
                  <a:pt x="12532" y="14447"/>
                </a:cubicBezTo>
                <a:cubicBezTo>
                  <a:pt x="12159" y="13303"/>
                  <a:pt x="11973" y="12123"/>
                  <a:pt x="11751" y="10944"/>
                </a:cubicBezTo>
                <a:cubicBezTo>
                  <a:pt x="13782" y="9755"/>
                  <a:pt x="15077" y="7396"/>
                  <a:pt x="14784" y="5028"/>
                </a:cubicBezTo>
                <a:cubicBezTo>
                  <a:pt x="14447" y="2518"/>
                  <a:pt x="12346" y="443"/>
                  <a:pt x="9871" y="79"/>
                </a:cubicBezTo>
                <a:cubicBezTo>
                  <a:pt x="9560" y="25"/>
                  <a:pt x="9251" y="0"/>
                  <a:pt x="89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40"/>
          <p:cNvSpPr/>
          <p:nvPr/>
        </p:nvSpPr>
        <p:spPr>
          <a:xfrm rot="8911327">
            <a:off x="891716" y="404333"/>
            <a:ext cx="1091341" cy="833534"/>
          </a:xfrm>
          <a:custGeom>
            <a:avLst/>
            <a:gdLst/>
            <a:ahLst/>
            <a:cxnLst/>
            <a:rect l="l" t="t" r="r" b="b"/>
            <a:pathLst>
              <a:path w="20878" h="15946" extrusionOk="0">
                <a:moveTo>
                  <a:pt x="12674" y="5032"/>
                </a:moveTo>
                <a:cubicBezTo>
                  <a:pt x="12975" y="5369"/>
                  <a:pt x="13162" y="5741"/>
                  <a:pt x="13233" y="6185"/>
                </a:cubicBezTo>
                <a:cubicBezTo>
                  <a:pt x="13304" y="6548"/>
                  <a:pt x="13304" y="7471"/>
                  <a:pt x="12825" y="7621"/>
                </a:cubicBezTo>
                <a:cubicBezTo>
                  <a:pt x="12770" y="7629"/>
                  <a:pt x="12728" y="7633"/>
                  <a:pt x="12696" y="7633"/>
                </a:cubicBezTo>
                <a:cubicBezTo>
                  <a:pt x="12578" y="7633"/>
                  <a:pt x="12588" y="7574"/>
                  <a:pt x="12532" y="7400"/>
                </a:cubicBezTo>
                <a:cubicBezTo>
                  <a:pt x="12496" y="7249"/>
                  <a:pt x="12496" y="7107"/>
                  <a:pt x="12452" y="6992"/>
                </a:cubicBezTo>
                <a:cubicBezTo>
                  <a:pt x="12417" y="6628"/>
                  <a:pt x="12417" y="6291"/>
                  <a:pt x="12496" y="5919"/>
                </a:cubicBezTo>
                <a:cubicBezTo>
                  <a:pt x="12532" y="5626"/>
                  <a:pt x="12603" y="5333"/>
                  <a:pt x="12674" y="5032"/>
                </a:cubicBezTo>
                <a:close/>
                <a:moveTo>
                  <a:pt x="6430" y="8916"/>
                </a:moveTo>
                <a:cubicBezTo>
                  <a:pt x="6732" y="9244"/>
                  <a:pt x="6954" y="9617"/>
                  <a:pt x="7095" y="10025"/>
                </a:cubicBezTo>
                <a:cubicBezTo>
                  <a:pt x="7211" y="10317"/>
                  <a:pt x="7353" y="10654"/>
                  <a:pt x="7397" y="10947"/>
                </a:cubicBezTo>
                <a:cubicBezTo>
                  <a:pt x="7423" y="11295"/>
                  <a:pt x="7294" y="11704"/>
                  <a:pt x="7065" y="11704"/>
                </a:cubicBezTo>
                <a:cubicBezTo>
                  <a:pt x="6979" y="11704"/>
                  <a:pt x="6879" y="11646"/>
                  <a:pt x="6767" y="11506"/>
                </a:cubicBezTo>
                <a:cubicBezTo>
                  <a:pt x="6430" y="11018"/>
                  <a:pt x="6395" y="10060"/>
                  <a:pt x="6395" y="9510"/>
                </a:cubicBezTo>
                <a:cubicBezTo>
                  <a:pt x="6395" y="9324"/>
                  <a:pt x="6430" y="9138"/>
                  <a:pt x="6430" y="8916"/>
                </a:cubicBezTo>
                <a:close/>
                <a:moveTo>
                  <a:pt x="19066" y="0"/>
                </a:moveTo>
                <a:cubicBezTo>
                  <a:pt x="18614" y="0"/>
                  <a:pt x="18165" y="550"/>
                  <a:pt x="18518" y="1041"/>
                </a:cubicBezTo>
                <a:cubicBezTo>
                  <a:pt x="18625" y="1156"/>
                  <a:pt x="18705" y="1307"/>
                  <a:pt x="18811" y="1413"/>
                </a:cubicBezTo>
                <a:cubicBezTo>
                  <a:pt x="18173" y="1157"/>
                  <a:pt x="17519" y="1038"/>
                  <a:pt x="16875" y="1038"/>
                </a:cubicBezTo>
                <a:cubicBezTo>
                  <a:pt x="15022" y="1038"/>
                  <a:pt x="13262" y="2028"/>
                  <a:pt x="12275" y="3595"/>
                </a:cubicBezTo>
                <a:cubicBezTo>
                  <a:pt x="11790" y="3366"/>
                  <a:pt x="11270" y="3263"/>
                  <a:pt x="10748" y="3263"/>
                </a:cubicBezTo>
                <a:cubicBezTo>
                  <a:pt x="9672" y="3263"/>
                  <a:pt x="8584" y="3698"/>
                  <a:pt x="7761" y="4367"/>
                </a:cubicBezTo>
                <a:cubicBezTo>
                  <a:pt x="6767" y="5147"/>
                  <a:pt x="6067" y="6291"/>
                  <a:pt x="5694" y="7515"/>
                </a:cubicBezTo>
                <a:cubicBezTo>
                  <a:pt x="5540" y="7484"/>
                  <a:pt x="5384" y="7470"/>
                  <a:pt x="5227" y="7470"/>
                </a:cubicBezTo>
                <a:cubicBezTo>
                  <a:pt x="3848" y="7470"/>
                  <a:pt x="2429" y="8597"/>
                  <a:pt x="1632" y="9688"/>
                </a:cubicBezTo>
                <a:cubicBezTo>
                  <a:pt x="444" y="11355"/>
                  <a:pt x="0" y="13572"/>
                  <a:pt x="524" y="15568"/>
                </a:cubicBezTo>
                <a:cubicBezTo>
                  <a:pt x="586" y="15828"/>
                  <a:pt x="806" y="15945"/>
                  <a:pt x="1018" y="15945"/>
                </a:cubicBezTo>
                <a:cubicBezTo>
                  <a:pt x="1291" y="15945"/>
                  <a:pt x="1551" y="15751"/>
                  <a:pt x="1446" y="15417"/>
                </a:cubicBezTo>
                <a:cubicBezTo>
                  <a:pt x="852" y="13058"/>
                  <a:pt x="1668" y="10282"/>
                  <a:pt x="3770" y="8952"/>
                </a:cubicBezTo>
                <a:cubicBezTo>
                  <a:pt x="4190" y="8663"/>
                  <a:pt x="4755" y="8423"/>
                  <a:pt x="5289" y="8423"/>
                </a:cubicBezTo>
                <a:cubicBezTo>
                  <a:pt x="5363" y="8423"/>
                  <a:pt x="5436" y="8428"/>
                  <a:pt x="5508" y="8437"/>
                </a:cubicBezTo>
                <a:cubicBezTo>
                  <a:pt x="5472" y="8730"/>
                  <a:pt x="5437" y="8987"/>
                  <a:pt x="5437" y="9289"/>
                </a:cubicBezTo>
                <a:cubicBezTo>
                  <a:pt x="5437" y="10200"/>
                  <a:pt x="5736" y="12693"/>
                  <a:pt x="6959" y="12693"/>
                </a:cubicBezTo>
                <a:cubicBezTo>
                  <a:pt x="7164" y="12693"/>
                  <a:pt x="7395" y="12623"/>
                  <a:pt x="7654" y="12464"/>
                </a:cubicBezTo>
                <a:cubicBezTo>
                  <a:pt x="9091" y="11541"/>
                  <a:pt x="7840" y="8881"/>
                  <a:pt x="6874" y="8065"/>
                </a:cubicBezTo>
                <a:cubicBezTo>
                  <a:pt x="6803" y="7994"/>
                  <a:pt x="6732" y="7958"/>
                  <a:pt x="6652" y="7879"/>
                </a:cubicBezTo>
                <a:cubicBezTo>
                  <a:pt x="7189" y="5994"/>
                  <a:pt x="8645" y="4216"/>
                  <a:pt x="10695" y="4216"/>
                </a:cubicBezTo>
                <a:cubicBezTo>
                  <a:pt x="10777" y="4216"/>
                  <a:pt x="10860" y="4219"/>
                  <a:pt x="10944" y="4225"/>
                </a:cubicBezTo>
                <a:cubicBezTo>
                  <a:pt x="11273" y="4225"/>
                  <a:pt x="11565" y="4296"/>
                  <a:pt x="11831" y="4411"/>
                </a:cubicBezTo>
                <a:cubicBezTo>
                  <a:pt x="11610" y="5032"/>
                  <a:pt x="11459" y="5697"/>
                  <a:pt x="11459" y="6406"/>
                </a:cubicBezTo>
                <a:cubicBezTo>
                  <a:pt x="11459" y="7142"/>
                  <a:pt x="11530" y="8136"/>
                  <a:pt x="12230" y="8508"/>
                </a:cubicBezTo>
                <a:cubicBezTo>
                  <a:pt x="12393" y="8602"/>
                  <a:pt x="12553" y="8642"/>
                  <a:pt x="12707" y="8642"/>
                </a:cubicBezTo>
                <a:cubicBezTo>
                  <a:pt x="13227" y="8642"/>
                  <a:pt x="13680" y="8178"/>
                  <a:pt x="13933" y="7692"/>
                </a:cubicBezTo>
                <a:cubicBezTo>
                  <a:pt x="14492" y="6513"/>
                  <a:pt x="14004" y="5032"/>
                  <a:pt x="13117" y="4145"/>
                </a:cubicBezTo>
                <a:cubicBezTo>
                  <a:pt x="13925" y="2881"/>
                  <a:pt x="15358" y="2106"/>
                  <a:pt x="16894" y="2106"/>
                </a:cubicBezTo>
                <a:cubicBezTo>
                  <a:pt x="17331" y="2106"/>
                  <a:pt x="17775" y="2169"/>
                  <a:pt x="18217" y="2300"/>
                </a:cubicBezTo>
                <a:cubicBezTo>
                  <a:pt x="18146" y="2336"/>
                  <a:pt x="18075" y="2371"/>
                  <a:pt x="17995" y="2371"/>
                </a:cubicBezTo>
                <a:cubicBezTo>
                  <a:pt x="17378" y="2566"/>
                  <a:pt x="17676" y="3538"/>
                  <a:pt x="18264" y="3538"/>
                </a:cubicBezTo>
                <a:cubicBezTo>
                  <a:pt x="18344" y="3538"/>
                  <a:pt x="18429" y="3520"/>
                  <a:pt x="18518" y="3480"/>
                </a:cubicBezTo>
                <a:cubicBezTo>
                  <a:pt x="19148" y="3222"/>
                  <a:pt x="19813" y="3001"/>
                  <a:pt x="20434" y="2673"/>
                </a:cubicBezTo>
                <a:cubicBezTo>
                  <a:pt x="20806" y="2486"/>
                  <a:pt x="20877" y="2078"/>
                  <a:pt x="20656" y="1706"/>
                </a:cubicBezTo>
                <a:cubicBezTo>
                  <a:pt x="20292" y="1192"/>
                  <a:pt x="19920" y="713"/>
                  <a:pt x="19512" y="234"/>
                </a:cubicBezTo>
                <a:cubicBezTo>
                  <a:pt x="19386" y="69"/>
                  <a:pt x="19226" y="0"/>
                  <a:pt x="19066" y="0"/>
                </a:cubicBezTo>
                <a:close/>
              </a:path>
            </a:pathLst>
          </a:custGeom>
          <a:solidFill>
            <a:srgbClr val="4DE6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40"/>
          <p:cNvSpPr/>
          <p:nvPr/>
        </p:nvSpPr>
        <p:spPr>
          <a:xfrm rot="6299963">
            <a:off x="447444" y="108627"/>
            <a:ext cx="545091" cy="601881"/>
          </a:xfrm>
          <a:custGeom>
            <a:avLst/>
            <a:gdLst/>
            <a:ahLst/>
            <a:cxnLst/>
            <a:rect l="l" t="t" r="r" b="b"/>
            <a:pathLst>
              <a:path w="8635" h="9535" extrusionOk="0">
                <a:moveTo>
                  <a:pt x="4504" y="1142"/>
                </a:moveTo>
                <a:cubicBezTo>
                  <a:pt x="4738" y="1142"/>
                  <a:pt x="4848" y="1493"/>
                  <a:pt x="4950" y="1739"/>
                </a:cubicBezTo>
                <a:cubicBezTo>
                  <a:pt x="5100" y="1961"/>
                  <a:pt x="6945" y="5357"/>
                  <a:pt x="7317" y="6138"/>
                </a:cubicBezTo>
                <a:cubicBezTo>
                  <a:pt x="7060" y="6102"/>
                  <a:pt x="6839" y="6067"/>
                  <a:pt x="6581" y="6023"/>
                </a:cubicBezTo>
                <a:cubicBezTo>
                  <a:pt x="6540" y="6015"/>
                  <a:pt x="6499" y="6011"/>
                  <a:pt x="6461" y="6011"/>
                </a:cubicBezTo>
                <a:cubicBezTo>
                  <a:pt x="6155" y="6011"/>
                  <a:pt x="5960" y="6251"/>
                  <a:pt x="6023" y="6581"/>
                </a:cubicBezTo>
                <a:cubicBezTo>
                  <a:pt x="6058" y="7060"/>
                  <a:pt x="6094" y="7876"/>
                  <a:pt x="6209" y="8355"/>
                </a:cubicBezTo>
                <a:cubicBezTo>
                  <a:pt x="6138" y="8426"/>
                  <a:pt x="5916" y="8426"/>
                  <a:pt x="5650" y="8462"/>
                </a:cubicBezTo>
                <a:cubicBezTo>
                  <a:pt x="4728" y="8506"/>
                  <a:pt x="3655" y="8541"/>
                  <a:pt x="2732" y="8577"/>
                </a:cubicBezTo>
                <a:cubicBezTo>
                  <a:pt x="2768" y="7983"/>
                  <a:pt x="2812" y="7397"/>
                  <a:pt x="2919" y="6803"/>
                </a:cubicBezTo>
                <a:cubicBezTo>
                  <a:pt x="2954" y="6581"/>
                  <a:pt x="2883" y="6431"/>
                  <a:pt x="2732" y="6324"/>
                </a:cubicBezTo>
                <a:cubicBezTo>
                  <a:pt x="2671" y="6193"/>
                  <a:pt x="2522" y="6096"/>
                  <a:pt x="2339" y="6096"/>
                </a:cubicBezTo>
                <a:cubicBezTo>
                  <a:pt x="2311" y="6096"/>
                  <a:pt x="2282" y="6098"/>
                  <a:pt x="2253" y="6102"/>
                </a:cubicBezTo>
                <a:cubicBezTo>
                  <a:pt x="1925" y="6138"/>
                  <a:pt x="1624" y="6209"/>
                  <a:pt x="1331" y="6289"/>
                </a:cubicBezTo>
                <a:cubicBezTo>
                  <a:pt x="1775" y="5544"/>
                  <a:pt x="4142" y="1225"/>
                  <a:pt x="4471" y="1145"/>
                </a:cubicBezTo>
                <a:cubicBezTo>
                  <a:pt x="4482" y="1143"/>
                  <a:pt x="4493" y="1142"/>
                  <a:pt x="4504" y="1142"/>
                </a:cubicBezTo>
                <a:close/>
                <a:moveTo>
                  <a:pt x="4586" y="1"/>
                </a:moveTo>
                <a:cubicBezTo>
                  <a:pt x="4063" y="1"/>
                  <a:pt x="3770" y="338"/>
                  <a:pt x="3513" y="701"/>
                </a:cubicBezTo>
                <a:cubicBezTo>
                  <a:pt x="3105" y="1331"/>
                  <a:pt x="852" y="5216"/>
                  <a:pt x="152" y="6546"/>
                </a:cubicBezTo>
                <a:cubicBezTo>
                  <a:pt x="1" y="6839"/>
                  <a:pt x="187" y="7211"/>
                  <a:pt x="551" y="7211"/>
                </a:cubicBezTo>
                <a:cubicBezTo>
                  <a:pt x="994" y="7211"/>
                  <a:pt x="1482" y="7211"/>
                  <a:pt x="1925" y="7131"/>
                </a:cubicBezTo>
                <a:lnTo>
                  <a:pt x="1925" y="7131"/>
                </a:lnTo>
                <a:cubicBezTo>
                  <a:pt x="1810" y="7761"/>
                  <a:pt x="1775" y="8426"/>
                  <a:pt x="1810" y="9056"/>
                </a:cubicBezTo>
                <a:cubicBezTo>
                  <a:pt x="1845" y="9313"/>
                  <a:pt x="2032" y="9535"/>
                  <a:pt x="2289" y="9535"/>
                </a:cubicBezTo>
                <a:cubicBezTo>
                  <a:pt x="3034" y="9464"/>
                  <a:pt x="5987" y="9428"/>
                  <a:pt x="6652" y="9277"/>
                </a:cubicBezTo>
                <a:cubicBezTo>
                  <a:pt x="7060" y="9171"/>
                  <a:pt x="7202" y="8905"/>
                  <a:pt x="7202" y="8506"/>
                </a:cubicBezTo>
                <a:cubicBezTo>
                  <a:pt x="7202" y="8018"/>
                  <a:pt x="7096" y="7504"/>
                  <a:pt x="6980" y="6989"/>
                </a:cubicBezTo>
                <a:lnTo>
                  <a:pt x="6980" y="6989"/>
                </a:lnTo>
                <a:cubicBezTo>
                  <a:pt x="7317" y="7025"/>
                  <a:pt x="7646" y="7096"/>
                  <a:pt x="7983" y="7131"/>
                </a:cubicBezTo>
                <a:cubicBezTo>
                  <a:pt x="8007" y="7135"/>
                  <a:pt x="8033" y="7137"/>
                  <a:pt x="8059" y="7137"/>
                </a:cubicBezTo>
                <a:cubicBezTo>
                  <a:pt x="8335" y="7137"/>
                  <a:pt x="8635" y="6922"/>
                  <a:pt x="8497" y="6581"/>
                </a:cubicBezTo>
                <a:cubicBezTo>
                  <a:pt x="7983" y="5287"/>
                  <a:pt x="6058" y="1482"/>
                  <a:pt x="5650" y="852"/>
                </a:cubicBezTo>
                <a:cubicBezTo>
                  <a:pt x="5393" y="480"/>
                  <a:pt x="5100" y="36"/>
                  <a:pt x="4586" y="1"/>
                </a:cubicBezTo>
                <a:close/>
              </a:path>
            </a:pathLst>
          </a:custGeom>
          <a:solidFill>
            <a:srgbClr val="75E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40"/>
          <p:cNvSpPr/>
          <p:nvPr/>
        </p:nvSpPr>
        <p:spPr>
          <a:xfrm rot="-1994042">
            <a:off x="7769933" y="656585"/>
            <a:ext cx="395980" cy="642959"/>
          </a:xfrm>
          <a:custGeom>
            <a:avLst/>
            <a:gdLst/>
            <a:ahLst/>
            <a:cxnLst/>
            <a:rect l="l" t="t" r="r" b="b"/>
            <a:pathLst>
              <a:path w="7691" h="12488" extrusionOk="0">
                <a:moveTo>
                  <a:pt x="2848" y="1"/>
                </a:moveTo>
                <a:cubicBezTo>
                  <a:pt x="2777" y="1"/>
                  <a:pt x="2741" y="1"/>
                  <a:pt x="2706" y="36"/>
                </a:cubicBezTo>
                <a:cubicBezTo>
                  <a:pt x="2076" y="187"/>
                  <a:pt x="1447" y="364"/>
                  <a:pt x="817" y="515"/>
                </a:cubicBezTo>
                <a:cubicBezTo>
                  <a:pt x="187" y="666"/>
                  <a:pt x="373" y="1624"/>
                  <a:pt x="968" y="1624"/>
                </a:cubicBezTo>
                <a:lnTo>
                  <a:pt x="1110" y="1624"/>
                </a:lnTo>
                <a:lnTo>
                  <a:pt x="1225" y="1588"/>
                </a:lnTo>
                <a:lnTo>
                  <a:pt x="1225" y="1588"/>
                </a:lnTo>
                <a:cubicBezTo>
                  <a:pt x="444" y="2582"/>
                  <a:pt x="1" y="3841"/>
                  <a:pt x="631" y="5065"/>
                </a:cubicBezTo>
                <a:cubicBezTo>
                  <a:pt x="932" y="5615"/>
                  <a:pt x="1447" y="6058"/>
                  <a:pt x="2041" y="6209"/>
                </a:cubicBezTo>
                <a:cubicBezTo>
                  <a:pt x="2218" y="6244"/>
                  <a:pt x="2404" y="6280"/>
                  <a:pt x="2591" y="6280"/>
                </a:cubicBezTo>
                <a:cubicBezTo>
                  <a:pt x="3327" y="6280"/>
                  <a:pt x="4036" y="5952"/>
                  <a:pt x="4772" y="5907"/>
                </a:cubicBezTo>
                <a:lnTo>
                  <a:pt x="4879" y="5907"/>
                </a:lnTo>
                <a:cubicBezTo>
                  <a:pt x="5810" y="5907"/>
                  <a:pt x="6617" y="6502"/>
                  <a:pt x="6253" y="7504"/>
                </a:cubicBezTo>
                <a:cubicBezTo>
                  <a:pt x="5952" y="8311"/>
                  <a:pt x="5287" y="8870"/>
                  <a:pt x="4994" y="9641"/>
                </a:cubicBezTo>
                <a:cubicBezTo>
                  <a:pt x="4515" y="10830"/>
                  <a:pt x="4994" y="12453"/>
                  <a:pt x="6431" y="12488"/>
                </a:cubicBezTo>
                <a:lnTo>
                  <a:pt x="6475" y="12488"/>
                </a:lnTo>
                <a:cubicBezTo>
                  <a:pt x="6803" y="12488"/>
                  <a:pt x="6989" y="12195"/>
                  <a:pt x="6989" y="11938"/>
                </a:cubicBezTo>
                <a:cubicBezTo>
                  <a:pt x="6989" y="11637"/>
                  <a:pt x="6803" y="11379"/>
                  <a:pt x="6475" y="11379"/>
                </a:cubicBezTo>
                <a:lnTo>
                  <a:pt x="6395" y="11379"/>
                </a:lnTo>
                <a:cubicBezTo>
                  <a:pt x="5624" y="11379"/>
                  <a:pt x="5845" y="10306"/>
                  <a:pt x="6067" y="9863"/>
                </a:cubicBezTo>
                <a:cubicBezTo>
                  <a:pt x="6360" y="9278"/>
                  <a:pt x="6839" y="8834"/>
                  <a:pt x="7176" y="8204"/>
                </a:cubicBezTo>
                <a:cubicBezTo>
                  <a:pt x="7690" y="7131"/>
                  <a:pt x="7619" y="5872"/>
                  <a:pt x="6511" y="5171"/>
                </a:cubicBezTo>
                <a:cubicBezTo>
                  <a:pt x="6067" y="4914"/>
                  <a:pt x="5544" y="4763"/>
                  <a:pt x="5029" y="4763"/>
                </a:cubicBezTo>
                <a:cubicBezTo>
                  <a:pt x="4923" y="4763"/>
                  <a:pt x="4843" y="4799"/>
                  <a:pt x="4772" y="4799"/>
                </a:cubicBezTo>
                <a:cubicBezTo>
                  <a:pt x="4072" y="4843"/>
                  <a:pt x="3371" y="5171"/>
                  <a:pt x="2706" y="5171"/>
                </a:cubicBezTo>
                <a:lnTo>
                  <a:pt x="2520" y="5171"/>
                </a:lnTo>
                <a:cubicBezTo>
                  <a:pt x="1819" y="5136"/>
                  <a:pt x="1447" y="4471"/>
                  <a:pt x="1447" y="3806"/>
                </a:cubicBezTo>
                <a:cubicBezTo>
                  <a:pt x="1447" y="3176"/>
                  <a:pt x="1739" y="2582"/>
                  <a:pt x="2147" y="2103"/>
                </a:cubicBezTo>
                <a:cubicBezTo>
                  <a:pt x="2147" y="2511"/>
                  <a:pt x="2218" y="2919"/>
                  <a:pt x="2440" y="3211"/>
                </a:cubicBezTo>
                <a:cubicBezTo>
                  <a:pt x="2520" y="3362"/>
                  <a:pt x="2662" y="3398"/>
                  <a:pt x="2777" y="3398"/>
                </a:cubicBezTo>
                <a:cubicBezTo>
                  <a:pt x="2963" y="3398"/>
                  <a:pt x="3149" y="3291"/>
                  <a:pt x="3220" y="3105"/>
                </a:cubicBezTo>
                <a:cubicBezTo>
                  <a:pt x="3327" y="2732"/>
                  <a:pt x="3291" y="2289"/>
                  <a:pt x="3291" y="1881"/>
                </a:cubicBezTo>
                <a:cubicBezTo>
                  <a:pt x="3327" y="1438"/>
                  <a:pt x="3371" y="1030"/>
                  <a:pt x="3442" y="586"/>
                </a:cubicBezTo>
                <a:cubicBezTo>
                  <a:pt x="3477" y="258"/>
                  <a:pt x="3149" y="1"/>
                  <a:pt x="2848" y="1"/>
                </a:cubicBezTo>
                <a:close/>
              </a:path>
            </a:pathLst>
          </a:custGeom>
          <a:solidFill>
            <a:srgbClr val="FF8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40"/>
          <p:cNvSpPr/>
          <p:nvPr/>
        </p:nvSpPr>
        <p:spPr>
          <a:xfrm rot="-5400000">
            <a:off x="8433482" y="925443"/>
            <a:ext cx="581206" cy="586384"/>
          </a:xfrm>
          <a:custGeom>
            <a:avLst/>
            <a:gdLst/>
            <a:ahLst/>
            <a:cxnLst/>
            <a:rect l="l" t="t" r="r" b="b"/>
            <a:pathLst>
              <a:path w="12009" h="12116" extrusionOk="0">
                <a:moveTo>
                  <a:pt x="3078" y="1018"/>
                </a:moveTo>
                <a:cubicBezTo>
                  <a:pt x="3221" y="1018"/>
                  <a:pt x="3370" y="1041"/>
                  <a:pt x="3513" y="1080"/>
                </a:cubicBezTo>
                <a:cubicBezTo>
                  <a:pt x="4435" y="1302"/>
                  <a:pt x="5216" y="2118"/>
                  <a:pt x="5845" y="2783"/>
                </a:cubicBezTo>
                <a:cubicBezTo>
                  <a:pt x="5881" y="2854"/>
                  <a:pt x="5916" y="2898"/>
                  <a:pt x="5952" y="2934"/>
                </a:cubicBezTo>
                <a:cubicBezTo>
                  <a:pt x="5180" y="3599"/>
                  <a:pt x="4435" y="4300"/>
                  <a:pt x="3699" y="5071"/>
                </a:cubicBezTo>
                <a:cubicBezTo>
                  <a:pt x="3327" y="4486"/>
                  <a:pt x="2998" y="3892"/>
                  <a:pt x="2697" y="3297"/>
                </a:cubicBezTo>
                <a:lnTo>
                  <a:pt x="2661" y="3262"/>
                </a:lnTo>
                <a:cubicBezTo>
                  <a:pt x="2440" y="2783"/>
                  <a:pt x="2112" y="2153"/>
                  <a:pt x="2253" y="1603"/>
                </a:cubicBezTo>
                <a:cubicBezTo>
                  <a:pt x="2362" y="1174"/>
                  <a:pt x="2703" y="1018"/>
                  <a:pt x="3078" y="1018"/>
                </a:cubicBezTo>
                <a:close/>
                <a:moveTo>
                  <a:pt x="9975" y="1536"/>
                </a:moveTo>
                <a:cubicBezTo>
                  <a:pt x="10066" y="1536"/>
                  <a:pt x="10154" y="1546"/>
                  <a:pt x="10235" y="1568"/>
                </a:cubicBezTo>
                <a:cubicBezTo>
                  <a:pt x="10980" y="1790"/>
                  <a:pt x="10537" y="2783"/>
                  <a:pt x="10315" y="3226"/>
                </a:cubicBezTo>
                <a:cubicBezTo>
                  <a:pt x="9943" y="3963"/>
                  <a:pt x="9428" y="4672"/>
                  <a:pt x="8869" y="5293"/>
                </a:cubicBezTo>
                <a:cubicBezTo>
                  <a:pt x="8834" y="5186"/>
                  <a:pt x="8763" y="5115"/>
                  <a:pt x="8728" y="5000"/>
                </a:cubicBezTo>
                <a:cubicBezTo>
                  <a:pt x="8320" y="4264"/>
                  <a:pt x="7841" y="3563"/>
                  <a:pt x="7317" y="2898"/>
                </a:cubicBezTo>
                <a:cubicBezTo>
                  <a:pt x="7654" y="2677"/>
                  <a:pt x="7947" y="2411"/>
                  <a:pt x="8240" y="2189"/>
                </a:cubicBezTo>
                <a:cubicBezTo>
                  <a:pt x="8320" y="2189"/>
                  <a:pt x="8391" y="2153"/>
                  <a:pt x="8426" y="2118"/>
                </a:cubicBezTo>
                <a:cubicBezTo>
                  <a:pt x="8804" y="1869"/>
                  <a:pt x="9452" y="1536"/>
                  <a:pt x="9975" y="1536"/>
                </a:cubicBezTo>
                <a:close/>
                <a:moveTo>
                  <a:pt x="6510" y="3563"/>
                </a:moveTo>
                <a:cubicBezTo>
                  <a:pt x="7176" y="4371"/>
                  <a:pt x="7725" y="5186"/>
                  <a:pt x="8204" y="6073"/>
                </a:cubicBezTo>
                <a:cubicBezTo>
                  <a:pt x="7575" y="6809"/>
                  <a:pt x="6874" y="7475"/>
                  <a:pt x="6173" y="8140"/>
                </a:cubicBezTo>
                <a:cubicBezTo>
                  <a:pt x="5473" y="7404"/>
                  <a:pt x="4808" y="6623"/>
                  <a:pt x="4213" y="5816"/>
                </a:cubicBezTo>
                <a:cubicBezTo>
                  <a:pt x="4958" y="5000"/>
                  <a:pt x="5694" y="4264"/>
                  <a:pt x="6510" y="3563"/>
                </a:cubicBezTo>
                <a:close/>
                <a:moveTo>
                  <a:pt x="8648" y="6960"/>
                </a:moveTo>
                <a:cubicBezTo>
                  <a:pt x="8799" y="7288"/>
                  <a:pt x="8949" y="7625"/>
                  <a:pt x="9056" y="7998"/>
                </a:cubicBezTo>
                <a:cubicBezTo>
                  <a:pt x="9247" y="8502"/>
                  <a:pt x="9878" y="10327"/>
                  <a:pt x="9059" y="10327"/>
                </a:cubicBezTo>
                <a:cubicBezTo>
                  <a:pt x="8927" y="10327"/>
                  <a:pt x="8757" y="10279"/>
                  <a:pt x="8541" y="10171"/>
                </a:cubicBezTo>
                <a:cubicBezTo>
                  <a:pt x="7912" y="9878"/>
                  <a:pt x="7317" y="9328"/>
                  <a:pt x="6803" y="8805"/>
                </a:cubicBezTo>
                <a:cubicBezTo>
                  <a:pt x="7433" y="8220"/>
                  <a:pt x="8062" y="7625"/>
                  <a:pt x="8648" y="6960"/>
                </a:cubicBezTo>
                <a:close/>
                <a:moveTo>
                  <a:pt x="3628" y="6481"/>
                </a:moveTo>
                <a:cubicBezTo>
                  <a:pt x="4178" y="7288"/>
                  <a:pt x="4772" y="8033"/>
                  <a:pt x="5437" y="8734"/>
                </a:cubicBezTo>
                <a:cubicBezTo>
                  <a:pt x="4657" y="9399"/>
                  <a:pt x="3805" y="10029"/>
                  <a:pt x="2919" y="10614"/>
                </a:cubicBezTo>
                <a:cubicBezTo>
                  <a:pt x="2637" y="10820"/>
                  <a:pt x="2153" y="11218"/>
                  <a:pt x="1723" y="11218"/>
                </a:cubicBezTo>
                <a:cubicBezTo>
                  <a:pt x="1597" y="11218"/>
                  <a:pt x="1477" y="11184"/>
                  <a:pt x="1367" y="11102"/>
                </a:cubicBezTo>
                <a:cubicBezTo>
                  <a:pt x="817" y="10658"/>
                  <a:pt x="1260" y="9772"/>
                  <a:pt x="1517" y="9328"/>
                </a:cubicBezTo>
                <a:cubicBezTo>
                  <a:pt x="2112" y="8326"/>
                  <a:pt x="2848" y="7368"/>
                  <a:pt x="3628" y="6481"/>
                </a:cubicBezTo>
                <a:close/>
                <a:moveTo>
                  <a:pt x="3129" y="1"/>
                </a:moveTo>
                <a:cubicBezTo>
                  <a:pt x="2543" y="1"/>
                  <a:pt x="1985" y="193"/>
                  <a:pt x="1633" y="717"/>
                </a:cubicBezTo>
                <a:cubicBezTo>
                  <a:pt x="1109" y="1488"/>
                  <a:pt x="1331" y="2340"/>
                  <a:pt x="1739" y="3076"/>
                </a:cubicBezTo>
                <a:cubicBezTo>
                  <a:pt x="1704" y="3156"/>
                  <a:pt x="1704" y="3262"/>
                  <a:pt x="1774" y="3377"/>
                </a:cubicBezTo>
                <a:cubicBezTo>
                  <a:pt x="2182" y="4184"/>
                  <a:pt x="2626" y="4965"/>
                  <a:pt x="3105" y="5736"/>
                </a:cubicBezTo>
                <a:cubicBezTo>
                  <a:pt x="3034" y="5852"/>
                  <a:pt x="2919" y="5958"/>
                  <a:pt x="2812" y="6073"/>
                </a:cubicBezTo>
                <a:cubicBezTo>
                  <a:pt x="2032" y="6996"/>
                  <a:pt x="1260" y="7953"/>
                  <a:pt x="630" y="9027"/>
                </a:cubicBezTo>
                <a:cubicBezTo>
                  <a:pt x="187" y="9843"/>
                  <a:pt x="1" y="10916"/>
                  <a:pt x="701" y="11652"/>
                </a:cubicBezTo>
                <a:cubicBezTo>
                  <a:pt x="1021" y="11986"/>
                  <a:pt x="1359" y="12115"/>
                  <a:pt x="1703" y="12115"/>
                </a:cubicBezTo>
                <a:cubicBezTo>
                  <a:pt x="2197" y="12115"/>
                  <a:pt x="2703" y="11849"/>
                  <a:pt x="3185" y="11545"/>
                </a:cubicBezTo>
                <a:cubicBezTo>
                  <a:pt x="4213" y="10916"/>
                  <a:pt x="5180" y="10215"/>
                  <a:pt x="6102" y="9435"/>
                </a:cubicBezTo>
                <a:cubicBezTo>
                  <a:pt x="6652" y="10029"/>
                  <a:pt x="7317" y="10614"/>
                  <a:pt x="8018" y="10987"/>
                </a:cubicBezTo>
                <a:cubicBezTo>
                  <a:pt x="8328" y="11165"/>
                  <a:pt x="8705" y="11272"/>
                  <a:pt x="9072" y="11272"/>
                </a:cubicBezTo>
                <a:cubicBezTo>
                  <a:pt x="9547" y="11272"/>
                  <a:pt x="10005" y="11093"/>
                  <a:pt x="10280" y="10658"/>
                </a:cubicBezTo>
                <a:cubicBezTo>
                  <a:pt x="10723" y="9843"/>
                  <a:pt x="10315" y="8769"/>
                  <a:pt x="10058" y="7998"/>
                </a:cubicBezTo>
                <a:cubicBezTo>
                  <a:pt x="9836" y="7368"/>
                  <a:pt x="9614" y="6774"/>
                  <a:pt x="9313" y="6180"/>
                </a:cubicBezTo>
                <a:cubicBezTo>
                  <a:pt x="9943" y="5444"/>
                  <a:pt x="10537" y="4672"/>
                  <a:pt x="11016" y="3821"/>
                </a:cubicBezTo>
                <a:cubicBezTo>
                  <a:pt x="11530" y="3005"/>
                  <a:pt x="12009" y="1488"/>
                  <a:pt x="10980" y="823"/>
                </a:cubicBezTo>
                <a:cubicBezTo>
                  <a:pt x="10703" y="634"/>
                  <a:pt x="10385" y="554"/>
                  <a:pt x="10056" y="554"/>
                </a:cubicBezTo>
                <a:cubicBezTo>
                  <a:pt x="9552" y="554"/>
                  <a:pt x="9022" y="741"/>
                  <a:pt x="8577" y="1009"/>
                </a:cubicBezTo>
                <a:cubicBezTo>
                  <a:pt x="8506" y="1009"/>
                  <a:pt x="8426" y="1045"/>
                  <a:pt x="8355" y="1080"/>
                </a:cubicBezTo>
                <a:cubicBezTo>
                  <a:pt x="7841" y="1453"/>
                  <a:pt x="7282" y="1825"/>
                  <a:pt x="6768" y="2233"/>
                </a:cubicBezTo>
                <a:cubicBezTo>
                  <a:pt x="6102" y="1488"/>
                  <a:pt x="5357" y="717"/>
                  <a:pt x="4435" y="273"/>
                </a:cubicBezTo>
                <a:cubicBezTo>
                  <a:pt x="4036" y="112"/>
                  <a:pt x="3575" y="1"/>
                  <a:pt x="3129" y="1"/>
                </a:cubicBezTo>
                <a:close/>
              </a:path>
            </a:pathLst>
          </a:custGeom>
          <a:solidFill>
            <a:srgbClr val="4DE6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40"/>
          <p:cNvSpPr/>
          <p:nvPr/>
        </p:nvSpPr>
        <p:spPr>
          <a:xfrm rot="-5400000">
            <a:off x="8656302" y="1153540"/>
            <a:ext cx="105652" cy="108701"/>
          </a:xfrm>
          <a:custGeom>
            <a:avLst/>
            <a:gdLst/>
            <a:ahLst/>
            <a:cxnLst/>
            <a:rect l="l" t="t" r="r" b="b"/>
            <a:pathLst>
              <a:path w="2183" h="2246" extrusionOk="0">
                <a:moveTo>
                  <a:pt x="1103" y="0"/>
                </a:moveTo>
                <a:cubicBezTo>
                  <a:pt x="532" y="0"/>
                  <a:pt x="81" y="577"/>
                  <a:pt x="81" y="1155"/>
                </a:cubicBezTo>
                <a:cubicBezTo>
                  <a:pt x="1" y="1554"/>
                  <a:pt x="222" y="1962"/>
                  <a:pt x="595" y="2148"/>
                </a:cubicBezTo>
                <a:cubicBezTo>
                  <a:pt x="731" y="2215"/>
                  <a:pt x="873" y="2246"/>
                  <a:pt x="1012" y="2246"/>
                </a:cubicBezTo>
                <a:cubicBezTo>
                  <a:pt x="1481" y="2246"/>
                  <a:pt x="1924" y="1897"/>
                  <a:pt x="2041" y="1412"/>
                </a:cubicBezTo>
                <a:cubicBezTo>
                  <a:pt x="2182" y="818"/>
                  <a:pt x="1819" y="82"/>
                  <a:pt x="1154" y="2"/>
                </a:cubicBezTo>
                <a:cubicBezTo>
                  <a:pt x="1137" y="1"/>
                  <a:pt x="1120" y="0"/>
                  <a:pt x="1103" y="0"/>
                </a:cubicBezTo>
                <a:close/>
              </a:path>
            </a:pathLst>
          </a:custGeom>
          <a:solidFill>
            <a:srgbClr val="4DE6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40"/>
          <p:cNvSpPr/>
          <p:nvPr/>
        </p:nvSpPr>
        <p:spPr>
          <a:xfrm rot="-830710">
            <a:off x="7916549" y="125210"/>
            <a:ext cx="1128817" cy="677589"/>
          </a:xfrm>
          <a:custGeom>
            <a:avLst/>
            <a:gdLst/>
            <a:ahLst/>
            <a:cxnLst/>
            <a:rect l="l" t="t" r="r" b="b"/>
            <a:pathLst>
              <a:path w="23428" h="14063" extrusionOk="0">
                <a:moveTo>
                  <a:pt x="7554" y="1107"/>
                </a:moveTo>
                <a:cubicBezTo>
                  <a:pt x="8872" y="1107"/>
                  <a:pt x="10170" y="2132"/>
                  <a:pt x="10422" y="3407"/>
                </a:cubicBezTo>
                <a:cubicBezTo>
                  <a:pt x="10485" y="3669"/>
                  <a:pt x="10692" y="3809"/>
                  <a:pt x="10902" y="3809"/>
                </a:cubicBezTo>
                <a:cubicBezTo>
                  <a:pt x="11076" y="3809"/>
                  <a:pt x="11253" y="3714"/>
                  <a:pt x="11353" y="3514"/>
                </a:cubicBezTo>
                <a:cubicBezTo>
                  <a:pt x="11969" y="2326"/>
                  <a:pt x="13246" y="1570"/>
                  <a:pt x="14551" y="1570"/>
                </a:cubicBezTo>
                <a:cubicBezTo>
                  <a:pt x="15029" y="1570"/>
                  <a:pt x="15510" y="1672"/>
                  <a:pt x="15965" y="1891"/>
                </a:cubicBezTo>
                <a:cubicBezTo>
                  <a:pt x="17667" y="2627"/>
                  <a:pt x="18483" y="4773"/>
                  <a:pt x="17818" y="6476"/>
                </a:cubicBezTo>
                <a:cubicBezTo>
                  <a:pt x="17644" y="6901"/>
                  <a:pt x="17905" y="7143"/>
                  <a:pt x="18206" y="7143"/>
                </a:cubicBezTo>
                <a:cubicBezTo>
                  <a:pt x="18426" y="7143"/>
                  <a:pt x="18667" y="7014"/>
                  <a:pt x="18776" y="6733"/>
                </a:cubicBezTo>
                <a:cubicBezTo>
                  <a:pt x="18927" y="6325"/>
                  <a:pt x="19033" y="5881"/>
                  <a:pt x="19069" y="5474"/>
                </a:cubicBezTo>
                <a:cubicBezTo>
                  <a:pt x="19327" y="5382"/>
                  <a:pt x="19577" y="5340"/>
                  <a:pt x="19816" y="5340"/>
                </a:cubicBezTo>
                <a:cubicBezTo>
                  <a:pt x="21217" y="5340"/>
                  <a:pt x="22238" y="6790"/>
                  <a:pt x="22359" y="8214"/>
                </a:cubicBezTo>
                <a:cubicBezTo>
                  <a:pt x="22463" y="9711"/>
                  <a:pt x="21504" y="11332"/>
                  <a:pt x="19985" y="11332"/>
                </a:cubicBezTo>
                <a:cubicBezTo>
                  <a:pt x="19822" y="11332"/>
                  <a:pt x="19652" y="11313"/>
                  <a:pt x="19477" y="11274"/>
                </a:cubicBezTo>
                <a:cubicBezTo>
                  <a:pt x="19734" y="10724"/>
                  <a:pt x="19814" y="10130"/>
                  <a:pt x="19663" y="9464"/>
                </a:cubicBezTo>
                <a:cubicBezTo>
                  <a:pt x="19618" y="9267"/>
                  <a:pt x="19503" y="9187"/>
                  <a:pt x="19366" y="9187"/>
                </a:cubicBezTo>
                <a:cubicBezTo>
                  <a:pt x="19042" y="9187"/>
                  <a:pt x="18599" y="9640"/>
                  <a:pt x="18705" y="10059"/>
                </a:cubicBezTo>
                <a:cubicBezTo>
                  <a:pt x="19069" y="11611"/>
                  <a:pt x="16710" y="12568"/>
                  <a:pt x="15521" y="12826"/>
                </a:cubicBezTo>
                <a:cubicBezTo>
                  <a:pt x="15160" y="12908"/>
                  <a:pt x="14777" y="12945"/>
                  <a:pt x="14391" y="12945"/>
                </a:cubicBezTo>
                <a:cubicBezTo>
                  <a:pt x="14066" y="12945"/>
                  <a:pt x="13739" y="12919"/>
                  <a:pt x="13419" y="12870"/>
                </a:cubicBezTo>
                <a:cubicBezTo>
                  <a:pt x="12790" y="12790"/>
                  <a:pt x="11530" y="12568"/>
                  <a:pt x="11353" y="11832"/>
                </a:cubicBezTo>
                <a:cubicBezTo>
                  <a:pt x="11353" y="11717"/>
                  <a:pt x="11273" y="11646"/>
                  <a:pt x="11238" y="11575"/>
                </a:cubicBezTo>
                <a:cubicBezTo>
                  <a:pt x="11459" y="11318"/>
                  <a:pt x="11681" y="11052"/>
                  <a:pt x="11867" y="10724"/>
                </a:cubicBezTo>
                <a:cubicBezTo>
                  <a:pt x="12144" y="10297"/>
                  <a:pt x="11858" y="9923"/>
                  <a:pt x="11517" y="9923"/>
                </a:cubicBezTo>
                <a:cubicBezTo>
                  <a:pt x="11356" y="9923"/>
                  <a:pt x="11183" y="10007"/>
                  <a:pt x="11051" y="10209"/>
                </a:cubicBezTo>
                <a:cubicBezTo>
                  <a:pt x="10351" y="11353"/>
                  <a:pt x="9207" y="12161"/>
                  <a:pt x="7876" y="12427"/>
                </a:cubicBezTo>
                <a:cubicBezTo>
                  <a:pt x="7598" y="12487"/>
                  <a:pt x="7282" y="12521"/>
                  <a:pt x="6955" y="12521"/>
                </a:cubicBezTo>
                <a:cubicBezTo>
                  <a:pt x="5896" y="12521"/>
                  <a:pt x="4722" y="12165"/>
                  <a:pt x="4329" y="11203"/>
                </a:cubicBezTo>
                <a:cubicBezTo>
                  <a:pt x="4879" y="11167"/>
                  <a:pt x="5437" y="10981"/>
                  <a:pt x="5987" y="10688"/>
                </a:cubicBezTo>
                <a:cubicBezTo>
                  <a:pt x="6456" y="10436"/>
                  <a:pt x="6351" y="9672"/>
                  <a:pt x="5913" y="9672"/>
                </a:cubicBezTo>
                <a:cubicBezTo>
                  <a:pt x="5828" y="9672"/>
                  <a:pt x="5731" y="9700"/>
                  <a:pt x="5624" y="9766"/>
                </a:cubicBezTo>
                <a:cubicBezTo>
                  <a:pt x="5175" y="10008"/>
                  <a:pt x="4694" y="10120"/>
                  <a:pt x="4220" y="10120"/>
                </a:cubicBezTo>
                <a:cubicBezTo>
                  <a:pt x="2817" y="10120"/>
                  <a:pt x="1479" y="9138"/>
                  <a:pt x="1260" y="7620"/>
                </a:cubicBezTo>
                <a:cubicBezTo>
                  <a:pt x="971" y="5869"/>
                  <a:pt x="2368" y="4515"/>
                  <a:pt x="4008" y="4515"/>
                </a:cubicBezTo>
                <a:cubicBezTo>
                  <a:pt x="4029" y="4515"/>
                  <a:pt x="4050" y="4515"/>
                  <a:pt x="4072" y="4516"/>
                </a:cubicBezTo>
                <a:cubicBezTo>
                  <a:pt x="4107" y="4773"/>
                  <a:pt x="4143" y="5030"/>
                  <a:pt x="4258" y="5252"/>
                </a:cubicBezTo>
                <a:cubicBezTo>
                  <a:pt x="4324" y="5450"/>
                  <a:pt x="4456" y="5530"/>
                  <a:pt x="4602" y="5530"/>
                </a:cubicBezTo>
                <a:cubicBezTo>
                  <a:pt x="4946" y="5530"/>
                  <a:pt x="5371" y="5088"/>
                  <a:pt x="5216" y="4702"/>
                </a:cubicBezTo>
                <a:cubicBezTo>
                  <a:pt x="5180" y="4622"/>
                  <a:pt x="5180" y="4551"/>
                  <a:pt x="5145" y="4480"/>
                </a:cubicBezTo>
                <a:cubicBezTo>
                  <a:pt x="5473" y="4223"/>
                  <a:pt x="5624" y="3593"/>
                  <a:pt x="5145" y="3478"/>
                </a:cubicBezTo>
                <a:lnTo>
                  <a:pt x="5065" y="3478"/>
                </a:lnTo>
                <a:cubicBezTo>
                  <a:pt x="5216" y="2449"/>
                  <a:pt x="5881" y="1483"/>
                  <a:pt x="6919" y="1190"/>
                </a:cubicBezTo>
                <a:cubicBezTo>
                  <a:pt x="7128" y="1133"/>
                  <a:pt x="7341" y="1107"/>
                  <a:pt x="7554" y="1107"/>
                </a:cubicBezTo>
                <a:close/>
                <a:moveTo>
                  <a:pt x="7751" y="1"/>
                </a:moveTo>
                <a:cubicBezTo>
                  <a:pt x="7387" y="1"/>
                  <a:pt x="7017" y="60"/>
                  <a:pt x="6652" y="188"/>
                </a:cubicBezTo>
                <a:cubicBezTo>
                  <a:pt x="5251" y="676"/>
                  <a:pt x="4293" y="1962"/>
                  <a:pt x="4072" y="3407"/>
                </a:cubicBezTo>
                <a:cubicBezTo>
                  <a:pt x="1854" y="3478"/>
                  <a:pt x="1" y="5403"/>
                  <a:pt x="187" y="7726"/>
                </a:cubicBezTo>
                <a:cubicBezTo>
                  <a:pt x="338" y="9544"/>
                  <a:pt x="1633" y="10795"/>
                  <a:pt x="3185" y="11132"/>
                </a:cubicBezTo>
                <a:cubicBezTo>
                  <a:pt x="3443" y="12893"/>
                  <a:pt x="5173" y="13645"/>
                  <a:pt x="6795" y="13645"/>
                </a:cubicBezTo>
                <a:cubicBezTo>
                  <a:pt x="7011" y="13645"/>
                  <a:pt x="7225" y="13632"/>
                  <a:pt x="7433" y="13606"/>
                </a:cubicBezTo>
                <a:cubicBezTo>
                  <a:pt x="8541" y="13455"/>
                  <a:pt x="9535" y="13012"/>
                  <a:pt x="10386" y="12382"/>
                </a:cubicBezTo>
                <a:cubicBezTo>
                  <a:pt x="10830" y="13666"/>
                  <a:pt x="12411" y="14062"/>
                  <a:pt x="13885" y="14062"/>
                </a:cubicBezTo>
                <a:cubicBezTo>
                  <a:pt x="14621" y="14062"/>
                  <a:pt x="15330" y="13964"/>
                  <a:pt x="15858" y="13828"/>
                </a:cubicBezTo>
                <a:cubicBezTo>
                  <a:pt x="16851" y="13571"/>
                  <a:pt x="18004" y="13047"/>
                  <a:pt x="18776" y="12240"/>
                </a:cubicBezTo>
                <a:cubicBezTo>
                  <a:pt x="18811" y="12276"/>
                  <a:pt x="18847" y="12311"/>
                  <a:pt x="18927" y="12311"/>
                </a:cubicBezTo>
                <a:cubicBezTo>
                  <a:pt x="19242" y="12404"/>
                  <a:pt x="19549" y="12447"/>
                  <a:pt x="19843" y="12447"/>
                </a:cubicBezTo>
                <a:cubicBezTo>
                  <a:pt x="21891" y="12447"/>
                  <a:pt x="23366" y="10364"/>
                  <a:pt x="23397" y="8356"/>
                </a:cubicBezTo>
                <a:cubicBezTo>
                  <a:pt x="23427" y="6349"/>
                  <a:pt x="21995" y="4196"/>
                  <a:pt x="20009" y="4196"/>
                </a:cubicBezTo>
                <a:cubicBezTo>
                  <a:pt x="19697" y="4196"/>
                  <a:pt x="19370" y="4249"/>
                  <a:pt x="19033" y="4365"/>
                </a:cubicBezTo>
                <a:cubicBezTo>
                  <a:pt x="18811" y="2848"/>
                  <a:pt x="17925" y="1483"/>
                  <a:pt x="16523" y="817"/>
                </a:cubicBezTo>
                <a:cubicBezTo>
                  <a:pt x="15971" y="576"/>
                  <a:pt x="15382" y="462"/>
                  <a:pt x="14792" y="462"/>
                </a:cubicBezTo>
                <a:cubicBezTo>
                  <a:pt x="13412" y="462"/>
                  <a:pt x="12032" y="1085"/>
                  <a:pt x="11131" y="2148"/>
                </a:cubicBezTo>
                <a:cubicBezTo>
                  <a:pt x="10483" y="887"/>
                  <a:pt x="9158" y="1"/>
                  <a:pt x="7751" y="1"/>
                </a:cubicBezTo>
                <a:close/>
              </a:path>
            </a:pathLst>
          </a:custGeom>
          <a:solidFill>
            <a:srgbClr val="FFDE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3" name="Google Shape;1233;p41"/>
          <p:cNvGrpSpPr/>
          <p:nvPr/>
        </p:nvGrpSpPr>
        <p:grpSpPr>
          <a:xfrm>
            <a:off x="504250" y="425025"/>
            <a:ext cx="8349300" cy="4293475"/>
            <a:chOff x="504250" y="425025"/>
            <a:chExt cx="8349300" cy="4293475"/>
          </a:xfrm>
        </p:grpSpPr>
        <p:cxnSp>
          <p:nvCxnSpPr>
            <p:cNvPr id="1234" name="Google Shape;1234;p41"/>
            <p:cNvCxnSpPr/>
            <p:nvPr/>
          </p:nvCxnSpPr>
          <p:spPr>
            <a:xfrm>
              <a:off x="504250" y="425025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5" name="Google Shape;1235;p41"/>
            <p:cNvCxnSpPr/>
            <p:nvPr/>
          </p:nvCxnSpPr>
          <p:spPr>
            <a:xfrm>
              <a:off x="504250" y="731702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6" name="Google Shape;1236;p41"/>
            <p:cNvCxnSpPr/>
            <p:nvPr/>
          </p:nvCxnSpPr>
          <p:spPr>
            <a:xfrm>
              <a:off x="504250" y="1038379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7" name="Google Shape;1237;p41"/>
            <p:cNvCxnSpPr/>
            <p:nvPr/>
          </p:nvCxnSpPr>
          <p:spPr>
            <a:xfrm>
              <a:off x="504250" y="1345055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8" name="Google Shape;1238;p41"/>
            <p:cNvCxnSpPr/>
            <p:nvPr/>
          </p:nvCxnSpPr>
          <p:spPr>
            <a:xfrm>
              <a:off x="504250" y="1651732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9" name="Google Shape;1239;p41"/>
            <p:cNvCxnSpPr/>
            <p:nvPr/>
          </p:nvCxnSpPr>
          <p:spPr>
            <a:xfrm>
              <a:off x="504250" y="1958409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0" name="Google Shape;1240;p41"/>
            <p:cNvCxnSpPr/>
            <p:nvPr/>
          </p:nvCxnSpPr>
          <p:spPr>
            <a:xfrm>
              <a:off x="504250" y="2265086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1" name="Google Shape;1241;p41"/>
            <p:cNvCxnSpPr/>
            <p:nvPr/>
          </p:nvCxnSpPr>
          <p:spPr>
            <a:xfrm>
              <a:off x="504250" y="2571763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2" name="Google Shape;1242;p41"/>
            <p:cNvCxnSpPr/>
            <p:nvPr/>
          </p:nvCxnSpPr>
          <p:spPr>
            <a:xfrm>
              <a:off x="504250" y="2878439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3" name="Google Shape;1243;p41"/>
            <p:cNvCxnSpPr/>
            <p:nvPr/>
          </p:nvCxnSpPr>
          <p:spPr>
            <a:xfrm>
              <a:off x="504250" y="3185116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4" name="Google Shape;1244;p41"/>
            <p:cNvCxnSpPr/>
            <p:nvPr/>
          </p:nvCxnSpPr>
          <p:spPr>
            <a:xfrm>
              <a:off x="504250" y="3491793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5" name="Google Shape;1245;p41"/>
            <p:cNvCxnSpPr/>
            <p:nvPr/>
          </p:nvCxnSpPr>
          <p:spPr>
            <a:xfrm>
              <a:off x="504250" y="3798470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6" name="Google Shape;1246;p41"/>
            <p:cNvCxnSpPr/>
            <p:nvPr/>
          </p:nvCxnSpPr>
          <p:spPr>
            <a:xfrm>
              <a:off x="504250" y="4105146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7" name="Google Shape;1247;p41"/>
            <p:cNvCxnSpPr/>
            <p:nvPr/>
          </p:nvCxnSpPr>
          <p:spPr>
            <a:xfrm>
              <a:off x="504250" y="4411823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8" name="Google Shape;1248;p41"/>
            <p:cNvCxnSpPr/>
            <p:nvPr/>
          </p:nvCxnSpPr>
          <p:spPr>
            <a:xfrm>
              <a:off x="504250" y="4718500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49" name="Google Shape;1249;p41"/>
          <p:cNvSpPr/>
          <p:nvPr/>
        </p:nvSpPr>
        <p:spPr>
          <a:xfrm flipH="1">
            <a:off x="7750347" y="2040829"/>
            <a:ext cx="680546" cy="684698"/>
          </a:xfrm>
          <a:custGeom>
            <a:avLst/>
            <a:gdLst/>
            <a:ahLst/>
            <a:cxnLst/>
            <a:rect l="l" t="t" r="r" b="b"/>
            <a:pathLst>
              <a:path w="15078" h="15170" extrusionOk="0">
                <a:moveTo>
                  <a:pt x="8654" y="1001"/>
                </a:moveTo>
                <a:cubicBezTo>
                  <a:pt x="10762" y="1001"/>
                  <a:pt x="12717" y="2427"/>
                  <a:pt x="13374" y="4399"/>
                </a:cubicBezTo>
                <a:cubicBezTo>
                  <a:pt x="14119" y="6651"/>
                  <a:pt x="12975" y="9170"/>
                  <a:pt x="10900" y="10199"/>
                </a:cubicBezTo>
                <a:cubicBezTo>
                  <a:pt x="10643" y="10314"/>
                  <a:pt x="10607" y="10571"/>
                  <a:pt x="10643" y="10793"/>
                </a:cubicBezTo>
                <a:cubicBezTo>
                  <a:pt x="10758" y="11609"/>
                  <a:pt x="10935" y="12380"/>
                  <a:pt x="11086" y="13161"/>
                </a:cubicBezTo>
                <a:cubicBezTo>
                  <a:pt x="10457" y="12602"/>
                  <a:pt x="9791" y="12123"/>
                  <a:pt x="9126" y="11564"/>
                </a:cubicBezTo>
                <a:cubicBezTo>
                  <a:pt x="8997" y="11436"/>
                  <a:pt x="8857" y="11382"/>
                  <a:pt x="8725" y="11382"/>
                </a:cubicBezTo>
                <a:cubicBezTo>
                  <a:pt x="8630" y="11382"/>
                  <a:pt x="8539" y="11410"/>
                  <a:pt x="8461" y="11458"/>
                </a:cubicBezTo>
                <a:cubicBezTo>
                  <a:pt x="8408" y="11440"/>
                  <a:pt x="8352" y="11431"/>
                  <a:pt x="8297" y="11431"/>
                </a:cubicBezTo>
                <a:cubicBezTo>
                  <a:pt x="8242" y="11431"/>
                  <a:pt x="8186" y="11440"/>
                  <a:pt x="8133" y="11458"/>
                </a:cubicBezTo>
                <a:cubicBezTo>
                  <a:pt x="7573" y="11662"/>
                  <a:pt x="6988" y="11760"/>
                  <a:pt x="6408" y="11760"/>
                </a:cubicBezTo>
                <a:cubicBezTo>
                  <a:pt x="4993" y="11760"/>
                  <a:pt x="3604" y="11178"/>
                  <a:pt x="2661" y="10128"/>
                </a:cubicBezTo>
                <a:cubicBezTo>
                  <a:pt x="1224" y="8540"/>
                  <a:pt x="1144" y="5986"/>
                  <a:pt x="2253" y="4212"/>
                </a:cubicBezTo>
                <a:cubicBezTo>
                  <a:pt x="2883" y="3219"/>
                  <a:pt x="3885" y="2554"/>
                  <a:pt x="4914" y="2075"/>
                </a:cubicBezTo>
                <a:cubicBezTo>
                  <a:pt x="6058" y="1516"/>
                  <a:pt x="7317" y="1037"/>
                  <a:pt x="8576" y="1002"/>
                </a:cubicBezTo>
                <a:cubicBezTo>
                  <a:pt x="8602" y="1001"/>
                  <a:pt x="8628" y="1001"/>
                  <a:pt x="8654" y="1001"/>
                </a:cubicBezTo>
                <a:close/>
                <a:moveTo>
                  <a:pt x="8943" y="0"/>
                </a:moveTo>
                <a:cubicBezTo>
                  <a:pt x="7752" y="0"/>
                  <a:pt x="6593" y="371"/>
                  <a:pt x="5508" y="816"/>
                </a:cubicBezTo>
                <a:cubicBezTo>
                  <a:pt x="4213" y="1330"/>
                  <a:pt x="2954" y="1960"/>
                  <a:pt x="1996" y="2997"/>
                </a:cubicBezTo>
                <a:cubicBezTo>
                  <a:pt x="293" y="4842"/>
                  <a:pt x="0" y="7760"/>
                  <a:pt x="1260" y="9941"/>
                </a:cubicBezTo>
                <a:cubicBezTo>
                  <a:pt x="2310" y="11769"/>
                  <a:pt x="4336" y="12810"/>
                  <a:pt x="6376" y="12810"/>
                </a:cubicBezTo>
                <a:cubicBezTo>
                  <a:pt x="7058" y="12810"/>
                  <a:pt x="7741" y="12694"/>
                  <a:pt x="8390" y="12451"/>
                </a:cubicBezTo>
                <a:lnTo>
                  <a:pt x="8426" y="12496"/>
                </a:lnTo>
                <a:cubicBezTo>
                  <a:pt x="9534" y="13303"/>
                  <a:pt x="10572" y="14269"/>
                  <a:pt x="11716" y="15076"/>
                </a:cubicBezTo>
                <a:cubicBezTo>
                  <a:pt x="11804" y="15141"/>
                  <a:pt x="11897" y="15170"/>
                  <a:pt x="11987" y="15170"/>
                </a:cubicBezTo>
                <a:cubicBezTo>
                  <a:pt x="12317" y="15170"/>
                  <a:pt x="12615" y="14795"/>
                  <a:pt x="12532" y="14447"/>
                </a:cubicBezTo>
                <a:cubicBezTo>
                  <a:pt x="12159" y="13303"/>
                  <a:pt x="11973" y="12123"/>
                  <a:pt x="11751" y="10944"/>
                </a:cubicBezTo>
                <a:cubicBezTo>
                  <a:pt x="13782" y="9755"/>
                  <a:pt x="15077" y="7396"/>
                  <a:pt x="14784" y="5028"/>
                </a:cubicBezTo>
                <a:cubicBezTo>
                  <a:pt x="14447" y="2518"/>
                  <a:pt x="12346" y="443"/>
                  <a:pt x="9871" y="79"/>
                </a:cubicBezTo>
                <a:cubicBezTo>
                  <a:pt x="9560" y="25"/>
                  <a:pt x="9251" y="0"/>
                  <a:pt x="8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41"/>
          <p:cNvSpPr/>
          <p:nvPr/>
        </p:nvSpPr>
        <p:spPr>
          <a:xfrm flipH="1">
            <a:off x="8144070" y="4010553"/>
            <a:ext cx="573666" cy="502262"/>
          </a:xfrm>
          <a:custGeom>
            <a:avLst/>
            <a:gdLst/>
            <a:ahLst/>
            <a:cxnLst/>
            <a:rect l="l" t="t" r="r" b="b"/>
            <a:pathLst>
              <a:path w="12710" h="11128" extrusionOk="0">
                <a:moveTo>
                  <a:pt x="8078" y="1176"/>
                </a:moveTo>
                <a:cubicBezTo>
                  <a:pt x="8850" y="1176"/>
                  <a:pt x="9583" y="1406"/>
                  <a:pt x="10199" y="1898"/>
                </a:cubicBezTo>
                <a:cubicBezTo>
                  <a:pt x="11086" y="2563"/>
                  <a:pt x="11414" y="3672"/>
                  <a:pt x="11459" y="4736"/>
                </a:cubicBezTo>
                <a:cubicBezTo>
                  <a:pt x="11494" y="7139"/>
                  <a:pt x="10199" y="8993"/>
                  <a:pt x="7947" y="9729"/>
                </a:cubicBezTo>
                <a:cubicBezTo>
                  <a:pt x="7160" y="9995"/>
                  <a:pt x="6296" y="10165"/>
                  <a:pt x="5453" y="10165"/>
                </a:cubicBezTo>
                <a:cubicBezTo>
                  <a:pt x="4073" y="10165"/>
                  <a:pt x="2751" y="9709"/>
                  <a:pt x="1925" y="8470"/>
                </a:cubicBezTo>
                <a:cubicBezTo>
                  <a:pt x="1437" y="7734"/>
                  <a:pt x="1180" y="6811"/>
                  <a:pt x="1215" y="5924"/>
                </a:cubicBezTo>
                <a:cubicBezTo>
                  <a:pt x="1260" y="5587"/>
                  <a:pt x="1295" y="4816"/>
                  <a:pt x="1588" y="4701"/>
                </a:cubicBezTo>
                <a:cubicBezTo>
                  <a:pt x="1623" y="4689"/>
                  <a:pt x="1663" y="4685"/>
                  <a:pt x="1708" y="4685"/>
                </a:cubicBezTo>
                <a:cubicBezTo>
                  <a:pt x="1944" y="4685"/>
                  <a:pt x="2288" y="4821"/>
                  <a:pt x="2475" y="4851"/>
                </a:cubicBezTo>
                <a:lnTo>
                  <a:pt x="3477" y="5038"/>
                </a:lnTo>
                <a:cubicBezTo>
                  <a:pt x="4142" y="5179"/>
                  <a:pt x="4807" y="5295"/>
                  <a:pt x="5508" y="5446"/>
                </a:cubicBezTo>
                <a:cubicBezTo>
                  <a:pt x="5712" y="5481"/>
                  <a:pt x="5951" y="5536"/>
                  <a:pt x="6182" y="5536"/>
                </a:cubicBezTo>
                <a:cubicBezTo>
                  <a:pt x="6413" y="5536"/>
                  <a:pt x="6634" y="5481"/>
                  <a:pt x="6803" y="5295"/>
                </a:cubicBezTo>
                <a:cubicBezTo>
                  <a:pt x="7166" y="4887"/>
                  <a:pt x="7166" y="4115"/>
                  <a:pt x="7282" y="3627"/>
                </a:cubicBezTo>
                <a:cubicBezTo>
                  <a:pt x="7424" y="2891"/>
                  <a:pt x="7610" y="2155"/>
                  <a:pt x="7761" y="1375"/>
                </a:cubicBezTo>
                <a:lnTo>
                  <a:pt x="7761" y="1189"/>
                </a:lnTo>
                <a:cubicBezTo>
                  <a:pt x="7867" y="1180"/>
                  <a:pt x="7973" y="1176"/>
                  <a:pt x="8078" y="1176"/>
                </a:cubicBezTo>
                <a:close/>
                <a:moveTo>
                  <a:pt x="8509" y="1"/>
                </a:moveTo>
                <a:cubicBezTo>
                  <a:pt x="8136" y="1"/>
                  <a:pt x="7759" y="53"/>
                  <a:pt x="7388" y="160"/>
                </a:cubicBezTo>
                <a:cubicBezTo>
                  <a:pt x="7095" y="231"/>
                  <a:pt x="6980" y="568"/>
                  <a:pt x="7060" y="825"/>
                </a:cubicBezTo>
                <a:cubicBezTo>
                  <a:pt x="6909" y="860"/>
                  <a:pt x="6838" y="967"/>
                  <a:pt x="6803" y="1118"/>
                </a:cubicBezTo>
                <a:cubicBezTo>
                  <a:pt x="6617" y="1934"/>
                  <a:pt x="6466" y="2705"/>
                  <a:pt x="6315" y="3486"/>
                </a:cubicBezTo>
                <a:cubicBezTo>
                  <a:pt x="6244" y="3743"/>
                  <a:pt x="6173" y="4479"/>
                  <a:pt x="6058" y="4514"/>
                </a:cubicBezTo>
                <a:cubicBezTo>
                  <a:pt x="6047" y="4518"/>
                  <a:pt x="6032" y="4519"/>
                  <a:pt x="6014" y="4519"/>
                </a:cubicBezTo>
                <a:cubicBezTo>
                  <a:pt x="5794" y="4519"/>
                  <a:pt x="5083" y="4290"/>
                  <a:pt x="4878" y="4257"/>
                </a:cubicBezTo>
                <a:cubicBezTo>
                  <a:pt x="4142" y="4115"/>
                  <a:pt x="3362" y="4000"/>
                  <a:pt x="2590" y="3849"/>
                </a:cubicBezTo>
                <a:cubicBezTo>
                  <a:pt x="2261" y="3805"/>
                  <a:pt x="1848" y="3686"/>
                  <a:pt x="1467" y="3686"/>
                </a:cubicBezTo>
                <a:cubicBezTo>
                  <a:pt x="1243" y="3686"/>
                  <a:pt x="1030" y="3727"/>
                  <a:pt x="852" y="3849"/>
                </a:cubicBezTo>
                <a:cubicBezTo>
                  <a:pt x="36" y="4443"/>
                  <a:pt x="0" y="5924"/>
                  <a:pt x="151" y="6811"/>
                </a:cubicBezTo>
                <a:cubicBezTo>
                  <a:pt x="293" y="7884"/>
                  <a:pt x="816" y="8913"/>
                  <a:pt x="1552" y="9694"/>
                </a:cubicBezTo>
                <a:cubicBezTo>
                  <a:pt x="2569" y="10730"/>
                  <a:pt x="3936" y="11128"/>
                  <a:pt x="5341" y="11128"/>
                </a:cubicBezTo>
                <a:cubicBezTo>
                  <a:pt x="6485" y="11128"/>
                  <a:pt x="7656" y="10863"/>
                  <a:pt x="8683" y="10465"/>
                </a:cubicBezTo>
                <a:cubicBezTo>
                  <a:pt x="9827" y="10022"/>
                  <a:pt x="10936" y="9357"/>
                  <a:pt x="11681" y="8363"/>
                </a:cubicBezTo>
                <a:cubicBezTo>
                  <a:pt x="12417" y="7326"/>
                  <a:pt x="12709" y="5995"/>
                  <a:pt x="12674" y="4736"/>
                </a:cubicBezTo>
                <a:cubicBezTo>
                  <a:pt x="12674" y="3264"/>
                  <a:pt x="12230" y="1854"/>
                  <a:pt x="11051" y="931"/>
                </a:cubicBezTo>
                <a:cubicBezTo>
                  <a:pt x="10336" y="324"/>
                  <a:pt x="9436" y="1"/>
                  <a:pt x="85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41"/>
          <p:cNvSpPr/>
          <p:nvPr/>
        </p:nvSpPr>
        <p:spPr>
          <a:xfrm flipH="1">
            <a:off x="7298366" y="2998866"/>
            <a:ext cx="1091364" cy="619658"/>
          </a:xfrm>
          <a:custGeom>
            <a:avLst/>
            <a:gdLst/>
            <a:ahLst/>
            <a:cxnLst/>
            <a:rect l="l" t="t" r="r" b="b"/>
            <a:pathLst>
              <a:path w="24180" h="13729" extrusionOk="0">
                <a:moveTo>
                  <a:pt x="9408" y="1204"/>
                </a:moveTo>
                <a:cubicBezTo>
                  <a:pt x="11003" y="1204"/>
                  <a:pt x="12447" y="2690"/>
                  <a:pt x="12416" y="4263"/>
                </a:cubicBezTo>
                <a:cubicBezTo>
                  <a:pt x="12416" y="4648"/>
                  <a:pt x="12722" y="4854"/>
                  <a:pt x="13027" y="4854"/>
                </a:cubicBezTo>
                <a:cubicBezTo>
                  <a:pt x="13219" y="4854"/>
                  <a:pt x="13411" y="4772"/>
                  <a:pt x="13525" y="4600"/>
                </a:cubicBezTo>
                <a:cubicBezTo>
                  <a:pt x="14447" y="3198"/>
                  <a:pt x="16044" y="2383"/>
                  <a:pt x="17702" y="2383"/>
                </a:cubicBezTo>
                <a:cubicBezTo>
                  <a:pt x="19405" y="2383"/>
                  <a:pt x="20877" y="3420"/>
                  <a:pt x="21657" y="4928"/>
                </a:cubicBezTo>
                <a:cubicBezTo>
                  <a:pt x="22429" y="6444"/>
                  <a:pt x="22207" y="8254"/>
                  <a:pt x="21028" y="9513"/>
                </a:cubicBezTo>
                <a:cubicBezTo>
                  <a:pt x="20478" y="10107"/>
                  <a:pt x="19768" y="10551"/>
                  <a:pt x="18961" y="10772"/>
                </a:cubicBezTo>
                <a:cubicBezTo>
                  <a:pt x="18753" y="10829"/>
                  <a:pt x="18359" y="10892"/>
                  <a:pt x="17958" y="10892"/>
                </a:cubicBezTo>
                <a:cubicBezTo>
                  <a:pt x="17352" y="10892"/>
                  <a:pt x="16730" y="10747"/>
                  <a:pt x="16709" y="10214"/>
                </a:cubicBezTo>
                <a:cubicBezTo>
                  <a:pt x="16681" y="9870"/>
                  <a:pt x="16369" y="9623"/>
                  <a:pt x="16076" y="9623"/>
                </a:cubicBezTo>
                <a:cubicBezTo>
                  <a:pt x="15901" y="9623"/>
                  <a:pt x="15732" y="9712"/>
                  <a:pt x="15636" y="9921"/>
                </a:cubicBezTo>
                <a:cubicBezTo>
                  <a:pt x="15414" y="10364"/>
                  <a:pt x="15263" y="10772"/>
                  <a:pt x="14891" y="11180"/>
                </a:cubicBezTo>
                <a:cubicBezTo>
                  <a:pt x="14563" y="11508"/>
                  <a:pt x="14155" y="11845"/>
                  <a:pt x="13747" y="12067"/>
                </a:cubicBezTo>
                <a:cubicBezTo>
                  <a:pt x="13022" y="12483"/>
                  <a:pt x="12165" y="12736"/>
                  <a:pt x="11329" y="12736"/>
                </a:cubicBezTo>
                <a:cubicBezTo>
                  <a:pt x="11275" y="12736"/>
                  <a:pt x="11220" y="12735"/>
                  <a:pt x="11166" y="12732"/>
                </a:cubicBezTo>
                <a:cubicBezTo>
                  <a:pt x="9241" y="12653"/>
                  <a:pt x="7618" y="11358"/>
                  <a:pt x="6838" y="9664"/>
                </a:cubicBezTo>
                <a:cubicBezTo>
                  <a:pt x="6762" y="9478"/>
                  <a:pt x="6558" y="9384"/>
                  <a:pt x="6356" y="9384"/>
                </a:cubicBezTo>
                <a:cubicBezTo>
                  <a:pt x="6153" y="9384"/>
                  <a:pt x="5951" y="9478"/>
                  <a:pt x="5880" y="9664"/>
                </a:cubicBezTo>
                <a:cubicBezTo>
                  <a:pt x="5543" y="10364"/>
                  <a:pt x="5064" y="10879"/>
                  <a:pt x="4213" y="11065"/>
                </a:cubicBezTo>
                <a:cubicBezTo>
                  <a:pt x="4087" y="11087"/>
                  <a:pt x="3963" y="11098"/>
                  <a:pt x="3842" y="11098"/>
                </a:cubicBezTo>
                <a:cubicBezTo>
                  <a:pt x="3140" y="11098"/>
                  <a:pt x="2519" y="10735"/>
                  <a:pt x="2111" y="10107"/>
                </a:cubicBezTo>
                <a:cubicBezTo>
                  <a:pt x="1259" y="8777"/>
                  <a:pt x="2111" y="7189"/>
                  <a:pt x="3512" y="6888"/>
                </a:cubicBezTo>
                <a:cubicBezTo>
                  <a:pt x="3512" y="6923"/>
                  <a:pt x="3548" y="6923"/>
                  <a:pt x="3548" y="6968"/>
                </a:cubicBezTo>
                <a:cubicBezTo>
                  <a:pt x="3662" y="7149"/>
                  <a:pt x="3822" y="7225"/>
                  <a:pt x="3981" y="7225"/>
                </a:cubicBezTo>
                <a:cubicBezTo>
                  <a:pt x="4242" y="7225"/>
                  <a:pt x="4500" y="7021"/>
                  <a:pt x="4550" y="6746"/>
                </a:cubicBezTo>
                <a:cubicBezTo>
                  <a:pt x="4807" y="6524"/>
                  <a:pt x="4771" y="5966"/>
                  <a:pt x="4363" y="5815"/>
                </a:cubicBezTo>
                <a:cubicBezTo>
                  <a:pt x="4450" y="5481"/>
                  <a:pt x="4775" y="5265"/>
                  <a:pt x="5107" y="5265"/>
                </a:cubicBezTo>
                <a:cubicBezTo>
                  <a:pt x="5356" y="5265"/>
                  <a:pt x="5609" y="5387"/>
                  <a:pt x="5765" y="5673"/>
                </a:cubicBezTo>
                <a:cubicBezTo>
                  <a:pt x="5800" y="5779"/>
                  <a:pt x="5845" y="5895"/>
                  <a:pt x="5880" y="6001"/>
                </a:cubicBezTo>
                <a:cubicBezTo>
                  <a:pt x="5980" y="6216"/>
                  <a:pt x="6158" y="6306"/>
                  <a:pt x="6342" y="6306"/>
                </a:cubicBezTo>
                <a:cubicBezTo>
                  <a:pt x="6699" y="6306"/>
                  <a:pt x="7082" y="5972"/>
                  <a:pt x="6989" y="5558"/>
                </a:cubicBezTo>
                <a:cubicBezTo>
                  <a:pt x="6953" y="5371"/>
                  <a:pt x="6873" y="5229"/>
                  <a:pt x="6802" y="5043"/>
                </a:cubicBezTo>
                <a:cubicBezTo>
                  <a:pt x="6323" y="3598"/>
                  <a:pt x="7210" y="1753"/>
                  <a:pt x="8683" y="1309"/>
                </a:cubicBezTo>
                <a:cubicBezTo>
                  <a:pt x="8925" y="1238"/>
                  <a:pt x="9168" y="1204"/>
                  <a:pt x="9408" y="1204"/>
                </a:cubicBezTo>
                <a:close/>
                <a:moveTo>
                  <a:pt x="9462" y="1"/>
                </a:moveTo>
                <a:cubicBezTo>
                  <a:pt x="9106" y="1"/>
                  <a:pt x="8746" y="53"/>
                  <a:pt x="8390" y="165"/>
                </a:cubicBezTo>
                <a:cubicBezTo>
                  <a:pt x="6616" y="715"/>
                  <a:pt x="5578" y="2383"/>
                  <a:pt x="5508" y="4121"/>
                </a:cubicBezTo>
                <a:cubicBezTo>
                  <a:pt x="5358" y="4075"/>
                  <a:pt x="5210" y="4053"/>
                  <a:pt x="5062" y="4053"/>
                </a:cubicBezTo>
                <a:cubicBezTo>
                  <a:pt x="4842" y="4053"/>
                  <a:pt x="4622" y="4102"/>
                  <a:pt x="4399" y="4192"/>
                </a:cubicBezTo>
                <a:cubicBezTo>
                  <a:pt x="3734" y="4484"/>
                  <a:pt x="3326" y="5150"/>
                  <a:pt x="3290" y="5815"/>
                </a:cubicBezTo>
                <a:cubicBezTo>
                  <a:pt x="1224" y="6258"/>
                  <a:pt x="0" y="8697"/>
                  <a:pt x="1224" y="10622"/>
                </a:cubicBezTo>
                <a:cubicBezTo>
                  <a:pt x="1842" y="11580"/>
                  <a:pt x="2892" y="12054"/>
                  <a:pt x="3937" y="12054"/>
                </a:cubicBezTo>
                <a:cubicBezTo>
                  <a:pt x="4826" y="12054"/>
                  <a:pt x="5712" y="11711"/>
                  <a:pt x="6323" y="11030"/>
                </a:cubicBezTo>
                <a:cubicBezTo>
                  <a:pt x="7352" y="12617"/>
                  <a:pt x="9206" y="13690"/>
                  <a:pt x="11166" y="13726"/>
                </a:cubicBezTo>
                <a:cubicBezTo>
                  <a:pt x="11218" y="13727"/>
                  <a:pt x="11271" y="13728"/>
                  <a:pt x="11323" y="13728"/>
                </a:cubicBezTo>
                <a:cubicBezTo>
                  <a:pt x="12336" y="13728"/>
                  <a:pt x="13349" y="13407"/>
                  <a:pt x="14225" y="12910"/>
                </a:cubicBezTo>
                <a:cubicBezTo>
                  <a:pt x="14855" y="12511"/>
                  <a:pt x="15556" y="11952"/>
                  <a:pt x="16079" y="11322"/>
                </a:cubicBezTo>
                <a:cubicBezTo>
                  <a:pt x="16541" y="11790"/>
                  <a:pt x="17284" y="11965"/>
                  <a:pt x="18028" y="11965"/>
                </a:cubicBezTo>
                <a:cubicBezTo>
                  <a:pt x="18526" y="11965"/>
                  <a:pt x="19024" y="11886"/>
                  <a:pt x="19440" y="11766"/>
                </a:cubicBezTo>
                <a:cubicBezTo>
                  <a:pt x="21099" y="11287"/>
                  <a:pt x="22509" y="9921"/>
                  <a:pt x="23023" y="8298"/>
                </a:cubicBezTo>
                <a:cubicBezTo>
                  <a:pt x="24179" y="4821"/>
                  <a:pt x="21220" y="1199"/>
                  <a:pt x="17728" y="1199"/>
                </a:cubicBezTo>
                <a:cubicBezTo>
                  <a:pt x="17657" y="1199"/>
                  <a:pt x="17587" y="1200"/>
                  <a:pt x="17516" y="1203"/>
                </a:cubicBezTo>
                <a:cubicBezTo>
                  <a:pt x="15964" y="1239"/>
                  <a:pt x="14527" y="1904"/>
                  <a:pt x="13418" y="2932"/>
                </a:cubicBezTo>
                <a:cubicBezTo>
                  <a:pt x="12865" y="1274"/>
                  <a:pt x="11215" y="1"/>
                  <a:pt x="94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41"/>
          <p:cNvSpPr/>
          <p:nvPr/>
        </p:nvSpPr>
        <p:spPr>
          <a:xfrm flipH="1">
            <a:off x="7010199" y="605852"/>
            <a:ext cx="1091345" cy="833537"/>
          </a:xfrm>
          <a:custGeom>
            <a:avLst/>
            <a:gdLst/>
            <a:ahLst/>
            <a:cxnLst/>
            <a:rect l="l" t="t" r="r" b="b"/>
            <a:pathLst>
              <a:path w="20878" h="15946" extrusionOk="0">
                <a:moveTo>
                  <a:pt x="12674" y="5032"/>
                </a:moveTo>
                <a:cubicBezTo>
                  <a:pt x="12975" y="5369"/>
                  <a:pt x="13162" y="5741"/>
                  <a:pt x="13233" y="6185"/>
                </a:cubicBezTo>
                <a:cubicBezTo>
                  <a:pt x="13304" y="6548"/>
                  <a:pt x="13304" y="7471"/>
                  <a:pt x="12825" y="7621"/>
                </a:cubicBezTo>
                <a:cubicBezTo>
                  <a:pt x="12770" y="7629"/>
                  <a:pt x="12728" y="7633"/>
                  <a:pt x="12696" y="7633"/>
                </a:cubicBezTo>
                <a:cubicBezTo>
                  <a:pt x="12578" y="7633"/>
                  <a:pt x="12588" y="7574"/>
                  <a:pt x="12532" y="7400"/>
                </a:cubicBezTo>
                <a:cubicBezTo>
                  <a:pt x="12496" y="7249"/>
                  <a:pt x="12496" y="7107"/>
                  <a:pt x="12452" y="6992"/>
                </a:cubicBezTo>
                <a:cubicBezTo>
                  <a:pt x="12417" y="6628"/>
                  <a:pt x="12417" y="6291"/>
                  <a:pt x="12496" y="5919"/>
                </a:cubicBezTo>
                <a:cubicBezTo>
                  <a:pt x="12532" y="5626"/>
                  <a:pt x="12603" y="5333"/>
                  <a:pt x="12674" y="5032"/>
                </a:cubicBezTo>
                <a:close/>
                <a:moveTo>
                  <a:pt x="6430" y="8916"/>
                </a:moveTo>
                <a:cubicBezTo>
                  <a:pt x="6732" y="9244"/>
                  <a:pt x="6954" y="9617"/>
                  <a:pt x="7095" y="10025"/>
                </a:cubicBezTo>
                <a:cubicBezTo>
                  <a:pt x="7211" y="10317"/>
                  <a:pt x="7353" y="10654"/>
                  <a:pt x="7397" y="10947"/>
                </a:cubicBezTo>
                <a:cubicBezTo>
                  <a:pt x="7423" y="11295"/>
                  <a:pt x="7294" y="11704"/>
                  <a:pt x="7065" y="11704"/>
                </a:cubicBezTo>
                <a:cubicBezTo>
                  <a:pt x="6979" y="11704"/>
                  <a:pt x="6879" y="11646"/>
                  <a:pt x="6767" y="11506"/>
                </a:cubicBezTo>
                <a:cubicBezTo>
                  <a:pt x="6430" y="11018"/>
                  <a:pt x="6395" y="10060"/>
                  <a:pt x="6395" y="9510"/>
                </a:cubicBezTo>
                <a:cubicBezTo>
                  <a:pt x="6395" y="9324"/>
                  <a:pt x="6430" y="9138"/>
                  <a:pt x="6430" y="8916"/>
                </a:cubicBezTo>
                <a:close/>
                <a:moveTo>
                  <a:pt x="19066" y="0"/>
                </a:moveTo>
                <a:cubicBezTo>
                  <a:pt x="18614" y="0"/>
                  <a:pt x="18165" y="550"/>
                  <a:pt x="18518" y="1041"/>
                </a:cubicBezTo>
                <a:cubicBezTo>
                  <a:pt x="18625" y="1156"/>
                  <a:pt x="18705" y="1307"/>
                  <a:pt x="18811" y="1413"/>
                </a:cubicBezTo>
                <a:cubicBezTo>
                  <a:pt x="18173" y="1157"/>
                  <a:pt x="17519" y="1038"/>
                  <a:pt x="16875" y="1038"/>
                </a:cubicBezTo>
                <a:cubicBezTo>
                  <a:pt x="15022" y="1038"/>
                  <a:pt x="13262" y="2028"/>
                  <a:pt x="12275" y="3595"/>
                </a:cubicBezTo>
                <a:cubicBezTo>
                  <a:pt x="11790" y="3366"/>
                  <a:pt x="11270" y="3263"/>
                  <a:pt x="10748" y="3263"/>
                </a:cubicBezTo>
                <a:cubicBezTo>
                  <a:pt x="9672" y="3263"/>
                  <a:pt x="8584" y="3698"/>
                  <a:pt x="7761" y="4367"/>
                </a:cubicBezTo>
                <a:cubicBezTo>
                  <a:pt x="6767" y="5147"/>
                  <a:pt x="6067" y="6291"/>
                  <a:pt x="5694" y="7515"/>
                </a:cubicBezTo>
                <a:cubicBezTo>
                  <a:pt x="5540" y="7484"/>
                  <a:pt x="5384" y="7470"/>
                  <a:pt x="5227" y="7470"/>
                </a:cubicBezTo>
                <a:cubicBezTo>
                  <a:pt x="3848" y="7470"/>
                  <a:pt x="2429" y="8597"/>
                  <a:pt x="1632" y="9688"/>
                </a:cubicBezTo>
                <a:cubicBezTo>
                  <a:pt x="444" y="11355"/>
                  <a:pt x="0" y="13572"/>
                  <a:pt x="524" y="15568"/>
                </a:cubicBezTo>
                <a:cubicBezTo>
                  <a:pt x="586" y="15828"/>
                  <a:pt x="806" y="15945"/>
                  <a:pt x="1018" y="15945"/>
                </a:cubicBezTo>
                <a:cubicBezTo>
                  <a:pt x="1291" y="15945"/>
                  <a:pt x="1551" y="15751"/>
                  <a:pt x="1446" y="15417"/>
                </a:cubicBezTo>
                <a:cubicBezTo>
                  <a:pt x="852" y="13058"/>
                  <a:pt x="1668" y="10282"/>
                  <a:pt x="3770" y="8952"/>
                </a:cubicBezTo>
                <a:cubicBezTo>
                  <a:pt x="4190" y="8663"/>
                  <a:pt x="4755" y="8423"/>
                  <a:pt x="5289" y="8423"/>
                </a:cubicBezTo>
                <a:cubicBezTo>
                  <a:pt x="5363" y="8423"/>
                  <a:pt x="5436" y="8428"/>
                  <a:pt x="5508" y="8437"/>
                </a:cubicBezTo>
                <a:cubicBezTo>
                  <a:pt x="5472" y="8730"/>
                  <a:pt x="5437" y="8987"/>
                  <a:pt x="5437" y="9289"/>
                </a:cubicBezTo>
                <a:cubicBezTo>
                  <a:pt x="5437" y="10200"/>
                  <a:pt x="5736" y="12693"/>
                  <a:pt x="6959" y="12693"/>
                </a:cubicBezTo>
                <a:cubicBezTo>
                  <a:pt x="7164" y="12693"/>
                  <a:pt x="7395" y="12623"/>
                  <a:pt x="7654" y="12464"/>
                </a:cubicBezTo>
                <a:cubicBezTo>
                  <a:pt x="9091" y="11541"/>
                  <a:pt x="7840" y="8881"/>
                  <a:pt x="6874" y="8065"/>
                </a:cubicBezTo>
                <a:cubicBezTo>
                  <a:pt x="6803" y="7994"/>
                  <a:pt x="6732" y="7958"/>
                  <a:pt x="6652" y="7879"/>
                </a:cubicBezTo>
                <a:cubicBezTo>
                  <a:pt x="7189" y="5994"/>
                  <a:pt x="8645" y="4216"/>
                  <a:pt x="10695" y="4216"/>
                </a:cubicBezTo>
                <a:cubicBezTo>
                  <a:pt x="10777" y="4216"/>
                  <a:pt x="10860" y="4219"/>
                  <a:pt x="10944" y="4225"/>
                </a:cubicBezTo>
                <a:cubicBezTo>
                  <a:pt x="11273" y="4225"/>
                  <a:pt x="11565" y="4296"/>
                  <a:pt x="11831" y="4411"/>
                </a:cubicBezTo>
                <a:cubicBezTo>
                  <a:pt x="11610" y="5032"/>
                  <a:pt x="11459" y="5697"/>
                  <a:pt x="11459" y="6406"/>
                </a:cubicBezTo>
                <a:cubicBezTo>
                  <a:pt x="11459" y="7142"/>
                  <a:pt x="11530" y="8136"/>
                  <a:pt x="12230" y="8508"/>
                </a:cubicBezTo>
                <a:cubicBezTo>
                  <a:pt x="12393" y="8602"/>
                  <a:pt x="12553" y="8642"/>
                  <a:pt x="12707" y="8642"/>
                </a:cubicBezTo>
                <a:cubicBezTo>
                  <a:pt x="13227" y="8642"/>
                  <a:pt x="13680" y="8178"/>
                  <a:pt x="13933" y="7692"/>
                </a:cubicBezTo>
                <a:cubicBezTo>
                  <a:pt x="14492" y="6513"/>
                  <a:pt x="14004" y="5032"/>
                  <a:pt x="13117" y="4145"/>
                </a:cubicBezTo>
                <a:cubicBezTo>
                  <a:pt x="13925" y="2881"/>
                  <a:pt x="15358" y="2106"/>
                  <a:pt x="16894" y="2106"/>
                </a:cubicBezTo>
                <a:cubicBezTo>
                  <a:pt x="17331" y="2106"/>
                  <a:pt x="17775" y="2169"/>
                  <a:pt x="18217" y="2300"/>
                </a:cubicBezTo>
                <a:cubicBezTo>
                  <a:pt x="18146" y="2336"/>
                  <a:pt x="18075" y="2371"/>
                  <a:pt x="17995" y="2371"/>
                </a:cubicBezTo>
                <a:cubicBezTo>
                  <a:pt x="17378" y="2566"/>
                  <a:pt x="17676" y="3538"/>
                  <a:pt x="18264" y="3538"/>
                </a:cubicBezTo>
                <a:cubicBezTo>
                  <a:pt x="18344" y="3538"/>
                  <a:pt x="18429" y="3520"/>
                  <a:pt x="18518" y="3480"/>
                </a:cubicBezTo>
                <a:cubicBezTo>
                  <a:pt x="19148" y="3222"/>
                  <a:pt x="19813" y="3001"/>
                  <a:pt x="20434" y="2673"/>
                </a:cubicBezTo>
                <a:cubicBezTo>
                  <a:pt x="20806" y="2486"/>
                  <a:pt x="20877" y="2078"/>
                  <a:pt x="20656" y="1706"/>
                </a:cubicBezTo>
                <a:cubicBezTo>
                  <a:pt x="20292" y="1192"/>
                  <a:pt x="19920" y="713"/>
                  <a:pt x="19512" y="234"/>
                </a:cubicBezTo>
                <a:cubicBezTo>
                  <a:pt x="19386" y="69"/>
                  <a:pt x="19226" y="0"/>
                  <a:pt x="19066" y="0"/>
                </a:cubicBezTo>
                <a:close/>
              </a:path>
            </a:pathLst>
          </a:custGeom>
          <a:solidFill>
            <a:srgbClr val="4DE6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41"/>
          <p:cNvSpPr/>
          <p:nvPr/>
        </p:nvSpPr>
        <p:spPr>
          <a:xfrm flipH="1">
            <a:off x="2154674" y="4010553"/>
            <a:ext cx="296223" cy="304621"/>
          </a:xfrm>
          <a:custGeom>
            <a:avLst/>
            <a:gdLst/>
            <a:ahLst/>
            <a:cxnLst/>
            <a:rect l="l" t="t" r="r" b="b"/>
            <a:pathLst>
              <a:path w="3708" h="3813" extrusionOk="0">
                <a:moveTo>
                  <a:pt x="1352" y="0"/>
                </a:moveTo>
                <a:cubicBezTo>
                  <a:pt x="917" y="0"/>
                  <a:pt x="447" y="477"/>
                  <a:pt x="704" y="991"/>
                </a:cubicBezTo>
                <a:cubicBezTo>
                  <a:pt x="890" y="1355"/>
                  <a:pt x="1076" y="1692"/>
                  <a:pt x="1263" y="2020"/>
                </a:cubicBezTo>
                <a:cubicBezTo>
                  <a:pt x="961" y="2277"/>
                  <a:pt x="668" y="2579"/>
                  <a:pt x="376" y="2872"/>
                </a:cubicBezTo>
                <a:cubicBezTo>
                  <a:pt x="0" y="3240"/>
                  <a:pt x="355" y="3767"/>
                  <a:pt x="774" y="3767"/>
                </a:cubicBezTo>
                <a:cubicBezTo>
                  <a:pt x="898" y="3767"/>
                  <a:pt x="1029" y="3720"/>
                  <a:pt x="1147" y="3608"/>
                </a:cubicBezTo>
                <a:cubicBezTo>
                  <a:pt x="1369" y="3430"/>
                  <a:pt x="1626" y="3209"/>
                  <a:pt x="1848" y="2987"/>
                </a:cubicBezTo>
                <a:cubicBezTo>
                  <a:pt x="2070" y="3351"/>
                  <a:pt x="2371" y="3723"/>
                  <a:pt x="2770" y="3794"/>
                </a:cubicBezTo>
                <a:cubicBezTo>
                  <a:pt x="2823" y="3806"/>
                  <a:pt x="2872" y="3812"/>
                  <a:pt x="2919" y="3812"/>
                </a:cubicBezTo>
                <a:cubicBezTo>
                  <a:pt x="3172" y="3812"/>
                  <a:pt x="3334" y="3635"/>
                  <a:pt x="3364" y="3351"/>
                </a:cubicBezTo>
                <a:cubicBezTo>
                  <a:pt x="3435" y="2907"/>
                  <a:pt x="3107" y="2464"/>
                  <a:pt x="2850" y="2056"/>
                </a:cubicBezTo>
                <a:cubicBezTo>
                  <a:pt x="3036" y="1878"/>
                  <a:pt x="3258" y="1692"/>
                  <a:pt x="3435" y="1435"/>
                </a:cubicBezTo>
                <a:cubicBezTo>
                  <a:pt x="3707" y="1077"/>
                  <a:pt x="3327" y="599"/>
                  <a:pt x="2938" y="599"/>
                </a:cubicBezTo>
                <a:cubicBezTo>
                  <a:pt x="2844" y="599"/>
                  <a:pt x="2750" y="626"/>
                  <a:pt x="2664" y="690"/>
                </a:cubicBezTo>
                <a:cubicBezTo>
                  <a:pt x="2513" y="805"/>
                  <a:pt x="2371" y="912"/>
                  <a:pt x="2220" y="1027"/>
                </a:cubicBezTo>
                <a:cubicBezTo>
                  <a:pt x="2105" y="805"/>
                  <a:pt x="1963" y="583"/>
                  <a:pt x="1848" y="326"/>
                </a:cubicBezTo>
                <a:cubicBezTo>
                  <a:pt x="1735" y="96"/>
                  <a:pt x="1547" y="0"/>
                  <a:pt x="1352" y="0"/>
                </a:cubicBezTo>
                <a:close/>
              </a:path>
            </a:pathLst>
          </a:custGeom>
          <a:solidFill>
            <a:srgbClr val="75E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41"/>
          <p:cNvSpPr/>
          <p:nvPr/>
        </p:nvSpPr>
        <p:spPr>
          <a:xfrm rot="5400000" flipH="1">
            <a:off x="375622" y="1365304"/>
            <a:ext cx="1056808" cy="611696"/>
          </a:xfrm>
          <a:custGeom>
            <a:avLst/>
            <a:gdLst/>
            <a:ahLst/>
            <a:cxnLst/>
            <a:rect l="l" t="t" r="r" b="b"/>
            <a:pathLst>
              <a:path w="21836" h="12639" extrusionOk="0">
                <a:moveTo>
                  <a:pt x="17960" y="1632"/>
                </a:moveTo>
                <a:cubicBezTo>
                  <a:pt x="18554" y="2661"/>
                  <a:pt x="19140" y="3663"/>
                  <a:pt x="19734" y="4692"/>
                </a:cubicBezTo>
                <a:cubicBezTo>
                  <a:pt x="19618" y="4656"/>
                  <a:pt x="19477" y="4656"/>
                  <a:pt x="19326" y="4621"/>
                </a:cubicBezTo>
                <a:lnTo>
                  <a:pt x="19290" y="4621"/>
                </a:lnTo>
                <a:cubicBezTo>
                  <a:pt x="18998" y="4621"/>
                  <a:pt x="18696" y="4878"/>
                  <a:pt x="18696" y="5180"/>
                </a:cubicBezTo>
                <a:cubicBezTo>
                  <a:pt x="18776" y="7024"/>
                  <a:pt x="18661" y="8869"/>
                  <a:pt x="18732" y="10678"/>
                </a:cubicBezTo>
                <a:cubicBezTo>
                  <a:pt x="17290" y="10736"/>
                  <a:pt x="15840" y="10736"/>
                  <a:pt x="14386" y="10736"/>
                </a:cubicBezTo>
                <a:cubicBezTo>
                  <a:pt x="12931" y="10736"/>
                  <a:pt x="11473" y="10736"/>
                  <a:pt x="10014" y="10794"/>
                </a:cubicBezTo>
                <a:cubicBezTo>
                  <a:pt x="7131" y="10900"/>
                  <a:pt x="4284" y="11122"/>
                  <a:pt x="1438" y="11343"/>
                </a:cubicBezTo>
                <a:cubicBezTo>
                  <a:pt x="1367" y="10536"/>
                  <a:pt x="1402" y="9720"/>
                  <a:pt x="1438" y="8905"/>
                </a:cubicBezTo>
                <a:cubicBezTo>
                  <a:pt x="2626" y="8763"/>
                  <a:pt x="3841" y="8763"/>
                  <a:pt x="5065" y="8727"/>
                </a:cubicBezTo>
                <a:cubicBezTo>
                  <a:pt x="6280" y="8683"/>
                  <a:pt x="7539" y="8612"/>
                  <a:pt x="8799" y="8576"/>
                </a:cubicBezTo>
                <a:cubicBezTo>
                  <a:pt x="11344" y="8505"/>
                  <a:pt x="13934" y="8390"/>
                  <a:pt x="16514" y="8319"/>
                </a:cubicBezTo>
                <a:cubicBezTo>
                  <a:pt x="16816" y="8284"/>
                  <a:pt x="17180" y="8097"/>
                  <a:pt x="17180" y="7725"/>
                </a:cubicBezTo>
                <a:cubicBezTo>
                  <a:pt x="17180" y="7024"/>
                  <a:pt x="17144" y="6359"/>
                  <a:pt x="17109" y="5659"/>
                </a:cubicBezTo>
                <a:cubicBezTo>
                  <a:pt x="17517" y="5357"/>
                  <a:pt x="17295" y="4515"/>
                  <a:pt x="16665" y="4515"/>
                </a:cubicBezTo>
                <a:lnTo>
                  <a:pt x="16337" y="4515"/>
                </a:lnTo>
                <a:cubicBezTo>
                  <a:pt x="16222" y="4515"/>
                  <a:pt x="16071" y="4550"/>
                  <a:pt x="15965" y="4621"/>
                </a:cubicBezTo>
                <a:cubicBezTo>
                  <a:pt x="15592" y="4656"/>
                  <a:pt x="15228" y="4656"/>
                  <a:pt x="14820" y="4692"/>
                </a:cubicBezTo>
                <a:cubicBezTo>
                  <a:pt x="15849" y="3663"/>
                  <a:pt x="16922" y="2661"/>
                  <a:pt x="17960" y="1632"/>
                </a:cubicBezTo>
                <a:close/>
                <a:moveTo>
                  <a:pt x="18031" y="0"/>
                </a:moveTo>
                <a:cubicBezTo>
                  <a:pt x="17925" y="0"/>
                  <a:pt x="17774" y="36"/>
                  <a:pt x="17667" y="151"/>
                </a:cubicBezTo>
                <a:cubicBezTo>
                  <a:pt x="16186" y="1703"/>
                  <a:pt x="14705" y="3255"/>
                  <a:pt x="13233" y="4772"/>
                </a:cubicBezTo>
                <a:cubicBezTo>
                  <a:pt x="12861" y="5100"/>
                  <a:pt x="13082" y="5623"/>
                  <a:pt x="13526" y="5694"/>
                </a:cubicBezTo>
                <a:cubicBezTo>
                  <a:pt x="14155" y="5800"/>
                  <a:pt x="14785" y="5845"/>
                  <a:pt x="15406" y="5845"/>
                </a:cubicBezTo>
                <a:lnTo>
                  <a:pt x="15814" y="5845"/>
                </a:lnTo>
                <a:cubicBezTo>
                  <a:pt x="15814" y="6244"/>
                  <a:pt x="15849" y="6687"/>
                  <a:pt x="15894" y="7095"/>
                </a:cubicBezTo>
                <a:cubicBezTo>
                  <a:pt x="13490" y="7211"/>
                  <a:pt x="11087" y="7352"/>
                  <a:pt x="8719" y="7468"/>
                </a:cubicBezTo>
                <a:cubicBezTo>
                  <a:pt x="7424" y="7539"/>
                  <a:pt x="6138" y="7619"/>
                  <a:pt x="4843" y="7654"/>
                </a:cubicBezTo>
                <a:cubicBezTo>
                  <a:pt x="3921" y="7725"/>
                  <a:pt x="2919" y="7796"/>
                  <a:pt x="1961" y="7796"/>
                </a:cubicBezTo>
                <a:cubicBezTo>
                  <a:pt x="1588" y="7796"/>
                  <a:pt x="1216" y="7796"/>
                  <a:pt x="852" y="7760"/>
                </a:cubicBezTo>
                <a:lnTo>
                  <a:pt x="817" y="7760"/>
                </a:lnTo>
                <a:cubicBezTo>
                  <a:pt x="480" y="7760"/>
                  <a:pt x="258" y="8018"/>
                  <a:pt x="223" y="8319"/>
                </a:cubicBezTo>
                <a:cubicBezTo>
                  <a:pt x="1" y="9614"/>
                  <a:pt x="72" y="10900"/>
                  <a:pt x="258" y="12159"/>
                </a:cubicBezTo>
                <a:cubicBezTo>
                  <a:pt x="329" y="12452"/>
                  <a:pt x="631" y="12638"/>
                  <a:pt x="923" y="12638"/>
                </a:cubicBezTo>
                <a:lnTo>
                  <a:pt x="994" y="12638"/>
                </a:lnTo>
                <a:cubicBezTo>
                  <a:pt x="4063" y="12310"/>
                  <a:pt x="7131" y="12124"/>
                  <a:pt x="10200" y="11973"/>
                </a:cubicBezTo>
                <a:cubicBezTo>
                  <a:pt x="12302" y="11902"/>
                  <a:pt x="14448" y="11751"/>
                  <a:pt x="16594" y="11751"/>
                </a:cubicBezTo>
                <a:cubicBezTo>
                  <a:pt x="17517" y="11751"/>
                  <a:pt x="18403" y="11787"/>
                  <a:pt x="19326" y="11831"/>
                </a:cubicBezTo>
                <a:cubicBezTo>
                  <a:pt x="19618" y="11831"/>
                  <a:pt x="19920" y="11609"/>
                  <a:pt x="19920" y="11308"/>
                </a:cubicBezTo>
                <a:cubicBezTo>
                  <a:pt x="19991" y="9499"/>
                  <a:pt x="19885" y="7725"/>
                  <a:pt x="19885" y="5951"/>
                </a:cubicBezTo>
                <a:lnTo>
                  <a:pt x="19885" y="5951"/>
                </a:lnTo>
                <a:cubicBezTo>
                  <a:pt x="20177" y="5987"/>
                  <a:pt x="20470" y="6067"/>
                  <a:pt x="20771" y="6102"/>
                </a:cubicBezTo>
                <a:cubicBezTo>
                  <a:pt x="20807" y="6137"/>
                  <a:pt x="20842" y="6137"/>
                  <a:pt x="20913" y="6137"/>
                </a:cubicBezTo>
                <a:cubicBezTo>
                  <a:pt x="21357" y="6137"/>
                  <a:pt x="21836" y="5694"/>
                  <a:pt x="21543" y="5215"/>
                </a:cubicBezTo>
                <a:cubicBezTo>
                  <a:pt x="20585" y="3583"/>
                  <a:pt x="19583" y="1996"/>
                  <a:pt x="18625" y="337"/>
                </a:cubicBezTo>
                <a:cubicBezTo>
                  <a:pt x="18510" y="151"/>
                  <a:pt x="18288" y="0"/>
                  <a:pt x="18031" y="0"/>
                </a:cubicBezTo>
                <a:close/>
              </a:path>
            </a:pathLst>
          </a:custGeom>
          <a:solidFill>
            <a:srgbClr val="FF8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41"/>
          <p:cNvSpPr/>
          <p:nvPr/>
        </p:nvSpPr>
        <p:spPr>
          <a:xfrm rot="5400000" flipH="1">
            <a:off x="1851700" y="1038325"/>
            <a:ext cx="1119483" cy="602984"/>
          </a:xfrm>
          <a:custGeom>
            <a:avLst/>
            <a:gdLst/>
            <a:ahLst/>
            <a:cxnLst/>
            <a:rect l="l" t="t" r="r" b="b"/>
            <a:pathLst>
              <a:path w="23131" h="12459" extrusionOk="0">
                <a:moveTo>
                  <a:pt x="626" y="0"/>
                </a:moveTo>
                <a:cubicBezTo>
                  <a:pt x="316" y="0"/>
                  <a:pt x="1" y="244"/>
                  <a:pt x="107" y="622"/>
                </a:cubicBezTo>
                <a:cubicBezTo>
                  <a:pt x="1145" y="4312"/>
                  <a:pt x="3034" y="7859"/>
                  <a:pt x="6173" y="10156"/>
                </a:cubicBezTo>
                <a:cubicBezTo>
                  <a:pt x="8148" y="11629"/>
                  <a:pt x="10564" y="12459"/>
                  <a:pt x="12991" y="12459"/>
                </a:cubicBezTo>
                <a:cubicBezTo>
                  <a:pt x="14334" y="12459"/>
                  <a:pt x="15681" y="12204"/>
                  <a:pt x="16958" y="11664"/>
                </a:cubicBezTo>
                <a:cubicBezTo>
                  <a:pt x="18590" y="10963"/>
                  <a:pt x="20106" y="9854"/>
                  <a:pt x="21392" y="8560"/>
                </a:cubicBezTo>
                <a:lnTo>
                  <a:pt x="21392" y="8560"/>
                </a:lnTo>
                <a:cubicBezTo>
                  <a:pt x="21357" y="9003"/>
                  <a:pt x="21392" y="9447"/>
                  <a:pt x="21729" y="9748"/>
                </a:cubicBezTo>
                <a:cubicBezTo>
                  <a:pt x="21822" y="9841"/>
                  <a:pt x="21942" y="9888"/>
                  <a:pt x="22062" y="9888"/>
                </a:cubicBezTo>
                <a:cubicBezTo>
                  <a:pt x="22181" y="9888"/>
                  <a:pt x="22301" y="9841"/>
                  <a:pt x="22394" y="9748"/>
                </a:cubicBezTo>
                <a:cubicBezTo>
                  <a:pt x="22802" y="9305"/>
                  <a:pt x="22687" y="8710"/>
                  <a:pt x="22802" y="8161"/>
                </a:cubicBezTo>
                <a:cubicBezTo>
                  <a:pt x="22873" y="7673"/>
                  <a:pt x="23130" y="7123"/>
                  <a:pt x="22988" y="6644"/>
                </a:cubicBezTo>
                <a:cubicBezTo>
                  <a:pt x="22819" y="6242"/>
                  <a:pt x="22468" y="6080"/>
                  <a:pt x="22100" y="6080"/>
                </a:cubicBezTo>
                <a:cubicBezTo>
                  <a:pt x="22062" y="6080"/>
                  <a:pt x="22024" y="6082"/>
                  <a:pt x="21986" y="6085"/>
                </a:cubicBezTo>
                <a:cubicBezTo>
                  <a:pt x="21321" y="6165"/>
                  <a:pt x="20656" y="6307"/>
                  <a:pt x="20026" y="6387"/>
                </a:cubicBezTo>
                <a:cubicBezTo>
                  <a:pt x="19254" y="6523"/>
                  <a:pt x="19521" y="7680"/>
                  <a:pt x="20290" y="7680"/>
                </a:cubicBezTo>
                <a:cubicBezTo>
                  <a:pt x="20325" y="7680"/>
                  <a:pt x="20362" y="7678"/>
                  <a:pt x="20399" y="7673"/>
                </a:cubicBezTo>
                <a:cubicBezTo>
                  <a:pt x="20399" y="7673"/>
                  <a:pt x="20434" y="7637"/>
                  <a:pt x="20470" y="7637"/>
                </a:cubicBezTo>
                <a:cubicBezTo>
                  <a:pt x="19104" y="9003"/>
                  <a:pt x="17623" y="10191"/>
                  <a:pt x="15743" y="10777"/>
                </a:cubicBezTo>
                <a:cubicBezTo>
                  <a:pt x="14874" y="11069"/>
                  <a:pt x="13981" y="11203"/>
                  <a:pt x="13087" y="11203"/>
                </a:cubicBezTo>
                <a:cubicBezTo>
                  <a:pt x="11809" y="11203"/>
                  <a:pt x="10529" y="10929"/>
                  <a:pt x="9313" y="10449"/>
                </a:cubicBezTo>
                <a:cubicBezTo>
                  <a:pt x="5029" y="8781"/>
                  <a:pt x="2324" y="4613"/>
                  <a:pt x="1109" y="356"/>
                </a:cubicBezTo>
                <a:cubicBezTo>
                  <a:pt x="1035" y="108"/>
                  <a:pt x="832" y="0"/>
                  <a:pt x="626" y="0"/>
                </a:cubicBezTo>
                <a:close/>
              </a:path>
            </a:pathLst>
          </a:custGeom>
          <a:solidFill>
            <a:srgbClr val="8C7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41"/>
          <p:cNvSpPr/>
          <p:nvPr/>
        </p:nvSpPr>
        <p:spPr>
          <a:xfrm flipH="1">
            <a:off x="598174" y="3862059"/>
            <a:ext cx="933636" cy="490412"/>
          </a:xfrm>
          <a:custGeom>
            <a:avLst/>
            <a:gdLst/>
            <a:ahLst/>
            <a:cxnLst/>
            <a:rect l="l" t="t" r="r" b="b"/>
            <a:pathLst>
              <a:path w="19291" h="10133" extrusionOk="0">
                <a:moveTo>
                  <a:pt x="15007" y="958"/>
                </a:moveTo>
                <a:lnTo>
                  <a:pt x="14892" y="3361"/>
                </a:lnTo>
                <a:cubicBezTo>
                  <a:pt x="14785" y="3583"/>
                  <a:pt x="14821" y="3911"/>
                  <a:pt x="15113" y="4098"/>
                </a:cubicBezTo>
                <a:cubicBezTo>
                  <a:pt x="15965" y="4692"/>
                  <a:pt x="16701" y="5321"/>
                  <a:pt x="17446" y="6022"/>
                </a:cubicBezTo>
                <a:cubicBezTo>
                  <a:pt x="17179" y="6054"/>
                  <a:pt x="16912" y="6072"/>
                  <a:pt x="16641" y="6072"/>
                </a:cubicBezTo>
                <a:cubicBezTo>
                  <a:pt x="16310" y="6072"/>
                  <a:pt x="15974" y="6045"/>
                  <a:pt x="15628" y="5987"/>
                </a:cubicBezTo>
                <a:cubicBezTo>
                  <a:pt x="15580" y="5978"/>
                  <a:pt x="15533" y="5974"/>
                  <a:pt x="15488" y="5974"/>
                </a:cubicBezTo>
                <a:cubicBezTo>
                  <a:pt x="15118" y="5974"/>
                  <a:pt x="14868" y="6256"/>
                  <a:pt x="14962" y="6652"/>
                </a:cubicBezTo>
                <a:cubicBezTo>
                  <a:pt x="15078" y="7317"/>
                  <a:pt x="15113" y="7982"/>
                  <a:pt x="15078" y="8647"/>
                </a:cubicBezTo>
                <a:cubicBezTo>
                  <a:pt x="10608" y="8975"/>
                  <a:pt x="6138" y="9055"/>
                  <a:pt x="1624" y="9091"/>
                </a:cubicBezTo>
                <a:cubicBezTo>
                  <a:pt x="1553" y="6687"/>
                  <a:pt x="1438" y="4284"/>
                  <a:pt x="1039" y="1916"/>
                </a:cubicBezTo>
                <a:cubicBezTo>
                  <a:pt x="2147" y="1694"/>
                  <a:pt x="3327" y="1623"/>
                  <a:pt x="4435" y="1472"/>
                </a:cubicBezTo>
                <a:cubicBezTo>
                  <a:pt x="5650" y="1366"/>
                  <a:pt x="6874" y="1251"/>
                  <a:pt x="8089" y="1180"/>
                </a:cubicBezTo>
                <a:cubicBezTo>
                  <a:pt x="10386" y="1029"/>
                  <a:pt x="12710" y="958"/>
                  <a:pt x="15007" y="958"/>
                </a:cubicBezTo>
                <a:close/>
                <a:moveTo>
                  <a:pt x="15486" y="0"/>
                </a:moveTo>
                <a:cubicBezTo>
                  <a:pt x="12967" y="0"/>
                  <a:pt x="10493" y="36"/>
                  <a:pt x="7983" y="257"/>
                </a:cubicBezTo>
                <a:cubicBezTo>
                  <a:pt x="6759" y="328"/>
                  <a:pt x="5508" y="444"/>
                  <a:pt x="4285" y="586"/>
                </a:cubicBezTo>
                <a:cubicBezTo>
                  <a:pt x="3034" y="736"/>
                  <a:pt x="1775" y="1029"/>
                  <a:pt x="515" y="1109"/>
                </a:cubicBezTo>
                <a:cubicBezTo>
                  <a:pt x="258" y="1109"/>
                  <a:pt x="1" y="1295"/>
                  <a:pt x="36" y="1552"/>
                </a:cubicBezTo>
                <a:cubicBezTo>
                  <a:pt x="329" y="4213"/>
                  <a:pt x="666" y="6873"/>
                  <a:pt x="737" y="9570"/>
                </a:cubicBezTo>
                <a:cubicBezTo>
                  <a:pt x="737" y="9827"/>
                  <a:pt x="923" y="10013"/>
                  <a:pt x="1180" y="10013"/>
                </a:cubicBezTo>
                <a:cubicBezTo>
                  <a:pt x="2723" y="10096"/>
                  <a:pt x="4269" y="10132"/>
                  <a:pt x="5815" y="10132"/>
                </a:cubicBezTo>
                <a:cubicBezTo>
                  <a:pt x="9087" y="10132"/>
                  <a:pt x="12358" y="9967"/>
                  <a:pt x="15592" y="9720"/>
                </a:cubicBezTo>
                <a:cubicBezTo>
                  <a:pt x="15894" y="9676"/>
                  <a:pt x="16115" y="9499"/>
                  <a:pt x="16151" y="9162"/>
                </a:cubicBezTo>
                <a:cubicBezTo>
                  <a:pt x="16186" y="8461"/>
                  <a:pt x="16186" y="7796"/>
                  <a:pt x="16115" y="7131"/>
                </a:cubicBezTo>
                <a:lnTo>
                  <a:pt x="16115" y="7131"/>
                </a:lnTo>
                <a:cubicBezTo>
                  <a:pt x="16322" y="7139"/>
                  <a:pt x="16529" y="7143"/>
                  <a:pt x="16735" y="7143"/>
                </a:cubicBezTo>
                <a:cubicBezTo>
                  <a:pt x="17416" y="7143"/>
                  <a:pt x="18096" y="7096"/>
                  <a:pt x="18776" y="6980"/>
                </a:cubicBezTo>
                <a:cubicBezTo>
                  <a:pt x="19219" y="6873"/>
                  <a:pt x="19290" y="6315"/>
                  <a:pt x="19033" y="6022"/>
                </a:cubicBezTo>
                <a:cubicBezTo>
                  <a:pt x="18067" y="4949"/>
                  <a:pt x="17038" y="4062"/>
                  <a:pt x="15894" y="3211"/>
                </a:cubicBezTo>
                <a:lnTo>
                  <a:pt x="15965" y="479"/>
                </a:lnTo>
                <a:cubicBezTo>
                  <a:pt x="15965" y="222"/>
                  <a:pt x="15743" y="0"/>
                  <a:pt x="15486" y="0"/>
                </a:cubicBezTo>
                <a:close/>
              </a:path>
            </a:pathLst>
          </a:custGeom>
          <a:solidFill>
            <a:srgbClr val="8C7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41"/>
          <p:cNvSpPr/>
          <p:nvPr/>
        </p:nvSpPr>
        <p:spPr>
          <a:xfrm flipH="1">
            <a:off x="8231410" y="419703"/>
            <a:ext cx="545084" cy="601873"/>
          </a:xfrm>
          <a:custGeom>
            <a:avLst/>
            <a:gdLst/>
            <a:ahLst/>
            <a:cxnLst/>
            <a:rect l="l" t="t" r="r" b="b"/>
            <a:pathLst>
              <a:path w="8635" h="9535" extrusionOk="0">
                <a:moveTo>
                  <a:pt x="4504" y="1142"/>
                </a:moveTo>
                <a:cubicBezTo>
                  <a:pt x="4738" y="1142"/>
                  <a:pt x="4848" y="1493"/>
                  <a:pt x="4950" y="1739"/>
                </a:cubicBezTo>
                <a:cubicBezTo>
                  <a:pt x="5100" y="1961"/>
                  <a:pt x="6945" y="5357"/>
                  <a:pt x="7317" y="6138"/>
                </a:cubicBezTo>
                <a:cubicBezTo>
                  <a:pt x="7060" y="6102"/>
                  <a:pt x="6839" y="6067"/>
                  <a:pt x="6581" y="6023"/>
                </a:cubicBezTo>
                <a:cubicBezTo>
                  <a:pt x="6540" y="6015"/>
                  <a:pt x="6499" y="6011"/>
                  <a:pt x="6461" y="6011"/>
                </a:cubicBezTo>
                <a:cubicBezTo>
                  <a:pt x="6155" y="6011"/>
                  <a:pt x="5960" y="6251"/>
                  <a:pt x="6023" y="6581"/>
                </a:cubicBezTo>
                <a:cubicBezTo>
                  <a:pt x="6058" y="7060"/>
                  <a:pt x="6094" y="7876"/>
                  <a:pt x="6209" y="8355"/>
                </a:cubicBezTo>
                <a:cubicBezTo>
                  <a:pt x="6138" y="8426"/>
                  <a:pt x="5916" y="8426"/>
                  <a:pt x="5650" y="8462"/>
                </a:cubicBezTo>
                <a:cubicBezTo>
                  <a:pt x="4728" y="8506"/>
                  <a:pt x="3655" y="8541"/>
                  <a:pt x="2732" y="8577"/>
                </a:cubicBezTo>
                <a:cubicBezTo>
                  <a:pt x="2768" y="7983"/>
                  <a:pt x="2812" y="7397"/>
                  <a:pt x="2919" y="6803"/>
                </a:cubicBezTo>
                <a:cubicBezTo>
                  <a:pt x="2954" y="6581"/>
                  <a:pt x="2883" y="6431"/>
                  <a:pt x="2732" y="6324"/>
                </a:cubicBezTo>
                <a:cubicBezTo>
                  <a:pt x="2671" y="6193"/>
                  <a:pt x="2522" y="6096"/>
                  <a:pt x="2339" y="6096"/>
                </a:cubicBezTo>
                <a:cubicBezTo>
                  <a:pt x="2311" y="6096"/>
                  <a:pt x="2282" y="6098"/>
                  <a:pt x="2253" y="6102"/>
                </a:cubicBezTo>
                <a:cubicBezTo>
                  <a:pt x="1925" y="6138"/>
                  <a:pt x="1624" y="6209"/>
                  <a:pt x="1331" y="6289"/>
                </a:cubicBezTo>
                <a:cubicBezTo>
                  <a:pt x="1775" y="5544"/>
                  <a:pt x="4142" y="1225"/>
                  <a:pt x="4471" y="1145"/>
                </a:cubicBezTo>
                <a:cubicBezTo>
                  <a:pt x="4482" y="1143"/>
                  <a:pt x="4493" y="1142"/>
                  <a:pt x="4504" y="1142"/>
                </a:cubicBezTo>
                <a:close/>
                <a:moveTo>
                  <a:pt x="4586" y="1"/>
                </a:moveTo>
                <a:cubicBezTo>
                  <a:pt x="4063" y="1"/>
                  <a:pt x="3770" y="338"/>
                  <a:pt x="3513" y="701"/>
                </a:cubicBezTo>
                <a:cubicBezTo>
                  <a:pt x="3105" y="1331"/>
                  <a:pt x="852" y="5216"/>
                  <a:pt x="152" y="6546"/>
                </a:cubicBezTo>
                <a:cubicBezTo>
                  <a:pt x="1" y="6839"/>
                  <a:pt x="187" y="7211"/>
                  <a:pt x="551" y="7211"/>
                </a:cubicBezTo>
                <a:cubicBezTo>
                  <a:pt x="994" y="7211"/>
                  <a:pt x="1482" y="7211"/>
                  <a:pt x="1925" y="7131"/>
                </a:cubicBezTo>
                <a:lnTo>
                  <a:pt x="1925" y="7131"/>
                </a:lnTo>
                <a:cubicBezTo>
                  <a:pt x="1810" y="7761"/>
                  <a:pt x="1775" y="8426"/>
                  <a:pt x="1810" y="9056"/>
                </a:cubicBezTo>
                <a:cubicBezTo>
                  <a:pt x="1845" y="9313"/>
                  <a:pt x="2032" y="9535"/>
                  <a:pt x="2289" y="9535"/>
                </a:cubicBezTo>
                <a:cubicBezTo>
                  <a:pt x="3034" y="9464"/>
                  <a:pt x="5987" y="9428"/>
                  <a:pt x="6652" y="9277"/>
                </a:cubicBezTo>
                <a:cubicBezTo>
                  <a:pt x="7060" y="9171"/>
                  <a:pt x="7202" y="8905"/>
                  <a:pt x="7202" y="8506"/>
                </a:cubicBezTo>
                <a:cubicBezTo>
                  <a:pt x="7202" y="8018"/>
                  <a:pt x="7096" y="7504"/>
                  <a:pt x="6980" y="6989"/>
                </a:cubicBezTo>
                <a:lnTo>
                  <a:pt x="6980" y="6989"/>
                </a:lnTo>
                <a:cubicBezTo>
                  <a:pt x="7317" y="7025"/>
                  <a:pt x="7646" y="7096"/>
                  <a:pt x="7983" y="7131"/>
                </a:cubicBezTo>
                <a:cubicBezTo>
                  <a:pt x="8007" y="7135"/>
                  <a:pt x="8033" y="7137"/>
                  <a:pt x="8059" y="7137"/>
                </a:cubicBezTo>
                <a:cubicBezTo>
                  <a:pt x="8335" y="7137"/>
                  <a:pt x="8635" y="6922"/>
                  <a:pt x="8497" y="6581"/>
                </a:cubicBezTo>
                <a:cubicBezTo>
                  <a:pt x="7983" y="5287"/>
                  <a:pt x="6058" y="1482"/>
                  <a:pt x="5650" y="852"/>
                </a:cubicBezTo>
                <a:cubicBezTo>
                  <a:pt x="5393" y="480"/>
                  <a:pt x="5100" y="36"/>
                  <a:pt x="4586" y="1"/>
                </a:cubicBezTo>
                <a:close/>
              </a:path>
            </a:pathLst>
          </a:custGeom>
          <a:solidFill>
            <a:srgbClr val="75E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41"/>
          <p:cNvSpPr/>
          <p:nvPr/>
        </p:nvSpPr>
        <p:spPr>
          <a:xfrm flipH="1">
            <a:off x="7079020" y="3949487"/>
            <a:ext cx="545071" cy="548967"/>
          </a:xfrm>
          <a:custGeom>
            <a:avLst/>
            <a:gdLst/>
            <a:ahLst/>
            <a:cxnLst/>
            <a:rect l="l" t="t" r="r" b="b"/>
            <a:pathLst>
              <a:path w="11193" h="11273" extrusionOk="0">
                <a:moveTo>
                  <a:pt x="5836" y="1109"/>
                </a:moveTo>
                <a:cubicBezTo>
                  <a:pt x="6022" y="1553"/>
                  <a:pt x="6208" y="1996"/>
                  <a:pt x="6386" y="2440"/>
                </a:cubicBezTo>
                <a:cubicBezTo>
                  <a:pt x="6537" y="2803"/>
                  <a:pt x="6652" y="3326"/>
                  <a:pt x="7051" y="3513"/>
                </a:cubicBezTo>
                <a:cubicBezTo>
                  <a:pt x="7166" y="3584"/>
                  <a:pt x="7317" y="3584"/>
                  <a:pt x="7423" y="3584"/>
                </a:cubicBezTo>
                <a:cubicBezTo>
                  <a:pt x="7760" y="3584"/>
                  <a:pt x="8053" y="3468"/>
                  <a:pt x="8310" y="3362"/>
                </a:cubicBezTo>
                <a:cubicBezTo>
                  <a:pt x="8718" y="3247"/>
                  <a:pt x="9091" y="3069"/>
                  <a:pt x="9490" y="2883"/>
                </a:cubicBezTo>
                <a:cubicBezTo>
                  <a:pt x="9641" y="3619"/>
                  <a:pt x="9862" y="4320"/>
                  <a:pt x="10049" y="5020"/>
                </a:cubicBezTo>
                <a:cubicBezTo>
                  <a:pt x="9534" y="5242"/>
                  <a:pt x="8940" y="5464"/>
                  <a:pt x="8496" y="5836"/>
                </a:cubicBezTo>
                <a:cubicBezTo>
                  <a:pt x="7982" y="6244"/>
                  <a:pt x="7982" y="6794"/>
                  <a:pt x="8159" y="7424"/>
                </a:cubicBezTo>
                <a:cubicBezTo>
                  <a:pt x="8275" y="7796"/>
                  <a:pt x="8647" y="8869"/>
                  <a:pt x="8683" y="9011"/>
                </a:cubicBezTo>
                <a:cubicBezTo>
                  <a:pt x="8603" y="9011"/>
                  <a:pt x="7095" y="9756"/>
                  <a:pt x="6466" y="10013"/>
                </a:cubicBezTo>
                <a:cubicBezTo>
                  <a:pt x="6093" y="9162"/>
                  <a:pt x="5685" y="8311"/>
                  <a:pt x="5321" y="7459"/>
                </a:cubicBezTo>
                <a:cubicBezTo>
                  <a:pt x="5206" y="7282"/>
                  <a:pt x="5055" y="7202"/>
                  <a:pt x="4878" y="7202"/>
                </a:cubicBezTo>
                <a:cubicBezTo>
                  <a:pt x="4763" y="7202"/>
                  <a:pt x="4656" y="7202"/>
                  <a:pt x="4577" y="7237"/>
                </a:cubicBezTo>
                <a:cubicBezTo>
                  <a:pt x="3769" y="7610"/>
                  <a:pt x="2989" y="7982"/>
                  <a:pt x="2173" y="8311"/>
                </a:cubicBezTo>
                <a:cubicBezTo>
                  <a:pt x="1916" y="7681"/>
                  <a:pt x="1588" y="7060"/>
                  <a:pt x="1251" y="6501"/>
                </a:cubicBezTo>
                <a:cubicBezTo>
                  <a:pt x="2102" y="5987"/>
                  <a:pt x="3024" y="5508"/>
                  <a:pt x="3947" y="5100"/>
                </a:cubicBezTo>
                <a:cubicBezTo>
                  <a:pt x="4319" y="4949"/>
                  <a:pt x="4284" y="4541"/>
                  <a:pt x="4027" y="4320"/>
                </a:cubicBezTo>
                <a:cubicBezTo>
                  <a:pt x="4027" y="4284"/>
                  <a:pt x="4027" y="4249"/>
                  <a:pt x="3991" y="4213"/>
                </a:cubicBezTo>
                <a:cubicBezTo>
                  <a:pt x="3690" y="3584"/>
                  <a:pt x="3362" y="2954"/>
                  <a:pt x="3024" y="2324"/>
                </a:cubicBezTo>
                <a:cubicBezTo>
                  <a:pt x="3991" y="1916"/>
                  <a:pt x="4914" y="1517"/>
                  <a:pt x="5836" y="1109"/>
                </a:cubicBezTo>
                <a:close/>
                <a:moveTo>
                  <a:pt x="6093" y="1"/>
                </a:moveTo>
                <a:cubicBezTo>
                  <a:pt x="6022" y="1"/>
                  <a:pt x="5907" y="1"/>
                  <a:pt x="5836" y="36"/>
                </a:cubicBezTo>
                <a:lnTo>
                  <a:pt x="2173" y="1695"/>
                </a:lnTo>
                <a:cubicBezTo>
                  <a:pt x="1951" y="1810"/>
                  <a:pt x="1916" y="2103"/>
                  <a:pt x="2031" y="2324"/>
                </a:cubicBezTo>
                <a:cubicBezTo>
                  <a:pt x="2359" y="3025"/>
                  <a:pt x="2696" y="3734"/>
                  <a:pt x="3024" y="4435"/>
                </a:cubicBezTo>
                <a:cubicBezTo>
                  <a:pt x="2102" y="4878"/>
                  <a:pt x="1215" y="5393"/>
                  <a:pt x="328" y="5907"/>
                </a:cubicBezTo>
                <a:cubicBezTo>
                  <a:pt x="71" y="6058"/>
                  <a:pt x="0" y="6351"/>
                  <a:pt x="142" y="6617"/>
                </a:cubicBezTo>
                <a:cubicBezTo>
                  <a:pt x="621" y="7459"/>
                  <a:pt x="958" y="8346"/>
                  <a:pt x="1366" y="9277"/>
                </a:cubicBezTo>
                <a:cubicBezTo>
                  <a:pt x="1437" y="9455"/>
                  <a:pt x="1623" y="9534"/>
                  <a:pt x="1809" y="9534"/>
                </a:cubicBezTo>
                <a:cubicBezTo>
                  <a:pt x="1916" y="9534"/>
                  <a:pt x="2031" y="9499"/>
                  <a:pt x="2102" y="9455"/>
                </a:cubicBezTo>
                <a:cubicBezTo>
                  <a:pt x="2883" y="9056"/>
                  <a:pt x="3725" y="8754"/>
                  <a:pt x="4577" y="8426"/>
                </a:cubicBezTo>
                <a:cubicBezTo>
                  <a:pt x="4949" y="9277"/>
                  <a:pt x="5321" y="10164"/>
                  <a:pt x="5721" y="11007"/>
                </a:cubicBezTo>
                <a:cubicBezTo>
                  <a:pt x="5800" y="11157"/>
                  <a:pt x="6022" y="11273"/>
                  <a:pt x="6208" y="11273"/>
                </a:cubicBezTo>
                <a:lnTo>
                  <a:pt x="6350" y="11273"/>
                </a:lnTo>
                <a:cubicBezTo>
                  <a:pt x="7131" y="10936"/>
                  <a:pt x="7902" y="10608"/>
                  <a:pt x="8718" y="10271"/>
                </a:cubicBezTo>
                <a:cubicBezTo>
                  <a:pt x="9312" y="10013"/>
                  <a:pt x="9898" y="9827"/>
                  <a:pt x="9862" y="9091"/>
                </a:cubicBezTo>
                <a:cubicBezTo>
                  <a:pt x="9862" y="8346"/>
                  <a:pt x="9419" y="7610"/>
                  <a:pt x="9233" y="6909"/>
                </a:cubicBezTo>
                <a:cubicBezTo>
                  <a:pt x="9126" y="6501"/>
                  <a:pt x="9383" y="6466"/>
                  <a:pt x="9756" y="6280"/>
                </a:cubicBezTo>
                <a:cubicBezTo>
                  <a:pt x="10119" y="6093"/>
                  <a:pt x="10527" y="5907"/>
                  <a:pt x="10900" y="5730"/>
                </a:cubicBezTo>
                <a:cubicBezTo>
                  <a:pt x="11122" y="5650"/>
                  <a:pt x="11193" y="5357"/>
                  <a:pt x="11157" y="5171"/>
                </a:cubicBezTo>
                <a:cubicBezTo>
                  <a:pt x="10900" y="4133"/>
                  <a:pt x="10598" y="3105"/>
                  <a:pt x="10306" y="2067"/>
                </a:cubicBezTo>
                <a:cubicBezTo>
                  <a:pt x="10235" y="1845"/>
                  <a:pt x="10013" y="1695"/>
                  <a:pt x="9827" y="1695"/>
                </a:cubicBezTo>
                <a:cubicBezTo>
                  <a:pt x="9756" y="1695"/>
                  <a:pt x="9641" y="1739"/>
                  <a:pt x="9570" y="1774"/>
                </a:cubicBezTo>
                <a:cubicBezTo>
                  <a:pt x="9197" y="1961"/>
                  <a:pt x="8018" y="2510"/>
                  <a:pt x="7831" y="2510"/>
                </a:cubicBezTo>
                <a:cubicBezTo>
                  <a:pt x="7716" y="2510"/>
                  <a:pt x="7645" y="2546"/>
                  <a:pt x="7610" y="2546"/>
                </a:cubicBezTo>
                <a:cubicBezTo>
                  <a:pt x="7539" y="2546"/>
                  <a:pt x="7494" y="2475"/>
                  <a:pt x="7388" y="2289"/>
                </a:cubicBezTo>
                <a:cubicBezTo>
                  <a:pt x="7051" y="1624"/>
                  <a:pt x="6794" y="887"/>
                  <a:pt x="6501" y="222"/>
                </a:cubicBezTo>
                <a:cubicBezTo>
                  <a:pt x="6430" y="36"/>
                  <a:pt x="6279" y="1"/>
                  <a:pt x="609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41"/>
          <p:cNvSpPr/>
          <p:nvPr/>
        </p:nvSpPr>
        <p:spPr>
          <a:xfrm flipH="1">
            <a:off x="6545743" y="1616401"/>
            <a:ext cx="1008825" cy="621608"/>
          </a:xfrm>
          <a:custGeom>
            <a:avLst/>
            <a:gdLst/>
            <a:ahLst/>
            <a:cxnLst/>
            <a:rect l="l" t="t" r="r" b="b"/>
            <a:pathLst>
              <a:path w="21578" h="13295" extrusionOk="0">
                <a:moveTo>
                  <a:pt x="10759" y="1349"/>
                </a:moveTo>
                <a:cubicBezTo>
                  <a:pt x="11157" y="1349"/>
                  <a:pt x="11557" y="1438"/>
                  <a:pt x="11929" y="1630"/>
                </a:cubicBezTo>
                <a:cubicBezTo>
                  <a:pt x="12301" y="1781"/>
                  <a:pt x="12558" y="2038"/>
                  <a:pt x="12780" y="2366"/>
                </a:cubicBezTo>
                <a:cubicBezTo>
                  <a:pt x="12860" y="2482"/>
                  <a:pt x="12860" y="2517"/>
                  <a:pt x="12745" y="2552"/>
                </a:cubicBezTo>
                <a:cubicBezTo>
                  <a:pt x="12594" y="2668"/>
                  <a:pt x="12452" y="2739"/>
                  <a:pt x="12266" y="2854"/>
                </a:cubicBezTo>
                <a:cubicBezTo>
                  <a:pt x="12115" y="2889"/>
                  <a:pt x="12044" y="3031"/>
                  <a:pt x="12009" y="3182"/>
                </a:cubicBezTo>
                <a:cubicBezTo>
                  <a:pt x="11973" y="3297"/>
                  <a:pt x="11929" y="3439"/>
                  <a:pt x="11929" y="3590"/>
                </a:cubicBezTo>
                <a:cubicBezTo>
                  <a:pt x="11893" y="3847"/>
                  <a:pt x="12044" y="4034"/>
                  <a:pt x="12230" y="4140"/>
                </a:cubicBezTo>
                <a:cubicBezTo>
                  <a:pt x="12276" y="4174"/>
                  <a:pt x="12317" y="4187"/>
                  <a:pt x="12358" y="4187"/>
                </a:cubicBezTo>
                <a:cubicBezTo>
                  <a:pt x="12411" y="4187"/>
                  <a:pt x="12463" y="4165"/>
                  <a:pt x="12523" y="4140"/>
                </a:cubicBezTo>
                <a:cubicBezTo>
                  <a:pt x="12709" y="3998"/>
                  <a:pt x="12931" y="3883"/>
                  <a:pt x="13117" y="3776"/>
                </a:cubicBezTo>
                <a:cubicBezTo>
                  <a:pt x="13703" y="3439"/>
                  <a:pt x="14368" y="3147"/>
                  <a:pt x="15033" y="2996"/>
                </a:cubicBezTo>
                <a:cubicBezTo>
                  <a:pt x="15390" y="2915"/>
                  <a:pt x="15747" y="2866"/>
                  <a:pt x="16103" y="2866"/>
                </a:cubicBezTo>
                <a:cubicBezTo>
                  <a:pt x="16376" y="2866"/>
                  <a:pt x="16649" y="2895"/>
                  <a:pt x="16922" y="2960"/>
                </a:cubicBezTo>
                <a:cubicBezTo>
                  <a:pt x="17436" y="3031"/>
                  <a:pt x="17844" y="3297"/>
                  <a:pt x="18181" y="3697"/>
                </a:cubicBezTo>
                <a:cubicBezTo>
                  <a:pt x="18403" y="4069"/>
                  <a:pt x="18403" y="4628"/>
                  <a:pt x="18101" y="4920"/>
                </a:cubicBezTo>
                <a:cubicBezTo>
                  <a:pt x="17995" y="5071"/>
                  <a:pt x="17880" y="5213"/>
                  <a:pt x="17738" y="5364"/>
                </a:cubicBezTo>
                <a:cubicBezTo>
                  <a:pt x="17472" y="5586"/>
                  <a:pt x="17294" y="5843"/>
                  <a:pt x="17108" y="6135"/>
                </a:cubicBezTo>
                <a:cubicBezTo>
                  <a:pt x="16993" y="6322"/>
                  <a:pt x="17073" y="6765"/>
                  <a:pt x="17250" y="6916"/>
                </a:cubicBezTo>
                <a:cubicBezTo>
                  <a:pt x="17365" y="6987"/>
                  <a:pt x="17472" y="6987"/>
                  <a:pt x="17587" y="6987"/>
                </a:cubicBezTo>
                <a:cubicBezTo>
                  <a:pt x="18066" y="7022"/>
                  <a:pt x="18509" y="7102"/>
                  <a:pt x="18953" y="7244"/>
                </a:cubicBezTo>
                <a:cubicBezTo>
                  <a:pt x="19512" y="7430"/>
                  <a:pt x="19955" y="7767"/>
                  <a:pt x="20319" y="8175"/>
                </a:cubicBezTo>
                <a:cubicBezTo>
                  <a:pt x="20398" y="8246"/>
                  <a:pt x="20434" y="8282"/>
                  <a:pt x="20469" y="8353"/>
                </a:cubicBezTo>
                <a:cubicBezTo>
                  <a:pt x="20691" y="8690"/>
                  <a:pt x="20576" y="8982"/>
                  <a:pt x="20434" y="9284"/>
                </a:cubicBezTo>
                <a:cubicBezTo>
                  <a:pt x="20354" y="9390"/>
                  <a:pt x="20248" y="9426"/>
                  <a:pt x="20177" y="9461"/>
                </a:cubicBezTo>
                <a:cubicBezTo>
                  <a:pt x="19643" y="9703"/>
                  <a:pt x="19081" y="9819"/>
                  <a:pt x="18518" y="9819"/>
                </a:cubicBezTo>
                <a:cubicBezTo>
                  <a:pt x="18379" y="9819"/>
                  <a:pt x="18240" y="9812"/>
                  <a:pt x="18101" y="9798"/>
                </a:cubicBezTo>
                <a:cubicBezTo>
                  <a:pt x="17552" y="9763"/>
                  <a:pt x="17073" y="9576"/>
                  <a:pt x="16629" y="9319"/>
                </a:cubicBezTo>
                <a:cubicBezTo>
                  <a:pt x="16585" y="9284"/>
                  <a:pt x="16549" y="9284"/>
                  <a:pt x="16514" y="9239"/>
                </a:cubicBezTo>
                <a:cubicBezTo>
                  <a:pt x="16397" y="9169"/>
                  <a:pt x="16297" y="9132"/>
                  <a:pt x="16205" y="9132"/>
                </a:cubicBezTo>
                <a:cubicBezTo>
                  <a:pt x="16067" y="9132"/>
                  <a:pt x="15946" y="9215"/>
                  <a:pt x="15813" y="9390"/>
                </a:cubicBezTo>
                <a:cubicBezTo>
                  <a:pt x="15742" y="9461"/>
                  <a:pt x="15663" y="9576"/>
                  <a:pt x="15592" y="9683"/>
                </a:cubicBezTo>
                <a:cubicBezTo>
                  <a:pt x="14997" y="10534"/>
                  <a:pt x="14190" y="11093"/>
                  <a:pt x="13188" y="11421"/>
                </a:cubicBezTo>
                <a:cubicBezTo>
                  <a:pt x="12946" y="11496"/>
                  <a:pt x="12707" y="11538"/>
                  <a:pt x="12457" y="11538"/>
                </a:cubicBezTo>
                <a:cubicBezTo>
                  <a:pt x="12323" y="11538"/>
                  <a:pt x="12186" y="11526"/>
                  <a:pt x="12044" y="11501"/>
                </a:cubicBezTo>
                <a:cubicBezTo>
                  <a:pt x="11973" y="11457"/>
                  <a:pt x="11893" y="11457"/>
                  <a:pt x="11822" y="11421"/>
                </a:cubicBezTo>
                <a:cubicBezTo>
                  <a:pt x="11485" y="11279"/>
                  <a:pt x="11414" y="11164"/>
                  <a:pt x="11414" y="10756"/>
                </a:cubicBezTo>
                <a:lnTo>
                  <a:pt x="11414" y="10463"/>
                </a:lnTo>
                <a:cubicBezTo>
                  <a:pt x="11392" y="10320"/>
                  <a:pt x="11336" y="10255"/>
                  <a:pt x="11251" y="10255"/>
                </a:cubicBezTo>
                <a:cubicBezTo>
                  <a:pt x="11204" y="10255"/>
                  <a:pt x="11149" y="10275"/>
                  <a:pt x="11086" y="10313"/>
                </a:cubicBezTo>
                <a:cubicBezTo>
                  <a:pt x="10820" y="10463"/>
                  <a:pt x="10599" y="10614"/>
                  <a:pt x="10341" y="10756"/>
                </a:cubicBezTo>
                <a:cubicBezTo>
                  <a:pt x="9676" y="11128"/>
                  <a:pt x="9046" y="11457"/>
                  <a:pt x="8310" y="11678"/>
                </a:cubicBezTo>
                <a:cubicBezTo>
                  <a:pt x="7831" y="11829"/>
                  <a:pt x="7353" y="11944"/>
                  <a:pt x="6874" y="11980"/>
                </a:cubicBezTo>
                <a:cubicBezTo>
                  <a:pt x="6244" y="11980"/>
                  <a:pt x="5685" y="11829"/>
                  <a:pt x="5206" y="11457"/>
                </a:cubicBezTo>
                <a:cubicBezTo>
                  <a:pt x="5020" y="11315"/>
                  <a:pt x="4949" y="11128"/>
                  <a:pt x="4985" y="10871"/>
                </a:cubicBezTo>
                <a:cubicBezTo>
                  <a:pt x="5020" y="10534"/>
                  <a:pt x="4949" y="10242"/>
                  <a:pt x="4878" y="9905"/>
                </a:cubicBezTo>
                <a:cubicBezTo>
                  <a:pt x="4878" y="9798"/>
                  <a:pt x="4834" y="9683"/>
                  <a:pt x="4798" y="9612"/>
                </a:cubicBezTo>
                <a:cubicBezTo>
                  <a:pt x="4745" y="9445"/>
                  <a:pt x="4667" y="9364"/>
                  <a:pt x="4537" y="9364"/>
                </a:cubicBezTo>
                <a:cubicBezTo>
                  <a:pt x="4494" y="9364"/>
                  <a:pt x="4445" y="9373"/>
                  <a:pt x="4390" y="9390"/>
                </a:cubicBezTo>
                <a:cubicBezTo>
                  <a:pt x="4169" y="9461"/>
                  <a:pt x="3911" y="9576"/>
                  <a:pt x="3690" y="9647"/>
                </a:cubicBezTo>
                <a:cubicBezTo>
                  <a:pt x="3175" y="9798"/>
                  <a:pt x="2661" y="9949"/>
                  <a:pt x="2138" y="9949"/>
                </a:cubicBezTo>
                <a:cubicBezTo>
                  <a:pt x="1774" y="9949"/>
                  <a:pt x="1402" y="9949"/>
                  <a:pt x="1029" y="9763"/>
                </a:cubicBezTo>
                <a:cubicBezTo>
                  <a:pt x="772" y="9576"/>
                  <a:pt x="736" y="9541"/>
                  <a:pt x="772" y="9204"/>
                </a:cubicBezTo>
                <a:cubicBezTo>
                  <a:pt x="843" y="8574"/>
                  <a:pt x="1180" y="8024"/>
                  <a:pt x="1659" y="7616"/>
                </a:cubicBezTo>
                <a:cubicBezTo>
                  <a:pt x="2253" y="7138"/>
                  <a:pt x="2918" y="6765"/>
                  <a:pt x="3619" y="6472"/>
                </a:cubicBezTo>
                <a:cubicBezTo>
                  <a:pt x="3841" y="6357"/>
                  <a:pt x="4098" y="6286"/>
                  <a:pt x="4319" y="6180"/>
                </a:cubicBezTo>
                <a:cubicBezTo>
                  <a:pt x="4506" y="6100"/>
                  <a:pt x="4541" y="6029"/>
                  <a:pt x="4506" y="5843"/>
                </a:cubicBezTo>
                <a:cubicBezTo>
                  <a:pt x="4470" y="5550"/>
                  <a:pt x="4435" y="5249"/>
                  <a:pt x="4355" y="4956"/>
                </a:cubicBezTo>
                <a:cubicBezTo>
                  <a:pt x="4355" y="4805"/>
                  <a:pt x="4249" y="4699"/>
                  <a:pt x="4133" y="4583"/>
                </a:cubicBezTo>
                <a:cubicBezTo>
                  <a:pt x="3911" y="4406"/>
                  <a:pt x="3690" y="4184"/>
                  <a:pt x="3504" y="3918"/>
                </a:cubicBezTo>
                <a:cubicBezTo>
                  <a:pt x="3397" y="3812"/>
                  <a:pt x="3397" y="3697"/>
                  <a:pt x="3504" y="3590"/>
                </a:cubicBezTo>
                <a:cubicBezTo>
                  <a:pt x="3690" y="3333"/>
                  <a:pt x="3947" y="3111"/>
                  <a:pt x="4249" y="2960"/>
                </a:cubicBezTo>
                <a:cubicBezTo>
                  <a:pt x="4692" y="2703"/>
                  <a:pt x="5171" y="2632"/>
                  <a:pt x="5650" y="2632"/>
                </a:cubicBezTo>
                <a:cubicBezTo>
                  <a:pt x="5713" y="2628"/>
                  <a:pt x="5777" y="2626"/>
                  <a:pt x="5840" y="2626"/>
                </a:cubicBezTo>
                <a:cubicBezTo>
                  <a:pt x="6435" y="2626"/>
                  <a:pt x="6997" y="2817"/>
                  <a:pt x="7494" y="3218"/>
                </a:cubicBezTo>
                <a:cubicBezTo>
                  <a:pt x="7635" y="3325"/>
                  <a:pt x="7735" y="3381"/>
                  <a:pt x="7818" y="3381"/>
                </a:cubicBezTo>
                <a:cubicBezTo>
                  <a:pt x="7934" y="3381"/>
                  <a:pt x="8015" y="3270"/>
                  <a:pt x="8124" y="3031"/>
                </a:cubicBezTo>
                <a:cubicBezTo>
                  <a:pt x="8310" y="2739"/>
                  <a:pt x="8497" y="2411"/>
                  <a:pt x="8754" y="2189"/>
                </a:cubicBezTo>
                <a:cubicBezTo>
                  <a:pt x="9285" y="1658"/>
                  <a:pt x="10018" y="1349"/>
                  <a:pt x="10759" y="1349"/>
                </a:cubicBezTo>
                <a:close/>
                <a:moveTo>
                  <a:pt x="10833" y="1"/>
                </a:moveTo>
                <a:cubicBezTo>
                  <a:pt x="10756" y="1"/>
                  <a:pt x="10678" y="3"/>
                  <a:pt x="10599" y="7"/>
                </a:cubicBezTo>
                <a:cubicBezTo>
                  <a:pt x="9383" y="114"/>
                  <a:pt x="8461" y="708"/>
                  <a:pt x="7902" y="1816"/>
                </a:cubicBezTo>
                <a:cubicBezTo>
                  <a:pt x="7867" y="1852"/>
                  <a:pt x="7867" y="1887"/>
                  <a:pt x="7831" y="1923"/>
                </a:cubicBezTo>
                <a:cubicBezTo>
                  <a:pt x="7810" y="2012"/>
                  <a:pt x="7802" y="2049"/>
                  <a:pt x="7774" y="2049"/>
                </a:cubicBezTo>
                <a:cubicBezTo>
                  <a:pt x="7755" y="2049"/>
                  <a:pt x="7728" y="2031"/>
                  <a:pt x="7681" y="2003"/>
                </a:cubicBezTo>
                <a:cubicBezTo>
                  <a:pt x="7574" y="1923"/>
                  <a:pt x="7494" y="1852"/>
                  <a:pt x="7388" y="1781"/>
                </a:cubicBezTo>
                <a:cubicBezTo>
                  <a:pt x="6829" y="1408"/>
                  <a:pt x="6208" y="1258"/>
                  <a:pt x="5499" y="1258"/>
                </a:cubicBezTo>
                <a:cubicBezTo>
                  <a:pt x="4914" y="1302"/>
                  <a:pt x="4355" y="1408"/>
                  <a:pt x="3841" y="1701"/>
                </a:cubicBezTo>
                <a:cubicBezTo>
                  <a:pt x="3175" y="2074"/>
                  <a:pt x="2767" y="2588"/>
                  <a:pt x="2803" y="3404"/>
                </a:cubicBezTo>
                <a:cubicBezTo>
                  <a:pt x="2803" y="3475"/>
                  <a:pt x="2838" y="3590"/>
                  <a:pt x="2803" y="3661"/>
                </a:cubicBezTo>
                <a:cubicBezTo>
                  <a:pt x="2803" y="3998"/>
                  <a:pt x="2918" y="4326"/>
                  <a:pt x="3060" y="4628"/>
                </a:cubicBezTo>
                <a:cubicBezTo>
                  <a:pt x="3140" y="4770"/>
                  <a:pt x="3246" y="4920"/>
                  <a:pt x="3362" y="5107"/>
                </a:cubicBezTo>
                <a:cubicBezTo>
                  <a:pt x="3246" y="5142"/>
                  <a:pt x="3175" y="5213"/>
                  <a:pt x="3060" y="5249"/>
                </a:cubicBezTo>
                <a:cubicBezTo>
                  <a:pt x="2359" y="5550"/>
                  <a:pt x="1730" y="5914"/>
                  <a:pt x="1144" y="6357"/>
                </a:cubicBezTo>
                <a:cubicBezTo>
                  <a:pt x="364" y="6916"/>
                  <a:pt x="0" y="7687"/>
                  <a:pt x="0" y="8654"/>
                </a:cubicBezTo>
                <a:cubicBezTo>
                  <a:pt x="0" y="9098"/>
                  <a:pt x="142" y="9506"/>
                  <a:pt x="329" y="9905"/>
                </a:cubicBezTo>
                <a:cubicBezTo>
                  <a:pt x="444" y="10242"/>
                  <a:pt x="666" y="10499"/>
                  <a:pt x="994" y="10685"/>
                </a:cubicBezTo>
                <a:cubicBezTo>
                  <a:pt x="1437" y="11013"/>
                  <a:pt x="1952" y="11164"/>
                  <a:pt x="2510" y="11164"/>
                </a:cubicBezTo>
                <a:cubicBezTo>
                  <a:pt x="2581" y="11169"/>
                  <a:pt x="2651" y="11171"/>
                  <a:pt x="2721" y="11171"/>
                </a:cubicBezTo>
                <a:cubicBezTo>
                  <a:pt x="3195" y="11171"/>
                  <a:pt x="3650" y="11069"/>
                  <a:pt x="4098" y="10907"/>
                </a:cubicBezTo>
                <a:cubicBezTo>
                  <a:pt x="4213" y="10907"/>
                  <a:pt x="4319" y="10836"/>
                  <a:pt x="4435" y="10836"/>
                </a:cubicBezTo>
                <a:lnTo>
                  <a:pt x="4435" y="11164"/>
                </a:lnTo>
                <a:cubicBezTo>
                  <a:pt x="4470" y="11758"/>
                  <a:pt x="4692" y="12237"/>
                  <a:pt x="5135" y="12610"/>
                </a:cubicBezTo>
                <a:cubicBezTo>
                  <a:pt x="5756" y="13060"/>
                  <a:pt x="6424" y="13295"/>
                  <a:pt x="7138" y="13295"/>
                </a:cubicBezTo>
                <a:cubicBezTo>
                  <a:pt x="7353" y="13295"/>
                  <a:pt x="7573" y="13273"/>
                  <a:pt x="7796" y="13230"/>
                </a:cubicBezTo>
                <a:cubicBezTo>
                  <a:pt x="8647" y="13053"/>
                  <a:pt x="9383" y="12681"/>
                  <a:pt x="10120" y="12273"/>
                </a:cubicBezTo>
                <a:cubicBezTo>
                  <a:pt x="10377" y="12122"/>
                  <a:pt x="10599" y="11980"/>
                  <a:pt x="10865" y="11829"/>
                </a:cubicBezTo>
                <a:cubicBezTo>
                  <a:pt x="10900" y="11865"/>
                  <a:pt x="10900" y="11865"/>
                  <a:pt x="10900" y="11900"/>
                </a:cubicBezTo>
                <a:cubicBezTo>
                  <a:pt x="11222" y="12623"/>
                  <a:pt x="11753" y="12879"/>
                  <a:pt x="12356" y="12879"/>
                </a:cubicBezTo>
                <a:cubicBezTo>
                  <a:pt x="12435" y="12879"/>
                  <a:pt x="12514" y="12875"/>
                  <a:pt x="12594" y="12867"/>
                </a:cubicBezTo>
                <a:cubicBezTo>
                  <a:pt x="13259" y="12751"/>
                  <a:pt x="13853" y="12423"/>
                  <a:pt x="14412" y="12015"/>
                </a:cubicBezTo>
                <a:cubicBezTo>
                  <a:pt x="14926" y="11643"/>
                  <a:pt x="15370" y="11164"/>
                  <a:pt x="15698" y="10614"/>
                </a:cubicBezTo>
                <a:cubicBezTo>
                  <a:pt x="15777" y="10475"/>
                  <a:pt x="15824" y="10421"/>
                  <a:pt x="15878" y="10421"/>
                </a:cubicBezTo>
                <a:cubicBezTo>
                  <a:pt x="15927" y="10421"/>
                  <a:pt x="15981" y="10466"/>
                  <a:pt x="16071" y="10534"/>
                </a:cubicBezTo>
                <a:cubicBezTo>
                  <a:pt x="16478" y="10791"/>
                  <a:pt x="16922" y="10942"/>
                  <a:pt x="17401" y="11058"/>
                </a:cubicBezTo>
                <a:cubicBezTo>
                  <a:pt x="17578" y="11086"/>
                  <a:pt x="17755" y="11099"/>
                  <a:pt x="17932" y="11099"/>
                </a:cubicBezTo>
                <a:cubicBezTo>
                  <a:pt x="18420" y="11099"/>
                  <a:pt x="18908" y="10999"/>
                  <a:pt x="19396" y="10836"/>
                </a:cubicBezTo>
                <a:cubicBezTo>
                  <a:pt x="19769" y="10685"/>
                  <a:pt x="20132" y="10499"/>
                  <a:pt x="20398" y="10171"/>
                </a:cubicBezTo>
                <a:cubicBezTo>
                  <a:pt x="20762" y="9727"/>
                  <a:pt x="21064" y="9284"/>
                  <a:pt x="21321" y="8761"/>
                </a:cubicBezTo>
                <a:cubicBezTo>
                  <a:pt x="21578" y="8095"/>
                  <a:pt x="21463" y="7546"/>
                  <a:pt x="21019" y="7022"/>
                </a:cubicBezTo>
                <a:cubicBezTo>
                  <a:pt x="20727" y="6659"/>
                  <a:pt x="20319" y="6401"/>
                  <a:pt x="19911" y="6215"/>
                </a:cubicBezTo>
                <a:cubicBezTo>
                  <a:pt x="19618" y="6064"/>
                  <a:pt x="19290" y="5958"/>
                  <a:pt x="18953" y="5843"/>
                </a:cubicBezTo>
                <a:cubicBezTo>
                  <a:pt x="18731" y="5807"/>
                  <a:pt x="18509" y="5807"/>
                  <a:pt x="18323" y="5736"/>
                </a:cubicBezTo>
                <a:cubicBezTo>
                  <a:pt x="18288" y="5657"/>
                  <a:pt x="18359" y="5621"/>
                  <a:pt x="18359" y="5550"/>
                </a:cubicBezTo>
                <a:cubicBezTo>
                  <a:pt x="18625" y="5142"/>
                  <a:pt x="18846" y="4699"/>
                  <a:pt x="18988" y="4220"/>
                </a:cubicBezTo>
                <a:cubicBezTo>
                  <a:pt x="19246" y="3439"/>
                  <a:pt x="19024" y="2774"/>
                  <a:pt x="18474" y="2224"/>
                </a:cubicBezTo>
                <a:cubicBezTo>
                  <a:pt x="18066" y="1816"/>
                  <a:pt x="17552" y="1666"/>
                  <a:pt x="16993" y="1595"/>
                </a:cubicBezTo>
                <a:cubicBezTo>
                  <a:pt x="16759" y="1564"/>
                  <a:pt x="16528" y="1550"/>
                  <a:pt x="16299" y="1550"/>
                </a:cubicBezTo>
                <a:cubicBezTo>
                  <a:pt x="15658" y="1550"/>
                  <a:pt x="15033" y="1662"/>
                  <a:pt x="14412" y="1852"/>
                </a:cubicBezTo>
                <a:cubicBezTo>
                  <a:pt x="14146" y="1923"/>
                  <a:pt x="13889" y="2038"/>
                  <a:pt x="13596" y="2144"/>
                </a:cubicBezTo>
                <a:cubicBezTo>
                  <a:pt x="13561" y="2074"/>
                  <a:pt x="13561" y="2038"/>
                  <a:pt x="13561" y="2003"/>
                </a:cubicBezTo>
                <a:cubicBezTo>
                  <a:pt x="13339" y="1337"/>
                  <a:pt x="12966" y="859"/>
                  <a:pt x="12417" y="451"/>
                </a:cubicBezTo>
                <a:cubicBezTo>
                  <a:pt x="11924" y="122"/>
                  <a:pt x="11404" y="1"/>
                  <a:pt x="1083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41"/>
          <p:cNvSpPr/>
          <p:nvPr/>
        </p:nvSpPr>
        <p:spPr>
          <a:xfrm>
            <a:off x="1363203" y="542687"/>
            <a:ext cx="310504" cy="355900"/>
          </a:xfrm>
          <a:custGeom>
            <a:avLst/>
            <a:gdLst/>
            <a:ahLst/>
            <a:cxnLst/>
            <a:rect l="l" t="t" r="r" b="b"/>
            <a:pathLst>
              <a:path w="4316" h="4947" extrusionOk="0">
                <a:moveTo>
                  <a:pt x="3566" y="1"/>
                </a:moveTo>
                <a:cubicBezTo>
                  <a:pt x="3435" y="1"/>
                  <a:pt x="3298" y="47"/>
                  <a:pt x="3172" y="156"/>
                </a:cubicBezTo>
                <a:cubicBezTo>
                  <a:pt x="2472" y="865"/>
                  <a:pt x="1842" y="1823"/>
                  <a:pt x="1434" y="2781"/>
                </a:cubicBezTo>
                <a:cubicBezTo>
                  <a:pt x="1399" y="2745"/>
                  <a:pt x="1363" y="2674"/>
                  <a:pt x="1319" y="2639"/>
                </a:cubicBezTo>
                <a:cubicBezTo>
                  <a:pt x="1215" y="2402"/>
                  <a:pt x="1032" y="2304"/>
                  <a:pt x="843" y="2304"/>
                </a:cubicBezTo>
                <a:cubicBezTo>
                  <a:pt x="436" y="2304"/>
                  <a:pt x="0" y="2757"/>
                  <a:pt x="255" y="3260"/>
                </a:cubicBezTo>
                <a:cubicBezTo>
                  <a:pt x="476" y="3747"/>
                  <a:pt x="698" y="4191"/>
                  <a:pt x="955" y="4670"/>
                </a:cubicBezTo>
                <a:cubicBezTo>
                  <a:pt x="1072" y="4843"/>
                  <a:pt x="1302" y="4947"/>
                  <a:pt x="1520" y="4947"/>
                </a:cubicBezTo>
                <a:cubicBezTo>
                  <a:pt x="1715" y="4947"/>
                  <a:pt x="1900" y="4863"/>
                  <a:pt x="1984" y="4670"/>
                </a:cubicBezTo>
                <a:cubicBezTo>
                  <a:pt x="2286" y="4005"/>
                  <a:pt x="2578" y="3339"/>
                  <a:pt x="2951" y="2710"/>
                </a:cubicBezTo>
                <a:cubicBezTo>
                  <a:pt x="3279" y="2080"/>
                  <a:pt x="3758" y="1486"/>
                  <a:pt x="4095" y="865"/>
                </a:cubicBezTo>
                <a:cubicBezTo>
                  <a:pt x="4316" y="443"/>
                  <a:pt x="3970" y="1"/>
                  <a:pt x="3566" y="1"/>
                </a:cubicBezTo>
                <a:close/>
              </a:path>
            </a:pathLst>
          </a:custGeom>
          <a:solidFill>
            <a:srgbClr val="4DE6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41"/>
          <p:cNvSpPr/>
          <p:nvPr/>
        </p:nvSpPr>
        <p:spPr>
          <a:xfrm rot="-1442029" flipH="1">
            <a:off x="1024190" y="1708792"/>
            <a:ext cx="1232445" cy="739793"/>
          </a:xfrm>
          <a:custGeom>
            <a:avLst/>
            <a:gdLst/>
            <a:ahLst/>
            <a:cxnLst/>
            <a:rect l="l" t="t" r="r" b="b"/>
            <a:pathLst>
              <a:path w="23428" h="14063" extrusionOk="0">
                <a:moveTo>
                  <a:pt x="7554" y="1107"/>
                </a:moveTo>
                <a:cubicBezTo>
                  <a:pt x="8872" y="1107"/>
                  <a:pt x="10170" y="2132"/>
                  <a:pt x="10422" y="3407"/>
                </a:cubicBezTo>
                <a:cubicBezTo>
                  <a:pt x="10485" y="3669"/>
                  <a:pt x="10692" y="3809"/>
                  <a:pt x="10902" y="3809"/>
                </a:cubicBezTo>
                <a:cubicBezTo>
                  <a:pt x="11076" y="3809"/>
                  <a:pt x="11253" y="3714"/>
                  <a:pt x="11353" y="3514"/>
                </a:cubicBezTo>
                <a:cubicBezTo>
                  <a:pt x="11969" y="2326"/>
                  <a:pt x="13246" y="1570"/>
                  <a:pt x="14551" y="1570"/>
                </a:cubicBezTo>
                <a:cubicBezTo>
                  <a:pt x="15029" y="1570"/>
                  <a:pt x="15510" y="1672"/>
                  <a:pt x="15965" y="1891"/>
                </a:cubicBezTo>
                <a:cubicBezTo>
                  <a:pt x="17667" y="2627"/>
                  <a:pt x="18483" y="4773"/>
                  <a:pt x="17818" y="6476"/>
                </a:cubicBezTo>
                <a:cubicBezTo>
                  <a:pt x="17644" y="6901"/>
                  <a:pt x="17905" y="7143"/>
                  <a:pt x="18206" y="7143"/>
                </a:cubicBezTo>
                <a:cubicBezTo>
                  <a:pt x="18426" y="7143"/>
                  <a:pt x="18667" y="7014"/>
                  <a:pt x="18776" y="6733"/>
                </a:cubicBezTo>
                <a:cubicBezTo>
                  <a:pt x="18927" y="6325"/>
                  <a:pt x="19033" y="5881"/>
                  <a:pt x="19069" y="5474"/>
                </a:cubicBezTo>
                <a:cubicBezTo>
                  <a:pt x="19327" y="5382"/>
                  <a:pt x="19577" y="5340"/>
                  <a:pt x="19816" y="5340"/>
                </a:cubicBezTo>
                <a:cubicBezTo>
                  <a:pt x="21217" y="5340"/>
                  <a:pt x="22238" y="6790"/>
                  <a:pt x="22359" y="8214"/>
                </a:cubicBezTo>
                <a:cubicBezTo>
                  <a:pt x="22463" y="9711"/>
                  <a:pt x="21504" y="11332"/>
                  <a:pt x="19985" y="11332"/>
                </a:cubicBezTo>
                <a:cubicBezTo>
                  <a:pt x="19822" y="11332"/>
                  <a:pt x="19652" y="11313"/>
                  <a:pt x="19477" y="11274"/>
                </a:cubicBezTo>
                <a:cubicBezTo>
                  <a:pt x="19734" y="10724"/>
                  <a:pt x="19814" y="10130"/>
                  <a:pt x="19663" y="9464"/>
                </a:cubicBezTo>
                <a:cubicBezTo>
                  <a:pt x="19618" y="9267"/>
                  <a:pt x="19503" y="9187"/>
                  <a:pt x="19366" y="9187"/>
                </a:cubicBezTo>
                <a:cubicBezTo>
                  <a:pt x="19042" y="9187"/>
                  <a:pt x="18599" y="9640"/>
                  <a:pt x="18705" y="10059"/>
                </a:cubicBezTo>
                <a:cubicBezTo>
                  <a:pt x="19069" y="11611"/>
                  <a:pt x="16710" y="12568"/>
                  <a:pt x="15521" y="12826"/>
                </a:cubicBezTo>
                <a:cubicBezTo>
                  <a:pt x="15160" y="12908"/>
                  <a:pt x="14777" y="12945"/>
                  <a:pt x="14391" y="12945"/>
                </a:cubicBezTo>
                <a:cubicBezTo>
                  <a:pt x="14066" y="12945"/>
                  <a:pt x="13739" y="12919"/>
                  <a:pt x="13419" y="12870"/>
                </a:cubicBezTo>
                <a:cubicBezTo>
                  <a:pt x="12790" y="12790"/>
                  <a:pt x="11530" y="12568"/>
                  <a:pt x="11353" y="11832"/>
                </a:cubicBezTo>
                <a:cubicBezTo>
                  <a:pt x="11353" y="11717"/>
                  <a:pt x="11273" y="11646"/>
                  <a:pt x="11238" y="11575"/>
                </a:cubicBezTo>
                <a:cubicBezTo>
                  <a:pt x="11459" y="11318"/>
                  <a:pt x="11681" y="11052"/>
                  <a:pt x="11867" y="10724"/>
                </a:cubicBezTo>
                <a:cubicBezTo>
                  <a:pt x="12144" y="10297"/>
                  <a:pt x="11858" y="9923"/>
                  <a:pt x="11517" y="9923"/>
                </a:cubicBezTo>
                <a:cubicBezTo>
                  <a:pt x="11356" y="9923"/>
                  <a:pt x="11183" y="10007"/>
                  <a:pt x="11051" y="10209"/>
                </a:cubicBezTo>
                <a:cubicBezTo>
                  <a:pt x="10351" y="11353"/>
                  <a:pt x="9207" y="12161"/>
                  <a:pt x="7876" y="12427"/>
                </a:cubicBezTo>
                <a:cubicBezTo>
                  <a:pt x="7598" y="12487"/>
                  <a:pt x="7282" y="12521"/>
                  <a:pt x="6955" y="12521"/>
                </a:cubicBezTo>
                <a:cubicBezTo>
                  <a:pt x="5896" y="12521"/>
                  <a:pt x="4722" y="12165"/>
                  <a:pt x="4329" y="11203"/>
                </a:cubicBezTo>
                <a:cubicBezTo>
                  <a:pt x="4879" y="11167"/>
                  <a:pt x="5437" y="10981"/>
                  <a:pt x="5987" y="10688"/>
                </a:cubicBezTo>
                <a:cubicBezTo>
                  <a:pt x="6456" y="10436"/>
                  <a:pt x="6351" y="9672"/>
                  <a:pt x="5913" y="9672"/>
                </a:cubicBezTo>
                <a:cubicBezTo>
                  <a:pt x="5828" y="9672"/>
                  <a:pt x="5731" y="9700"/>
                  <a:pt x="5624" y="9766"/>
                </a:cubicBezTo>
                <a:cubicBezTo>
                  <a:pt x="5175" y="10008"/>
                  <a:pt x="4694" y="10120"/>
                  <a:pt x="4220" y="10120"/>
                </a:cubicBezTo>
                <a:cubicBezTo>
                  <a:pt x="2817" y="10120"/>
                  <a:pt x="1479" y="9138"/>
                  <a:pt x="1260" y="7620"/>
                </a:cubicBezTo>
                <a:cubicBezTo>
                  <a:pt x="971" y="5869"/>
                  <a:pt x="2368" y="4515"/>
                  <a:pt x="4008" y="4515"/>
                </a:cubicBezTo>
                <a:cubicBezTo>
                  <a:pt x="4029" y="4515"/>
                  <a:pt x="4050" y="4515"/>
                  <a:pt x="4072" y="4516"/>
                </a:cubicBezTo>
                <a:cubicBezTo>
                  <a:pt x="4107" y="4773"/>
                  <a:pt x="4143" y="5030"/>
                  <a:pt x="4258" y="5252"/>
                </a:cubicBezTo>
                <a:cubicBezTo>
                  <a:pt x="4324" y="5450"/>
                  <a:pt x="4456" y="5530"/>
                  <a:pt x="4602" y="5530"/>
                </a:cubicBezTo>
                <a:cubicBezTo>
                  <a:pt x="4946" y="5530"/>
                  <a:pt x="5371" y="5088"/>
                  <a:pt x="5216" y="4702"/>
                </a:cubicBezTo>
                <a:cubicBezTo>
                  <a:pt x="5180" y="4622"/>
                  <a:pt x="5180" y="4551"/>
                  <a:pt x="5145" y="4480"/>
                </a:cubicBezTo>
                <a:cubicBezTo>
                  <a:pt x="5473" y="4223"/>
                  <a:pt x="5624" y="3593"/>
                  <a:pt x="5145" y="3478"/>
                </a:cubicBezTo>
                <a:lnTo>
                  <a:pt x="5065" y="3478"/>
                </a:lnTo>
                <a:cubicBezTo>
                  <a:pt x="5216" y="2449"/>
                  <a:pt x="5881" y="1483"/>
                  <a:pt x="6919" y="1190"/>
                </a:cubicBezTo>
                <a:cubicBezTo>
                  <a:pt x="7128" y="1133"/>
                  <a:pt x="7341" y="1107"/>
                  <a:pt x="7554" y="1107"/>
                </a:cubicBezTo>
                <a:close/>
                <a:moveTo>
                  <a:pt x="7751" y="1"/>
                </a:moveTo>
                <a:cubicBezTo>
                  <a:pt x="7387" y="1"/>
                  <a:pt x="7017" y="60"/>
                  <a:pt x="6652" y="188"/>
                </a:cubicBezTo>
                <a:cubicBezTo>
                  <a:pt x="5251" y="676"/>
                  <a:pt x="4293" y="1962"/>
                  <a:pt x="4072" y="3407"/>
                </a:cubicBezTo>
                <a:cubicBezTo>
                  <a:pt x="1854" y="3478"/>
                  <a:pt x="1" y="5403"/>
                  <a:pt x="187" y="7726"/>
                </a:cubicBezTo>
                <a:cubicBezTo>
                  <a:pt x="338" y="9544"/>
                  <a:pt x="1633" y="10795"/>
                  <a:pt x="3185" y="11132"/>
                </a:cubicBezTo>
                <a:cubicBezTo>
                  <a:pt x="3443" y="12893"/>
                  <a:pt x="5173" y="13645"/>
                  <a:pt x="6795" y="13645"/>
                </a:cubicBezTo>
                <a:cubicBezTo>
                  <a:pt x="7011" y="13645"/>
                  <a:pt x="7225" y="13632"/>
                  <a:pt x="7433" y="13606"/>
                </a:cubicBezTo>
                <a:cubicBezTo>
                  <a:pt x="8541" y="13455"/>
                  <a:pt x="9535" y="13012"/>
                  <a:pt x="10386" y="12382"/>
                </a:cubicBezTo>
                <a:cubicBezTo>
                  <a:pt x="10830" y="13666"/>
                  <a:pt x="12411" y="14062"/>
                  <a:pt x="13885" y="14062"/>
                </a:cubicBezTo>
                <a:cubicBezTo>
                  <a:pt x="14621" y="14062"/>
                  <a:pt x="15330" y="13964"/>
                  <a:pt x="15858" y="13828"/>
                </a:cubicBezTo>
                <a:cubicBezTo>
                  <a:pt x="16851" y="13571"/>
                  <a:pt x="18004" y="13047"/>
                  <a:pt x="18776" y="12240"/>
                </a:cubicBezTo>
                <a:cubicBezTo>
                  <a:pt x="18811" y="12276"/>
                  <a:pt x="18847" y="12311"/>
                  <a:pt x="18927" y="12311"/>
                </a:cubicBezTo>
                <a:cubicBezTo>
                  <a:pt x="19242" y="12404"/>
                  <a:pt x="19549" y="12447"/>
                  <a:pt x="19843" y="12447"/>
                </a:cubicBezTo>
                <a:cubicBezTo>
                  <a:pt x="21891" y="12447"/>
                  <a:pt x="23366" y="10364"/>
                  <a:pt x="23397" y="8356"/>
                </a:cubicBezTo>
                <a:cubicBezTo>
                  <a:pt x="23427" y="6349"/>
                  <a:pt x="21995" y="4196"/>
                  <a:pt x="20009" y="4196"/>
                </a:cubicBezTo>
                <a:cubicBezTo>
                  <a:pt x="19697" y="4196"/>
                  <a:pt x="19370" y="4249"/>
                  <a:pt x="19033" y="4365"/>
                </a:cubicBezTo>
                <a:cubicBezTo>
                  <a:pt x="18811" y="2848"/>
                  <a:pt x="17925" y="1483"/>
                  <a:pt x="16523" y="817"/>
                </a:cubicBezTo>
                <a:cubicBezTo>
                  <a:pt x="15971" y="576"/>
                  <a:pt x="15382" y="462"/>
                  <a:pt x="14792" y="462"/>
                </a:cubicBezTo>
                <a:cubicBezTo>
                  <a:pt x="13412" y="462"/>
                  <a:pt x="12032" y="1085"/>
                  <a:pt x="11131" y="2148"/>
                </a:cubicBezTo>
                <a:cubicBezTo>
                  <a:pt x="10483" y="887"/>
                  <a:pt x="9158" y="1"/>
                  <a:pt x="775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41"/>
          <p:cNvSpPr/>
          <p:nvPr/>
        </p:nvSpPr>
        <p:spPr>
          <a:xfrm flipH="1">
            <a:off x="2008806" y="2638541"/>
            <a:ext cx="580132" cy="941970"/>
          </a:xfrm>
          <a:custGeom>
            <a:avLst/>
            <a:gdLst/>
            <a:ahLst/>
            <a:cxnLst/>
            <a:rect l="l" t="t" r="r" b="b"/>
            <a:pathLst>
              <a:path w="7691" h="12488" extrusionOk="0">
                <a:moveTo>
                  <a:pt x="2848" y="1"/>
                </a:moveTo>
                <a:cubicBezTo>
                  <a:pt x="2777" y="1"/>
                  <a:pt x="2741" y="1"/>
                  <a:pt x="2706" y="36"/>
                </a:cubicBezTo>
                <a:cubicBezTo>
                  <a:pt x="2076" y="187"/>
                  <a:pt x="1447" y="364"/>
                  <a:pt x="817" y="515"/>
                </a:cubicBezTo>
                <a:cubicBezTo>
                  <a:pt x="187" y="666"/>
                  <a:pt x="373" y="1624"/>
                  <a:pt x="968" y="1624"/>
                </a:cubicBezTo>
                <a:lnTo>
                  <a:pt x="1110" y="1624"/>
                </a:lnTo>
                <a:lnTo>
                  <a:pt x="1225" y="1588"/>
                </a:lnTo>
                <a:lnTo>
                  <a:pt x="1225" y="1588"/>
                </a:lnTo>
                <a:cubicBezTo>
                  <a:pt x="444" y="2582"/>
                  <a:pt x="1" y="3841"/>
                  <a:pt x="631" y="5065"/>
                </a:cubicBezTo>
                <a:cubicBezTo>
                  <a:pt x="932" y="5615"/>
                  <a:pt x="1447" y="6058"/>
                  <a:pt x="2041" y="6209"/>
                </a:cubicBezTo>
                <a:cubicBezTo>
                  <a:pt x="2218" y="6244"/>
                  <a:pt x="2404" y="6280"/>
                  <a:pt x="2591" y="6280"/>
                </a:cubicBezTo>
                <a:cubicBezTo>
                  <a:pt x="3327" y="6280"/>
                  <a:pt x="4036" y="5952"/>
                  <a:pt x="4772" y="5907"/>
                </a:cubicBezTo>
                <a:lnTo>
                  <a:pt x="4879" y="5907"/>
                </a:lnTo>
                <a:cubicBezTo>
                  <a:pt x="5810" y="5907"/>
                  <a:pt x="6617" y="6502"/>
                  <a:pt x="6253" y="7504"/>
                </a:cubicBezTo>
                <a:cubicBezTo>
                  <a:pt x="5952" y="8311"/>
                  <a:pt x="5287" y="8870"/>
                  <a:pt x="4994" y="9641"/>
                </a:cubicBezTo>
                <a:cubicBezTo>
                  <a:pt x="4515" y="10830"/>
                  <a:pt x="4994" y="12453"/>
                  <a:pt x="6431" y="12488"/>
                </a:cubicBezTo>
                <a:lnTo>
                  <a:pt x="6475" y="12488"/>
                </a:lnTo>
                <a:cubicBezTo>
                  <a:pt x="6803" y="12488"/>
                  <a:pt x="6989" y="12195"/>
                  <a:pt x="6989" y="11938"/>
                </a:cubicBezTo>
                <a:cubicBezTo>
                  <a:pt x="6989" y="11637"/>
                  <a:pt x="6803" y="11379"/>
                  <a:pt x="6475" y="11379"/>
                </a:cubicBezTo>
                <a:lnTo>
                  <a:pt x="6395" y="11379"/>
                </a:lnTo>
                <a:cubicBezTo>
                  <a:pt x="5624" y="11379"/>
                  <a:pt x="5845" y="10306"/>
                  <a:pt x="6067" y="9863"/>
                </a:cubicBezTo>
                <a:cubicBezTo>
                  <a:pt x="6360" y="9278"/>
                  <a:pt x="6839" y="8834"/>
                  <a:pt x="7176" y="8204"/>
                </a:cubicBezTo>
                <a:cubicBezTo>
                  <a:pt x="7690" y="7131"/>
                  <a:pt x="7619" y="5872"/>
                  <a:pt x="6511" y="5171"/>
                </a:cubicBezTo>
                <a:cubicBezTo>
                  <a:pt x="6067" y="4914"/>
                  <a:pt x="5544" y="4763"/>
                  <a:pt x="5029" y="4763"/>
                </a:cubicBezTo>
                <a:cubicBezTo>
                  <a:pt x="4923" y="4763"/>
                  <a:pt x="4843" y="4799"/>
                  <a:pt x="4772" y="4799"/>
                </a:cubicBezTo>
                <a:cubicBezTo>
                  <a:pt x="4072" y="4843"/>
                  <a:pt x="3371" y="5171"/>
                  <a:pt x="2706" y="5171"/>
                </a:cubicBezTo>
                <a:lnTo>
                  <a:pt x="2520" y="5171"/>
                </a:lnTo>
                <a:cubicBezTo>
                  <a:pt x="1819" y="5136"/>
                  <a:pt x="1447" y="4471"/>
                  <a:pt x="1447" y="3806"/>
                </a:cubicBezTo>
                <a:cubicBezTo>
                  <a:pt x="1447" y="3176"/>
                  <a:pt x="1739" y="2582"/>
                  <a:pt x="2147" y="2103"/>
                </a:cubicBezTo>
                <a:cubicBezTo>
                  <a:pt x="2147" y="2511"/>
                  <a:pt x="2218" y="2919"/>
                  <a:pt x="2440" y="3211"/>
                </a:cubicBezTo>
                <a:cubicBezTo>
                  <a:pt x="2520" y="3362"/>
                  <a:pt x="2662" y="3398"/>
                  <a:pt x="2777" y="3398"/>
                </a:cubicBezTo>
                <a:cubicBezTo>
                  <a:pt x="2963" y="3398"/>
                  <a:pt x="3149" y="3291"/>
                  <a:pt x="3220" y="3105"/>
                </a:cubicBezTo>
                <a:cubicBezTo>
                  <a:pt x="3327" y="2732"/>
                  <a:pt x="3291" y="2289"/>
                  <a:pt x="3291" y="1881"/>
                </a:cubicBezTo>
                <a:cubicBezTo>
                  <a:pt x="3327" y="1438"/>
                  <a:pt x="3371" y="1030"/>
                  <a:pt x="3442" y="586"/>
                </a:cubicBezTo>
                <a:cubicBezTo>
                  <a:pt x="3477" y="258"/>
                  <a:pt x="3149" y="1"/>
                  <a:pt x="2848" y="1"/>
                </a:cubicBezTo>
                <a:close/>
              </a:path>
            </a:pathLst>
          </a:custGeom>
          <a:solidFill>
            <a:srgbClr val="FF8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41"/>
          <p:cNvSpPr/>
          <p:nvPr/>
        </p:nvSpPr>
        <p:spPr>
          <a:xfrm>
            <a:off x="720006" y="2673006"/>
            <a:ext cx="886624" cy="892034"/>
          </a:xfrm>
          <a:custGeom>
            <a:avLst/>
            <a:gdLst/>
            <a:ahLst/>
            <a:cxnLst/>
            <a:rect l="l" t="t" r="r" b="b"/>
            <a:pathLst>
              <a:path w="15078" h="15170" extrusionOk="0">
                <a:moveTo>
                  <a:pt x="8654" y="1001"/>
                </a:moveTo>
                <a:cubicBezTo>
                  <a:pt x="10762" y="1001"/>
                  <a:pt x="12717" y="2427"/>
                  <a:pt x="13374" y="4399"/>
                </a:cubicBezTo>
                <a:cubicBezTo>
                  <a:pt x="14119" y="6651"/>
                  <a:pt x="12975" y="9170"/>
                  <a:pt x="10900" y="10199"/>
                </a:cubicBezTo>
                <a:cubicBezTo>
                  <a:pt x="10643" y="10314"/>
                  <a:pt x="10607" y="10571"/>
                  <a:pt x="10643" y="10793"/>
                </a:cubicBezTo>
                <a:cubicBezTo>
                  <a:pt x="10758" y="11609"/>
                  <a:pt x="10935" y="12380"/>
                  <a:pt x="11086" y="13161"/>
                </a:cubicBezTo>
                <a:cubicBezTo>
                  <a:pt x="10457" y="12602"/>
                  <a:pt x="9791" y="12123"/>
                  <a:pt x="9126" y="11564"/>
                </a:cubicBezTo>
                <a:cubicBezTo>
                  <a:pt x="8997" y="11436"/>
                  <a:pt x="8857" y="11382"/>
                  <a:pt x="8725" y="11382"/>
                </a:cubicBezTo>
                <a:cubicBezTo>
                  <a:pt x="8630" y="11382"/>
                  <a:pt x="8539" y="11410"/>
                  <a:pt x="8461" y="11458"/>
                </a:cubicBezTo>
                <a:cubicBezTo>
                  <a:pt x="8408" y="11440"/>
                  <a:pt x="8352" y="11431"/>
                  <a:pt x="8297" y="11431"/>
                </a:cubicBezTo>
                <a:cubicBezTo>
                  <a:pt x="8242" y="11431"/>
                  <a:pt x="8186" y="11440"/>
                  <a:pt x="8133" y="11458"/>
                </a:cubicBezTo>
                <a:cubicBezTo>
                  <a:pt x="7573" y="11662"/>
                  <a:pt x="6988" y="11760"/>
                  <a:pt x="6408" y="11760"/>
                </a:cubicBezTo>
                <a:cubicBezTo>
                  <a:pt x="4993" y="11760"/>
                  <a:pt x="3604" y="11178"/>
                  <a:pt x="2661" y="10128"/>
                </a:cubicBezTo>
                <a:cubicBezTo>
                  <a:pt x="1224" y="8540"/>
                  <a:pt x="1144" y="5986"/>
                  <a:pt x="2253" y="4212"/>
                </a:cubicBezTo>
                <a:cubicBezTo>
                  <a:pt x="2883" y="3219"/>
                  <a:pt x="3885" y="2554"/>
                  <a:pt x="4914" y="2075"/>
                </a:cubicBezTo>
                <a:cubicBezTo>
                  <a:pt x="6058" y="1516"/>
                  <a:pt x="7317" y="1037"/>
                  <a:pt x="8576" y="1002"/>
                </a:cubicBezTo>
                <a:cubicBezTo>
                  <a:pt x="8602" y="1001"/>
                  <a:pt x="8628" y="1001"/>
                  <a:pt x="8654" y="1001"/>
                </a:cubicBezTo>
                <a:close/>
                <a:moveTo>
                  <a:pt x="8943" y="0"/>
                </a:moveTo>
                <a:cubicBezTo>
                  <a:pt x="7752" y="0"/>
                  <a:pt x="6593" y="371"/>
                  <a:pt x="5508" y="816"/>
                </a:cubicBezTo>
                <a:cubicBezTo>
                  <a:pt x="4213" y="1330"/>
                  <a:pt x="2954" y="1960"/>
                  <a:pt x="1996" y="2997"/>
                </a:cubicBezTo>
                <a:cubicBezTo>
                  <a:pt x="293" y="4842"/>
                  <a:pt x="0" y="7760"/>
                  <a:pt x="1260" y="9941"/>
                </a:cubicBezTo>
                <a:cubicBezTo>
                  <a:pt x="2310" y="11769"/>
                  <a:pt x="4336" y="12810"/>
                  <a:pt x="6376" y="12810"/>
                </a:cubicBezTo>
                <a:cubicBezTo>
                  <a:pt x="7058" y="12810"/>
                  <a:pt x="7741" y="12694"/>
                  <a:pt x="8390" y="12451"/>
                </a:cubicBezTo>
                <a:lnTo>
                  <a:pt x="8426" y="12496"/>
                </a:lnTo>
                <a:cubicBezTo>
                  <a:pt x="9534" y="13303"/>
                  <a:pt x="10572" y="14269"/>
                  <a:pt x="11716" y="15076"/>
                </a:cubicBezTo>
                <a:cubicBezTo>
                  <a:pt x="11804" y="15141"/>
                  <a:pt x="11897" y="15170"/>
                  <a:pt x="11987" y="15170"/>
                </a:cubicBezTo>
                <a:cubicBezTo>
                  <a:pt x="12317" y="15170"/>
                  <a:pt x="12615" y="14795"/>
                  <a:pt x="12532" y="14447"/>
                </a:cubicBezTo>
                <a:cubicBezTo>
                  <a:pt x="12159" y="13303"/>
                  <a:pt x="11973" y="12123"/>
                  <a:pt x="11751" y="10944"/>
                </a:cubicBezTo>
                <a:cubicBezTo>
                  <a:pt x="13782" y="9755"/>
                  <a:pt x="15077" y="7396"/>
                  <a:pt x="14784" y="5028"/>
                </a:cubicBezTo>
                <a:cubicBezTo>
                  <a:pt x="14447" y="2518"/>
                  <a:pt x="12346" y="443"/>
                  <a:pt x="9871" y="79"/>
                </a:cubicBezTo>
                <a:cubicBezTo>
                  <a:pt x="9560" y="25"/>
                  <a:pt x="9251" y="0"/>
                  <a:pt x="89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41"/>
          <p:cNvSpPr/>
          <p:nvPr/>
        </p:nvSpPr>
        <p:spPr>
          <a:xfrm>
            <a:off x="8333825" y="1373527"/>
            <a:ext cx="556068" cy="560043"/>
          </a:xfrm>
          <a:custGeom>
            <a:avLst/>
            <a:gdLst/>
            <a:ahLst/>
            <a:cxnLst/>
            <a:rect l="l" t="t" r="r" b="b"/>
            <a:pathLst>
              <a:path w="11193" h="11273" extrusionOk="0">
                <a:moveTo>
                  <a:pt x="5836" y="1109"/>
                </a:moveTo>
                <a:cubicBezTo>
                  <a:pt x="6022" y="1553"/>
                  <a:pt x="6208" y="1996"/>
                  <a:pt x="6386" y="2440"/>
                </a:cubicBezTo>
                <a:cubicBezTo>
                  <a:pt x="6537" y="2803"/>
                  <a:pt x="6652" y="3326"/>
                  <a:pt x="7051" y="3513"/>
                </a:cubicBezTo>
                <a:cubicBezTo>
                  <a:pt x="7166" y="3584"/>
                  <a:pt x="7317" y="3584"/>
                  <a:pt x="7423" y="3584"/>
                </a:cubicBezTo>
                <a:cubicBezTo>
                  <a:pt x="7760" y="3584"/>
                  <a:pt x="8053" y="3468"/>
                  <a:pt x="8310" y="3362"/>
                </a:cubicBezTo>
                <a:cubicBezTo>
                  <a:pt x="8718" y="3247"/>
                  <a:pt x="9091" y="3069"/>
                  <a:pt x="9490" y="2883"/>
                </a:cubicBezTo>
                <a:cubicBezTo>
                  <a:pt x="9641" y="3619"/>
                  <a:pt x="9862" y="4320"/>
                  <a:pt x="10049" y="5020"/>
                </a:cubicBezTo>
                <a:cubicBezTo>
                  <a:pt x="9534" y="5242"/>
                  <a:pt x="8940" y="5464"/>
                  <a:pt x="8496" y="5836"/>
                </a:cubicBezTo>
                <a:cubicBezTo>
                  <a:pt x="7982" y="6244"/>
                  <a:pt x="7982" y="6794"/>
                  <a:pt x="8159" y="7424"/>
                </a:cubicBezTo>
                <a:cubicBezTo>
                  <a:pt x="8275" y="7796"/>
                  <a:pt x="8647" y="8869"/>
                  <a:pt x="8683" y="9011"/>
                </a:cubicBezTo>
                <a:cubicBezTo>
                  <a:pt x="8603" y="9011"/>
                  <a:pt x="7095" y="9756"/>
                  <a:pt x="6466" y="10013"/>
                </a:cubicBezTo>
                <a:cubicBezTo>
                  <a:pt x="6093" y="9162"/>
                  <a:pt x="5685" y="8311"/>
                  <a:pt x="5321" y="7459"/>
                </a:cubicBezTo>
                <a:cubicBezTo>
                  <a:pt x="5206" y="7282"/>
                  <a:pt x="5055" y="7202"/>
                  <a:pt x="4878" y="7202"/>
                </a:cubicBezTo>
                <a:cubicBezTo>
                  <a:pt x="4763" y="7202"/>
                  <a:pt x="4656" y="7202"/>
                  <a:pt x="4577" y="7237"/>
                </a:cubicBezTo>
                <a:cubicBezTo>
                  <a:pt x="3769" y="7610"/>
                  <a:pt x="2989" y="7982"/>
                  <a:pt x="2173" y="8311"/>
                </a:cubicBezTo>
                <a:cubicBezTo>
                  <a:pt x="1916" y="7681"/>
                  <a:pt x="1588" y="7060"/>
                  <a:pt x="1251" y="6501"/>
                </a:cubicBezTo>
                <a:cubicBezTo>
                  <a:pt x="2102" y="5987"/>
                  <a:pt x="3024" y="5508"/>
                  <a:pt x="3947" y="5100"/>
                </a:cubicBezTo>
                <a:cubicBezTo>
                  <a:pt x="4319" y="4949"/>
                  <a:pt x="4284" y="4541"/>
                  <a:pt x="4027" y="4320"/>
                </a:cubicBezTo>
                <a:cubicBezTo>
                  <a:pt x="4027" y="4284"/>
                  <a:pt x="4027" y="4249"/>
                  <a:pt x="3991" y="4213"/>
                </a:cubicBezTo>
                <a:cubicBezTo>
                  <a:pt x="3690" y="3584"/>
                  <a:pt x="3362" y="2954"/>
                  <a:pt x="3024" y="2324"/>
                </a:cubicBezTo>
                <a:cubicBezTo>
                  <a:pt x="3991" y="1916"/>
                  <a:pt x="4914" y="1517"/>
                  <a:pt x="5836" y="1109"/>
                </a:cubicBezTo>
                <a:close/>
                <a:moveTo>
                  <a:pt x="6093" y="1"/>
                </a:moveTo>
                <a:cubicBezTo>
                  <a:pt x="6022" y="1"/>
                  <a:pt x="5907" y="1"/>
                  <a:pt x="5836" y="36"/>
                </a:cubicBezTo>
                <a:lnTo>
                  <a:pt x="2173" y="1695"/>
                </a:lnTo>
                <a:cubicBezTo>
                  <a:pt x="1951" y="1810"/>
                  <a:pt x="1916" y="2103"/>
                  <a:pt x="2031" y="2324"/>
                </a:cubicBezTo>
                <a:cubicBezTo>
                  <a:pt x="2359" y="3025"/>
                  <a:pt x="2696" y="3734"/>
                  <a:pt x="3024" y="4435"/>
                </a:cubicBezTo>
                <a:cubicBezTo>
                  <a:pt x="2102" y="4878"/>
                  <a:pt x="1215" y="5393"/>
                  <a:pt x="328" y="5907"/>
                </a:cubicBezTo>
                <a:cubicBezTo>
                  <a:pt x="71" y="6058"/>
                  <a:pt x="0" y="6351"/>
                  <a:pt x="142" y="6617"/>
                </a:cubicBezTo>
                <a:cubicBezTo>
                  <a:pt x="621" y="7459"/>
                  <a:pt x="958" y="8346"/>
                  <a:pt x="1366" y="9277"/>
                </a:cubicBezTo>
                <a:cubicBezTo>
                  <a:pt x="1437" y="9455"/>
                  <a:pt x="1623" y="9534"/>
                  <a:pt x="1809" y="9534"/>
                </a:cubicBezTo>
                <a:cubicBezTo>
                  <a:pt x="1916" y="9534"/>
                  <a:pt x="2031" y="9499"/>
                  <a:pt x="2102" y="9455"/>
                </a:cubicBezTo>
                <a:cubicBezTo>
                  <a:pt x="2883" y="9056"/>
                  <a:pt x="3725" y="8754"/>
                  <a:pt x="4577" y="8426"/>
                </a:cubicBezTo>
                <a:cubicBezTo>
                  <a:pt x="4949" y="9277"/>
                  <a:pt x="5321" y="10164"/>
                  <a:pt x="5721" y="11007"/>
                </a:cubicBezTo>
                <a:cubicBezTo>
                  <a:pt x="5800" y="11157"/>
                  <a:pt x="6022" y="11273"/>
                  <a:pt x="6208" y="11273"/>
                </a:cubicBezTo>
                <a:lnTo>
                  <a:pt x="6350" y="11273"/>
                </a:lnTo>
                <a:cubicBezTo>
                  <a:pt x="7131" y="10936"/>
                  <a:pt x="7902" y="10608"/>
                  <a:pt x="8718" y="10271"/>
                </a:cubicBezTo>
                <a:cubicBezTo>
                  <a:pt x="9312" y="10013"/>
                  <a:pt x="9898" y="9827"/>
                  <a:pt x="9862" y="9091"/>
                </a:cubicBezTo>
                <a:cubicBezTo>
                  <a:pt x="9862" y="8346"/>
                  <a:pt x="9419" y="7610"/>
                  <a:pt x="9233" y="6909"/>
                </a:cubicBezTo>
                <a:cubicBezTo>
                  <a:pt x="9126" y="6501"/>
                  <a:pt x="9383" y="6466"/>
                  <a:pt x="9756" y="6280"/>
                </a:cubicBezTo>
                <a:cubicBezTo>
                  <a:pt x="10119" y="6093"/>
                  <a:pt x="10527" y="5907"/>
                  <a:pt x="10900" y="5730"/>
                </a:cubicBezTo>
                <a:cubicBezTo>
                  <a:pt x="11122" y="5650"/>
                  <a:pt x="11193" y="5357"/>
                  <a:pt x="11157" y="5171"/>
                </a:cubicBezTo>
                <a:cubicBezTo>
                  <a:pt x="10900" y="4133"/>
                  <a:pt x="10598" y="3105"/>
                  <a:pt x="10306" y="2067"/>
                </a:cubicBezTo>
                <a:cubicBezTo>
                  <a:pt x="10235" y="1845"/>
                  <a:pt x="10013" y="1695"/>
                  <a:pt x="9827" y="1695"/>
                </a:cubicBezTo>
                <a:cubicBezTo>
                  <a:pt x="9756" y="1695"/>
                  <a:pt x="9641" y="1739"/>
                  <a:pt x="9570" y="1774"/>
                </a:cubicBezTo>
                <a:cubicBezTo>
                  <a:pt x="9197" y="1961"/>
                  <a:pt x="8018" y="2510"/>
                  <a:pt x="7831" y="2510"/>
                </a:cubicBezTo>
                <a:cubicBezTo>
                  <a:pt x="7716" y="2510"/>
                  <a:pt x="7645" y="2546"/>
                  <a:pt x="7610" y="2546"/>
                </a:cubicBezTo>
                <a:cubicBezTo>
                  <a:pt x="7539" y="2546"/>
                  <a:pt x="7494" y="2475"/>
                  <a:pt x="7388" y="2289"/>
                </a:cubicBezTo>
                <a:cubicBezTo>
                  <a:pt x="7051" y="1624"/>
                  <a:pt x="6794" y="887"/>
                  <a:pt x="6501" y="222"/>
                </a:cubicBezTo>
                <a:cubicBezTo>
                  <a:pt x="6430" y="36"/>
                  <a:pt x="6279" y="1"/>
                  <a:pt x="6093" y="1"/>
                </a:cubicBezTo>
                <a:close/>
              </a:path>
            </a:pathLst>
          </a:custGeom>
          <a:solidFill>
            <a:srgbClr val="FF8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41"/>
          <p:cNvSpPr/>
          <p:nvPr/>
        </p:nvSpPr>
        <p:spPr>
          <a:xfrm>
            <a:off x="629846" y="363782"/>
            <a:ext cx="297122" cy="305526"/>
          </a:xfrm>
          <a:custGeom>
            <a:avLst/>
            <a:gdLst/>
            <a:ahLst/>
            <a:cxnLst/>
            <a:rect l="l" t="t" r="r" b="b"/>
            <a:pathLst>
              <a:path w="3708" h="3813" extrusionOk="0">
                <a:moveTo>
                  <a:pt x="1352" y="0"/>
                </a:moveTo>
                <a:cubicBezTo>
                  <a:pt x="917" y="0"/>
                  <a:pt x="447" y="477"/>
                  <a:pt x="704" y="991"/>
                </a:cubicBezTo>
                <a:cubicBezTo>
                  <a:pt x="890" y="1355"/>
                  <a:pt x="1076" y="1692"/>
                  <a:pt x="1263" y="2020"/>
                </a:cubicBezTo>
                <a:cubicBezTo>
                  <a:pt x="961" y="2277"/>
                  <a:pt x="668" y="2579"/>
                  <a:pt x="376" y="2872"/>
                </a:cubicBezTo>
                <a:cubicBezTo>
                  <a:pt x="0" y="3240"/>
                  <a:pt x="355" y="3767"/>
                  <a:pt x="774" y="3767"/>
                </a:cubicBezTo>
                <a:cubicBezTo>
                  <a:pt x="898" y="3767"/>
                  <a:pt x="1029" y="3720"/>
                  <a:pt x="1147" y="3608"/>
                </a:cubicBezTo>
                <a:cubicBezTo>
                  <a:pt x="1369" y="3430"/>
                  <a:pt x="1626" y="3209"/>
                  <a:pt x="1848" y="2987"/>
                </a:cubicBezTo>
                <a:cubicBezTo>
                  <a:pt x="2070" y="3351"/>
                  <a:pt x="2371" y="3723"/>
                  <a:pt x="2770" y="3794"/>
                </a:cubicBezTo>
                <a:cubicBezTo>
                  <a:pt x="2823" y="3806"/>
                  <a:pt x="2872" y="3812"/>
                  <a:pt x="2919" y="3812"/>
                </a:cubicBezTo>
                <a:cubicBezTo>
                  <a:pt x="3172" y="3812"/>
                  <a:pt x="3334" y="3635"/>
                  <a:pt x="3364" y="3351"/>
                </a:cubicBezTo>
                <a:cubicBezTo>
                  <a:pt x="3435" y="2907"/>
                  <a:pt x="3107" y="2464"/>
                  <a:pt x="2850" y="2056"/>
                </a:cubicBezTo>
                <a:cubicBezTo>
                  <a:pt x="3036" y="1878"/>
                  <a:pt x="3258" y="1692"/>
                  <a:pt x="3435" y="1435"/>
                </a:cubicBezTo>
                <a:cubicBezTo>
                  <a:pt x="3707" y="1077"/>
                  <a:pt x="3327" y="599"/>
                  <a:pt x="2938" y="599"/>
                </a:cubicBezTo>
                <a:cubicBezTo>
                  <a:pt x="2844" y="599"/>
                  <a:pt x="2750" y="626"/>
                  <a:pt x="2664" y="690"/>
                </a:cubicBezTo>
                <a:cubicBezTo>
                  <a:pt x="2513" y="805"/>
                  <a:pt x="2371" y="912"/>
                  <a:pt x="2220" y="1027"/>
                </a:cubicBezTo>
                <a:cubicBezTo>
                  <a:pt x="2105" y="805"/>
                  <a:pt x="1963" y="583"/>
                  <a:pt x="1848" y="326"/>
                </a:cubicBezTo>
                <a:cubicBezTo>
                  <a:pt x="1735" y="96"/>
                  <a:pt x="1547" y="0"/>
                  <a:pt x="1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2"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42"/>
          <p:cNvGrpSpPr/>
          <p:nvPr/>
        </p:nvGrpSpPr>
        <p:grpSpPr>
          <a:xfrm>
            <a:off x="504250" y="425025"/>
            <a:ext cx="8349300" cy="4293475"/>
            <a:chOff x="504250" y="425025"/>
            <a:chExt cx="8349300" cy="4293475"/>
          </a:xfrm>
        </p:grpSpPr>
        <p:cxnSp>
          <p:nvCxnSpPr>
            <p:cNvPr id="1268" name="Google Shape;1268;p42"/>
            <p:cNvCxnSpPr/>
            <p:nvPr/>
          </p:nvCxnSpPr>
          <p:spPr>
            <a:xfrm>
              <a:off x="504250" y="425025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9" name="Google Shape;1269;p42"/>
            <p:cNvCxnSpPr/>
            <p:nvPr/>
          </p:nvCxnSpPr>
          <p:spPr>
            <a:xfrm>
              <a:off x="504250" y="731702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0" name="Google Shape;1270;p42"/>
            <p:cNvCxnSpPr/>
            <p:nvPr/>
          </p:nvCxnSpPr>
          <p:spPr>
            <a:xfrm>
              <a:off x="504250" y="1038379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1" name="Google Shape;1271;p42"/>
            <p:cNvCxnSpPr/>
            <p:nvPr/>
          </p:nvCxnSpPr>
          <p:spPr>
            <a:xfrm>
              <a:off x="504250" y="1345055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2" name="Google Shape;1272;p42"/>
            <p:cNvCxnSpPr/>
            <p:nvPr/>
          </p:nvCxnSpPr>
          <p:spPr>
            <a:xfrm>
              <a:off x="504250" y="1651732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3" name="Google Shape;1273;p42"/>
            <p:cNvCxnSpPr/>
            <p:nvPr/>
          </p:nvCxnSpPr>
          <p:spPr>
            <a:xfrm>
              <a:off x="504250" y="1958409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4" name="Google Shape;1274;p42"/>
            <p:cNvCxnSpPr/>
            <p:nvPr/>
          </p:nvCxnSpPr>
          <p:spPr>
            <a:xfrm>
              <a:off x="504250" y="2265086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5" name="Google Shape;1275;p42"/>
            <p:cNvCxnSpPr/>
            <p:nvPr/>
          </p:nvCxnSpPr>
          <p:spPr>
            <a:xfrm>
              <a:off x="504250" y="2571763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6" name="Google Shape;1276;p42"/>
            <p:cNvCxnSpPr/>
            <p:nvPr/>
          </p:nvCxnSpPr>
          <p:spPr>
            <a:xfrm>
              <a:off x="504250" y="2878439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7" name="Google Shape;1277;p42"/>
            <p:cNvCxnSpPr/>
            <p:nvPr/>
          </p:nvCxnSpPr>
          <p:spPr>
            <a:xfrm>
              <a:off x="504250" y="3185116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8" name="Google Shape;1278;p42"/>
            <p:cNvCxnSpPr/>
            <p:nvPr/>
          </p:nvCxnSpPr>
          <p:spPr>
            <a:xfrm>
              <a:off x="504250" y="3491793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9" name="Google Shape;1279;p42"/>
            <p:cNvCxnSpPr/>
            <p:nvPr/>
          </p:nvCxnSpPr>
          <p:spPr>
            <a:xfrm>
              <a:off x="504250" y="3798470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42"/>
            <p:cNvCxnSpPr/>
            <p:nvPr/>
          </p:nvCxnSpPr>
          <p:spPr>
            <a:xfrm>
              <a:off x="504250" y="4105146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1" name="Google Shape;1281;p42"/>
            <p:cNvCxnSpPr/>
            <p:nvPr/>
          </p:nvCxnSpPr>
          <p:spPr>
            <a:xfrm>
              <a:off x="504250" y="4411823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2" name="Google Shape;1282;p42"/>
            <p:cNvCxnSpPr/>
            <p:nvPr/>
          </p:nvCxnSpPr>
          <p:spPr>
            <a:xfrm>
              <a:off x="504250" y="4718500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3" name="Google Shape;1283;p42"/>
          <p:cNvSpPr/>
          <p:nvPr/>
        </p:nvSpPr>
        <p:spPr>
          <a:xfrm rot="-1213220">
            <a:off x="1201727" y="4010486"/>
            <a:ext cx="776299" cy="781035"/>
          </a:xfrm>
          <a:custGeom>
            <a:avLst/>
            <a:gdLst/>
            <a:ahLst/>
            <a:cxnLst/>
            <a:rect l="l" t="t" r="r" b="b"/>
            <a:pathLst>
              <a:path w="15078" h="15170" extrusionOk="0">
                <a:moveTo>
                  <a:pt x="8654" y="1001"/>
                </a:moveTo>
                <a:cubicBezTo>
                  <a:pt x="10762" y="1001"/>
                  <a:pt x="12717" y="2427"/>
                  <a:pt x="13374" y="4399"/>
                </a:cubicBezTo>
                <a:cubicBezTo>
                  <a:pt x="14119" y="6651"/>
                  <a:pt x="12975" y="9170"/>
                  <a:pt x="10900" y="10199"/>
                </a:cubicBezTo>
                <a:cubicBezTo>
                  <a:pt x="10643" y="10314"/>
                  <a:pt x="10607" y="10571"/>
                  <a:pt x="10643" y="10793"/>
                </a:cubicBezTo>
                <a:cubicBezTo>
                  <a:pt x="10758" y="11609"/>
                  <a:pt x="10935" y="12380"/>
                  <a:pt x="11086" y="13161"/>
                </a:cubicBezTo>
                <a:cubicBezTo>
                  <a:pt x="10457" y="12602"/>
                  <a:pt x="9791" y="12123"/>
                  <a:pt x="9126" y="11564"/>
                </a:cubicBezTo>
                <a:cubicBezTo>
                  <a:pt x="8997" y="11436"/>
                  <a:pt x="8857" y="11382"/>
                  <a:pt x="8725" y="11382"/>
                </a:cubicBezTo>
                <a:cubicBezTo>
                  <a:pt x="8630" y="11382"/>
                  <a:pt x="8539" y="11410"/>
                  <a:pt x="8461" y="11458"/>
                </a:cubicBezTo>
                <a:cubicBezTo>
                  <a:pt x="8408" y="11440"/>
                  <a:pt x="8352" y="11431"/>
                  <a:pt x="8297" y="11431"/>
                </a:cubicBezTo>
                <a:cubicBezTo>
                  <a:pt x="8242" y="11431"/>
                  <a:pt x="8186" y="11440"/>
                  <a:pt x="8133" y="11458"/>
                </a:cubicBezTo>
                <a:cubicBezTo>
                  <a:pt x="7573" y="11662"/>
                  <a:pt x="6988" y="11760"/>
                  <a:pt x="6408" y="11760"/>
                </a:cubicBezTo>
                <a:cubicBezTo>
                  <a:pt x="4993" y="11760"/>
                  <a:pt x="3604" y="11178"/>
                  <a:pt x="2661" y="10128"/>
                </a:cubicBezTo>
                <a:cubicBezTo>
                  <a:pt x="1224" y="8540"/>
                  <a:pt x="1144" y="5986"/>
                  <a:pt x="2253" y="4212"/>
                </a:cubicBezTo>
                <a:cubicBezTo>
                  <a:pt x="2883" y="3219"/>
                  <a:pt x="3885" y="2554"/>
                  <a:pt x="4914" y="2075"/>
                </a:cubicBezTo>
                <a:cubicBezTo>
                  <a:pt x="6058" y="1516"/>
                  <a:pt x="7317" y="1037"/>
                  <a:pt x="8576" y="1002"/>
                </a:cubicBezTo>
                <a:cubicBezTo>
                  <a:pt x="8602" y="1001"/>
                  <a:pt x="8628" y="1001"/>
                  <a:pt x="8654" y="1001"/>
                </a:cubicBezTo>
                <a:close/>
                <a:moveTo>
                  <a:pt x="8943" y="0"/>
                </a:moveTo>
                <a:cubicBezTo>
                  <a:pt x="7752" y="0"/>
                  <a:pt x="6593" y="371"/>
                  <a:pt x="5508" y="816"/>
                </a:cubicBezTo>
                <a:cubicBezTo>
                  <a:pt x="4213" y="1330"/>
                  <a:pt x="2954" y="1960"/>
                  <a:pt x="1996" y="2997"/>
                </a:cubicBezTo>
                <a:cubicBezTo>
                  <a:pt x="293" y="4842"/>
                  <a:pt x="0" y="7760"/>
                  <a:pt x="1260" y="9941"/>
                </a:cubicBezTo>
                <a:cubicBezTo>
                  <a:pt x="2310" y="11769"/>
                  <a:pt x="4336" y="12810"/>
                  <a:pt x="6376" y="12810"/>
                </a:cubicBezTo>
                <a:cubicBezTo>
                  <a:pt x="7058" y="12810"/>
                  <a:pt x="7741" y="12694"/>
                  <a:pt x="8390" y="12451"/>
                </a:cubicBezTo>
                <a:lnTo>
                  <a:pt x="8426" y="12496"/>
                </a:lnTo>
                <a:cubicBezTo>
                  <a:pt x="9534" y="13303"/>
                  <a:pt x="10572" y="14269"/>
                  <a:pt x="11716" y="15076"/>
                </a:cubicBezTo>
                <a:cubicBezTo>
                  <a:pt x="11804" y="15141"/>
                  <a:pt x="11897" y="15170"/>
                  <a:pt x="11987" y="15170"/>
                </a:cubicBezTo>
                <a:cubicBezTo>
                  <a:pt x="12317" y="15170"/>
                  <a:pt x="12615" y="14795"/>
                  <a:pt x="12532" y="14447"/>
                </a:cubicBezTo>
                <a:cubicBezTo>
                  <a:pt x="12159" y="13303"/>
                  <a:pt x="11973" y="12123"/>
                  <a:pt x="11751" y="10944"/>
                </a:cubicBezTo>
                <a:cubicBezTo>
                  <a:pt x="13782" y="9755"/>
                  <a:pt x="15077" y="7396"/>
                  <a:pt x="14784" y="5028"/>
                </a:cubicBezTo>
                <a:cubicBezTo>
                  <a:pt x="14447" y="2518"/>
                  <a:pt x="12346" y="443"/>
                  <a:pt x="9871" y="79"/>
                </a:cubicBezTo>
                <a:cubicBezTo>
                  <a:pt x="9560" y="25"/>
                  <a:pt x="9251" y="0"/>
                  <a:pt x="8943" y="0"/>
                </a:cubicBezTo>
                <a:close/>
              </a:path>
            </a:pathLst>
          </a:custGeom>
          <a:solidFill>
            <a:srgbClr val="FFDE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42"/>
          <p:cNvSpPr/>
          <p:nvPr/>
        </p:nvSpPr>
        <p:spPr>
          <a:xfrm rot="-1213240">
            <a:off x="617716" y="3012737"/>
            <a:ext cx="510213" cy="563391"/>
          </a:xfrm>
          <a:custGeom>
            <a:avLst/>
            <a:gdLst/>
            <a:ahLst/>
            <a:cxnLst/>
            <a:rect l="l" t="t" r="r" b="b"/>
            <a:pathLst>
              <a:path w="8635" h="9535" extrusionOk="0">
                <a:moveTo>
                  <a:pt x="4504" y="1142"/>
                </a:moveTo>
                <a:cubicBezTo>
                  <a:pt x="4738" y="1142"/>
                  <a:pt x="4848" y="1493"/>
                  <a:pt x="4950" y="1739"/>
                </a:cubicBezTo>
                <a:cubicBezTo>
                  <a:pt x="5100" y="1961"/>
                  <a:pt x="6945" y="5357"/>
                  <a:pt x="7317" y="6138"/>
                </a:cubicBezTo>
                <a:cubicBezTo>
                  <a:pt x="7060" y="6102"/>
                  <a:pt x="6839" y="6067"/>
                  <a:pt x="6581" y="6023"/>
                </a:cubicBezTo>
                <a:cubicBezTo>
                  <a:pt x="6540" y="6015"/>
                  <a:pt x="6499" y="6011"/>
                  <a:pt x="6461" y="6011"/>
                </a:cubicBezTo>
                <a:cubicBezTo>
                  <a:pt x="6155" y="6011"/>
                  <a:pt x="5960" y="6251"/>
                  <a:pt x="6023" y="6581"/>
                </a:cubicBezTo>
                <a:cubicBezTo>
                  <a:pt x="6058" y="7060"/>
                  <a:pt x="6094" y="7876"/>
                  <a:pt x="6209" y="8355"/>
                </a:cubicBezTo>
                <a:cubicBezTo>
                  <a:pt x="6138" y="8426"/>
                  <a:pt x="5916" y="8426"/>
                  <a:pt x="5650" y="8462"/>
                </a:cubicBezTo>
                <a:cubicBezTo>
                  <a:pt x="4728" y="8506"/>
                  <a:pt x="3655" y="8541"/>
                  <a:pt x="2732" y="8577"/>
                </a:cubicBezTo>
                <a:cubicBezTo>
                  <a:pt x="2768" y="7983"/>
                  <a:pt x="2812" y="7397"/>
                  <a:pt x="2919" y="6803"/>
                </a:cubicBezTo>
                <a:cubicBezTo>
                  <a:pt x="2954" y="6581"/>
                  <a:pt x="2883" y="6431"/>
                  <a:pt x="2732" y="6324"/>
                </a:cubicBezTo>
                <a:cubicBezTo>
                  <a:pt x="2671" y="6193"/>
                  <a:pt x="2522" y="6096"/>
                  <a:pt x="2339" y="6096"/>
                </a:cubicBezTo>
                <a:cubicBezTo>
                  <a:pt x="2311" y="6096"/>
                  <a:pt x="2282" y="6098"/>
                  <a:pt x="2253" y="6102"/>
                </a:cubicBezTo>
                <a:cubicBezTo>
                  <a:pt x="1925" y="6138"/>
                  <a:pt x="1624" y="6209"/>
                  <a:pt x="1331" y="6289"/>
                </a:cubicBezTo>
                <a:cubicBezTo>
                  <a:pt x="1775" y="5544"/>
                  <a:pt x="4142" y="1225"/>
                  <a:pt x="4471" y="1145"/>
                </a:cubicBezTo>
                <a:cubicBezTo>
                  <a:pt x="4482" y="1143"/>
                  <a:pt x="4493" y="1142"/>
                  <a:pt x="4504" y="1142"/>
                </a:cubicBezTo>
                <a:close/>
                <a:moveTo>
                  <a:pt x="4586" y="1"/>
                </a:moveTo>
                <a:cubicBezTo>
                  <a:pt x="4063" y="1"/>
                  <a:pt x="3770" y="338"/>
                  <a:pt x="3513" y="701"/>
                </a:cubicBezTo>
                <a:cubicBezTo>
                  <a:pt x="3105" y="1331"/>
                  <a:pt x="852" y="5216"/>
                  <a:pt x="152" y="6546"/>
                </a:cubicBezTo>
                <a:cubicBezTo>
                  <a:pt x="1" y="6839"/>
                  <a:pt x="187" y="7211"/>
                  <a:pt x="551" y="7211"/>
                </a:cubicBezTo>
                <a:cubicBezTo>
                  <a:pt x="994" y="7211"/>
                  <a:pt x="1482" y="7211"/>
                  <a:pt x="1925" y="7131"/>
                </a:cubicBezTo>
                <a:lnTo>
                  <a:pt x="1925" y="7131"/>
                </a:lnTo>
                <a:cubicBezTo>
                  <a:pt x="1810" y="7761"/>
                  <a:pt x="1775" y="8426"/>
                  <a:pt x="1810" y="9056"/>
                </a:cubicBezTo>
                <a:cubicBezTo>
                  <a:pt x="1845" y="9313"/>
                  <a:pt x="2032" y="9535"/>
                  <a:pt x="2289" y="9535"/>
                </a:cubicBezTo>
                <a:cubicBezTo>
                  <a:pt x="3034" y="9464"/>
                  <a:pt x="5987" y="9428"/>
                  <a:pt x="6652" y="9277"/>
                </a:cubicBezTo>
                <a:cubicBezTo>
                  <a:pt x="7060" y="9171"/>
                  <a:pt x="7202" y="8905"/>
                  <a:pt x="7202" y="8506"/>
                </a:cubicBezTo>
                <a:cubicBezTo>
                  <a:pt x="7202" y="8018"/>
                  <a:pt x="7096" y="7504"/>
                  <a:pt x="6980" y="6989"/>
                </a:cubicBezTo>
                <a:lnTo>
                  <a:pt x="6980" y="6989"/>
                </a:lnTo>
                <a:cubicBezTo>
                  <a:pt x="7317" y="7025"/>
                  <a:pt x="7646" y="7096"/>
                  <a:pt x="7983" y="7131"/>
                </a:cubicBezTo>
                <a:cubicBezTo>
                  <a:pt x="8007" y="7135"/>
                  <a:pt x="8033" y="7137"/>
                  <a:pt x="8059" y="7137"/>
                </a:cubicBezTo>
                <a:cubicBezTo>
                  <a:pt x="8335" y="7137"/>
                  <a:pt x="8635" y="6922"/>
                  <a:pt x="8497" y="6581"/>
                </a:cubicBezTo>
                <a:cubicBezTo>
                  <a:pt x="7983" y="5287"/>
                  <a:pt x="6058" y="1482"/>
                  <a:pt x="5650" y="852"/>
                </a:cubicBezTo>
                <a:cubicBezTo>
                  <a:pt x="5393" y="480"/>
                  <a:pt x="5100" y="36"/>
                  <a:pt x="45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42"/>
          <p:cNvSpPr/>
          <p:nvPr/>
        </p:nvSpPr>
        <p:spPr>
          <a:xfrm rot="-1213220">
            <a:off x="507436" y="3807251"/>
            <a:ext cx="576278" cy="580396"/>
          </a:xfrm>
          <a:custGeom>
            <a:avLst/>
            <a:gdLst/>
            <a:ahLst/>
            <a:cxnLst/>
            <a:rect l="l" t="t" r="r" b="b"/>
            <a:pathLst>
              <a:path w="11193" h="11273" extrusionOk="0">
                <a:moveTo>
                  <a:pt x="5836" y="1109"/>
                </a:moveTo>
                <a:cubicBezTo>
                  <a:pt x="6022" y="1553"/>
                  <a:pt x="6208" y="1996"/>
                  <a:pt x="6386" y="2440"/>
                </a:cubicBezTo>
                <a:cubicBezTo>
                  <a:pt x="6537" y="2803"/>
                  <a:pt x="6652" y="3326"/>
                  <a:pt x="7051" y="3513"/>
                </a:cubicBezTo>
                <a:cubicBezTo>
                  <a:pt x="7166" y="3584"/>
                  <a:pt x="7317" y="3584"/>
                  <a:pt x="7423" y="3584"/>
                </a:cubicBezTo>
                <a:cubicBezTo>
                  <a:pt x="7760" y="3584"/>
                  <a:pt x="8053" y="3468"/>
                  <a:pt x="8310" y="3362"/>
                </a:cubicBezTo>
                <a:cubicBezTo>
                  <a:pt x="8718" y="3247"/>
                  <a:pt x="9091" y="3069"/>
                  <a:pt x="9490" y="2883"/>
                </a:cubicBezTo>
                <a:cubicBezTo>
                  <a:pt x="9641" y="3619"/>
                  <a:pt x="9862" y="4320"/>
                  <a:pt x="10049" y="5020"/>
                </a:cubicBezTo>
                <a:cubicBezTo>
                  <a:pt x="9534" y="5242"/>
                  <a:pt x="8940" y="5464"/>
                  <a:pt x="8496" y="5836"/>
                </a:cubicBezTo>
                <a:cubicBezTo>
                  <a:pt x="7982" y="6244"/>
                  <a:pt x="7982" y="6794"/>
                  <a:pt x="8159" y="7424"/>
                </a:cubicBezTo>
                <a:cubicBezTo>
                  <a:pt x="8275" y="7796"/>
                  <a:pt x="8647" y="8869"/>
                  <a:pt x="8683" y="9011"/>
                </a:cubicBezTo>
                <a:cubicBezTo>
                  <a:pt x="8603" y="9011"/>
                  <a:pt x="7095" y="9756"/>
                  <a:pt x="6466" y="10013"/>
                </a:cubicBezTo>
                <a:cubicBezTo>
                  <a:pt x="6093" y="9162"/>
                  <a:pt x="5685" y="8311"/>
                  <a:pt x="5321" y="7459"/>
                </a:cubicBezTo>
                <a:cubicBezTo>
                  <a:pt x="5206" y="7282"/>
                  <a:pt x="5055" y="7202"/>
                  <a:pt x="4878" y="7202"/>
                </a:cubicBezTo>
                <a:cubicBezTo>
                  <a:pt x="4763" y="7202"/>
                  <a:pt x="4656" y="7202"/>
                  <a:pt x="4577" y="7237"/>
                </a:cubicBezTo>
                <a:cubicBezTo>
                  <a:pt x="3769" y="7610"/>
                  <a:pt x="2989" y="7982"/>
                  <a:pt x="2173" y="8311"/>
                </a:cubicBezTo>
                <a:cubicBezTo>
                  <a:pt x="1916" y="7681"/>
                  <a:pt x="1588" y="7060"/>
                  <a:pt x="1251" y="6501"/>
                </a:cubicBezTo>
                <a:cubicBezTo>
                  <a:pt x="2102" y="5987"/>
                  <a:pt x="3024" y="5508"/>
                  <a:pt x="3947" y="5100"/>
                </a:cubicBezTo>
                <a:cubicBezTo>
                  <a:pt x="4319" y="4949"/>
                  <a:pt x="4284" y="4541"/>
                  <a:pt x="4027" y="4320"/>
                </a:cubicBezTo>
                <a:cubicBezTo>
                  <a:pt x="4027" y="4284"/>
                  <a:pt x="4027" y="4249"/>
                  <a:pt x="3991" y="4213"/>
                </a:cubicBezTo>
                <a:cubicBezTo>
                  <a:pt x="3690" y="3584"/>
                  <a:pt x="3362" y="2954"/>
                  <a:pt x="3024" y="2324"/>
                </a:cubicBezTo>
                <a:cubicBezTo>
                  <a:pt x="3991" y="1916"/>
                  <a:pt x="4914" y="1517"/>
                  <a:pt x="5836" y="1109"/>
                </a:cubicBezTo>
                <a:close/>
                <a:moveTo>
                  <a:pt x="6093" y="1"/>
                </a:moveTo>
                <a:cubicBezTo>
                  <a:pt x="6022" y="1"/>
                  <a:pt x="5907" y="1"/>
                  <a:pt x="5836" y="36"/>
                </a:cubicBezTo>
                <a:lnTo>
                  <a:pt x="2173" y="1695"/>
                </a:lnTo>
                <a:cubicBezTo>
                  <a:pt x="1951" y="1810"/>
                  <a:pt x="1916" y="2103"/>
                  <a:pt x="2031" y="2324"/>
                </a:cubicBezTo>
                <a:cubicBezTo>
                  <a:pt x="2359" y="3025"/>
                  <a:pt x="2696" y="3734"/>
                  <a:pt x="3024" y="4435"/>
                </a:cubicBezTo>
                <a:cubicBezTo>
                  <a:pt x="2102" y="4878"/>
                  <a:pt x="1215" y="5393"/>
                  <a:pt x="328" y="5907"/>
                </a:cubicBezTo>
                <a:cubicBezTo>
                  <a:pt x="71" y="6058"/>
                  <a:pt x="0" y="6351"/>
                  <a:pt x="142" y="6617"/>
                </a:cubicBezTo>
                <a:cubicBezTo>
                  <a:pt x="621" y="7459"/>
                  <a:pt x="958" y="8346"/>
                  <a:pt x="1366" y="9277"/>
                </a:cubicBezTo>
                <a:cubicBezTo>
                  <a:pt x="1437" y="9455"/>
                  <a:pt x="1623" y="9534"/>
                  <a:pt x="1809" y="9534"/>
                </a:cubicBezTo>
                <a:cubicBezTo>
                  <a:pt x="1916" y="9534"/>
                  <a:pt x="2031" y="9499"/>
                  <a:pt x="2102" y="9455"/>
                </a:cubicBezTo>
                <a:cubicBezTo>
                  <a:pt x="2883" y="9056"/>
                  <a:pt x="3725" y="8754"/>
                  <a:pt x="4577" y="8426"/>
                </a:cubicBezTo>
                <a:cubicBezTo>
                  <a:pt x="4949" y="9277"/>
                  <a:pt x="5321" y="10164"/>
                  <a:pt x="5721" y="11007"/>
                </a:cubicBezTo>
                <a:cubicBezTo>
                  <a:pt x="5800" y="11157"/>
                  <a:pt x="6022" y="11273"/>
                  <a:pt x="6208" y="11273"/>
                </a:cubicBezTo>
                <a:lnTo>
                  <a:pt x="6350" y="11273"/>
                </a:lnTo>
                <a:cubicBezTo>
                  <a:pt x="7131" y="10936"/>
                  <a:pt x="7902" y="10608"/>
                  <a:pt x="8718" y="10271"/>
                </a:cubicBezTo>
                <a:cubicBezTo>
                  <a:pt x="9312" y="10013"/>
                  <a:pt x="9898" y="9827"/>
                  <a:pt x="9862" y="9091"/>
                </a:cubicBezTo>
                <a:cubicBezTo>
                  <a:pt x="9862" y="8346"/>
                  <a:pt x="9419" y="7610"/>
                  <a:pt x="9233" y="6909"/>
                </a:cubicBezTo>
                <a:cubicBezTo>
                  <a:pt x="9126" y="6501"/>
                  <a:pt x="9383" y="6466"/>
                  <a:pt x="9756" y="6280"/>
                </a:cubicBezTo>
                <a:cubicBezTo>
                  <a:pt x="10119" y="6093"/>
                  <a:pt x="10527" y="5907"/>
                  <a:pt x="10900" y="5730"/>
                </a:cubicBezTo>
                <a:cubicBezTo>
                  <a:pt x="11122" y="5650"/>
                  <a:pt x="11193" y="5357"/>
                  <a:pt x="11157" y="5171"/>
                </a:cubicBezTo>
                <a:cubicBezTo>
                  <a:pt x="10900" y="4133"/>
                  <a:pt x="10598" y="3105"/>
                  <a:pt x="10306" y="2067"/>
                </a:cubicBezTo>
                <a:cubicBezTo>
                  <a:pt x="10235" y="1845"/>
                  <a:pt x="10013" y="1695"/>
                  <a:pt x="9827" y="1695"/>
                </a:cubicBezTo>
                <a:cubicBezTo>
                  <a:pt x="9756" y="1695"/>
                  <a:pt x="9641" y="1739"/>
                  <a:pt x="9570" y="1774"/>
                </a:cubicBezTo>
                <a:cubicBezTo>
                  <a:pt x="9197" y="1961"/>
                  <a:pt x="8018" y="2510"/>
                  <a:pt x="7831" y="2510"/>
                </a:cubicBezTo>
                <a:cubicBezTo>
                  <a:pt x="7716" y="2510"/>
                  <a:pt x="7645" y="2546"/>
                  <a:pt x="7610" y="2546"/>
                </a:cubicBezTo>
                <a:cubicBezTo>
                  <a:pt x="7539" y="2546"/>
                  <a:pt x="7494" y="2475"/>
                  <a:pt x="7388" y="2289"/>
                </a:cubicBezTo>
                <a:cubicBezTo>
                  <a:pt x="7051" y="1624"/>
                  <a:pt x="6794" y="887"/>
                  <a:pt x="6501" y="222"/>
                </a:cubicBezTo>
                <a:cubicBezTo>
                  <a:pt x="6430" y="36"/>
                  <a:pt x="6279" y="1"/>
                  <a:pt x="6093" y="1"/>
                </a:cubicBezTo>
                <a:close/>
              </a:path>
            </a:pathLst>
          </a:custGeom>
          <a:solidFill>
            <a:srgbClr val="FF8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42"/>
          <p:cNvSpPr/>
          <p:nvPr/>
        </p:nvSpPr>
        <p:spPr>
          <a:xfrm>
            <a:off x="7318925" y="795013"/>
            <a:ext cx="1367560" cy="776478"/>
          </a:xfrm>
          <a:custGeom>
            <a:avLst/>
            <a:gdLst/>
            <a:ahLst/>
            <a:cxnLst/>
            <a:rect l="l" t="t" r="r" b="b"/>
            <a:pathLst>
              <a:path w="24180" h="13729" extrusionOk="0">
                <a:moveTo>
                  <a:pt x="9408" y="1204"/>
                </a:moveTo>
                <a:cubicBezTo>
                  <a:pt x="11003" y="1204"/>
                  <a:pt x="12447" y="2690"/>
                  <a:pt x="12416" y="4263"/>
                </a:cubicBezTo>
                <a:cubicBezTo>
                  <a:pt x="12416" y="4648"/>
                  <a:pt x="12722" y="4854"/>
                  <a:pt x="13027" y="4854"/>
                </a:cubicBezTo>
                <a:cubicBezTo>
                  <a:pt x="13219" y="4854"/>
                  <a:pt x="13411" y="4772"/>
                  <a:pt x="13525" y="4600"/>
                </a:cubicBezTo>
                <a:cubicBezTo>
                  <a:pt x="14447" y="3198"/>
                  <a:pt x="16044" y="2383"/>
                  <a:pt x="17702" y="2383"/>
                </a:cubicBezTo>
                <a:cubicBezTo>
                  <a:pt x="19405" y="2383"/>
                  <a:pt x="20877" y="3420"/>
                  <a:pt x="21657" y="4928"/>
                </a:cubicBezTo>
                <a:cubicBezTo>
                  <a:pt x="22429" y="6444"/>
                  <a:pt x="22207" y="8254"/>
                  <a:pt x="21028" y="9513"/>
                </a:cubicBezTo>
                <a:cubicBezTo>
                  <a:pt x="20478" y="10107"/>
                  <a:pt x="19768" y="10551"/>
                  <a:pt x="18961" y="10772"/>
                </a:cubicBezTo>
                <a:cubicBezTo>
                  <a:pt x="18753" y="10829"/>
                  <a:pt x="18359" y="10892"/>
                  <a:pt x="17958" y="10892"/>
                </a:cubicBezTo>
                <a:cubicBezTo>
                  <a:pt x="17352" y="10892"/>
                  <a:pt x="16730" y="10747"/>
                  <a:pt x="16709" y="10214"/>
                </a:cubicBezTo>
                <a:cubicBezTo>
                  <a:pt x="16681" y="9870"/>
                  <a:pt x="16369" y="9623"/>
                  <a:pt x="16076" y="9623"/>
                </a:cubicBezTo>
                <a:cubicBezTo>
                  <a:pt x="15901" y="9623"/>
                  <a:pt x="15732" y="9712"/>
                  <a:pt x="15636" y="9921"/>
                </a:cubicBezTo>
                <a:cubicBezTo>
                  <a:pt x="15414" y="10364"/>
                  <a:pt x="15263" y="10772"/>
                  <a:pt x="14891" y="11180"/>
                </a:cubicBezTo>
                <a:cubicBezTo>
                  <a:pt x="14563" y="11508"/>
                  <a:pt x="14155" y="11845"/>
                  <a:pt x="13747" y="12067"/>
                </a:cubicBezTo>
                <a:cubicBezTo>
                  <a:pt x="13022" y="12483"/>
                  <a:pt x="12165" y="12736"/>
                  <a:pt x="11329" y="12736"/>
                </a:cubicBezTo>
                <a:cubicBezTo>
                  <a:pt x="11275" y="12736"/>
                  <a:pt x="11220" y="12735"/>
                  <a:pt x="11166" y="12732"/>
                </a:cubicBezTo>
                <a:cubicBezTo>
                  <a:pt x="9241" y="12653"/>
                  <a:pt x="7618" y="11358"/>
                  <a:pt x="6838" y="9664"/>
                </a:cubicBezTo>
                <a:cubicBezTo>
                  <a:pt x="6762" y="9478"/>
                  <a:pt x="6558" y="9384"/>
                  <a:pt x="6356" y="9384"/>
                </a:cubicBezTo>
                <a:cubicBezTo>
                  <a:pt x="6153" y="9384"/>
                  <a:pt x="5951" y="9478"/>
                  <a:pt x="5880" y="9664"/>
                </a:cubicBezTo>
                <a:cubicBezTo>
                  <a:pt x="5543" y="10364"/>
                  <a:pt x="5064" y="10879"/>
                  <a:pt x="4213" y="11065"/>
                </a:cubicBezTo>
                <a:cubicBezTo>
                  <a:pt x="4087" y="11087"/>
                  <a:pt x="3963" y="11098"/>
                  <a:pt x="3842" y="11098"/>
                </a:cubicBezTo>
                <a:cubicBezTo>
                  <a:pt x="3140" y="11098"/>
                  <a:pt x="2519" y="10735"/>
                  <a:pt x="2111" y="10107"/>
                </a:cubicBezTo>
                <a:cubicBezTo>
                  <a:pt x="1259" y="8777"/>
                  <a:pt x="2111" y="7189"/>
                  <a:pt x="3512" y="6888"/>
                </a:cubicBezTo>
                <a:cubicBezTo>
                  <a:pt x="3512" y="6923"/>
                  <a:pt x="3548" y="6923"/>
                  <a:pt x="3548" y="6968"/>
                </a:cubicBezTo>
                <a:cubicBezTo>
                  <a:pt x="3662" y="7149"/>
                  <a:pt x="3822" y="7225"/>
                  <a:pt x="3981" y="7225"/>
                </a:cubicBezTo>
                <a:cubicBezTo>
                  <a:pt x="4242" y="7225"/>
                  <a:pt x="4500" y="7021"/>
                  <a:pt x="4550" y="6746"/>
                </a:cubicBezTo>
                <a:cubicBezTo>
                  <a:pt x="4807" y="6524"/>
                  <a:pt x="4771" y="5966"/>
                  <a:pt x="4363" y="5815"/>
                </a:cubicBezTo>
                <a:cubicBezTo>
                  <a:pt x="4450" y="5481"/>
                  <a:pt x="4775" y="5265"/>
                  <a:pt x="5107" y="5265"/>
                </a:cubicBezTo>
                <a:cubicBezTo>
                  <a:pt x="5356" y="5265"/>
                  <a:pt x="5609" y="5387"/>
                  <a:pt x="5765" y="5673"/>
                </a:cubicBezTo>
                <a:cubicBezTo>
                  <a:pt x="5800" y="5779"/>
                  <a:pt x="5845" y="5895"/>
                  <a:pt x="5880" y="6001"/>
                </a:cubicBezTo>
                <a:cubicBezTo>
                  <a:pt x="5980" y="6216"/>
                  <a:pt x="6158" y="6306"/>
                  <a:pt x="6342" y="6306"/>
                </a:cubicBezTo>
                <a:cubicBezTo>
                  <a:pt x="6699" y="6306"/>
                  <a:pt x="7082" y="5972"/>
                  <a:pt x="6989" y="5558"/>
                </a:cubicBezTo>
                <a:cubicBezTo>
                  <a:pt x="6953" y="5371"/>
                  <a:pt x="6873" y="5229"/>
                  <a:pt x="6802" y="5043"/>
                </a:cubicBezTo>
                <a:cubicBezTo>
                  <a:pt x="6323" y="3598"/>
                  <a:pt x="7210" y="1753"/>
                  <a:pt x="8683" y="1309"/>
                </a:cubicBezTo>
                <a:cubicBezTo>
                  <a:pt x="8925" y="1238"/>
                  <a:pt x="9168" y="1204"/>
                  <a:pt x="9408" y="1204"/>
                </a:cubicBezTo>
                <a:close/>
                <a:moveTo>
                  <a:pt x="9462" y="1"/>
                </a:moveTo>
                <a:cubicBezTo>
                  <a:pt x="9106" y="1"/>
                  <a:pt x="8746" y="53"/>
                  <a:pt x="8390" y="165"/>
                </a:cubicBezTo>
                <a:cubicBezTo>
                  <a:pt x="6616" y="715"/>
                  <a:pt x="5578" y="2383"/>
                  <a:pt x="5508" y="4121"/>
                </a:cubicBezTo>
                <a:cubicBezTo>
                  <a:pt x="5358" y="4075"/>
                  <a:pt x="5210" y="4053"/>
                  <a:pt x="5062" y="4053"/>
                </a:cubicBezTo>
                <a:cubicBezTo>
                  <a:pt x="4842" y="4053"/>
                  <a:pt x="4622" y="4102"/>
                  <a:pt x="4399" y="4192"/>
                </a:cubicBezTo>
                <a:cubicBezTo>
                  <a:pt x="3734" y="4484"/>
                  <a:pt x="3326" y="5150"/>
                  <a:pt x="3290" y="5815"/>
                </a:cubicBezTo>
                <a:cubicBezTo>
                  <a:pt x="1224" y="6258"/>
                  <a:pt x="0" y="8697"/>
                  <a:pt x="1224" y="10622"/>
                </a:cubicBezTo>
                <a:cubicBezTo>
                  <a:pt x="1842" y="11580"/>
                  <a:pt x="2892" y="12054"/>
                  <a:pt x="3937" y="12054"/>
                </a:cubicBezTo>
                <a:cubicBezTo>
                  <a:pt x="4826" y="12054"/>
                  <a:pt x="5712" y="11711"/>
                  <a:pt x="6323" y="11030"/>
                </a:cubicBezTo>
                <a:cubicBezTo>
                  <a:pt x="7352" y="12617"/>
                  <a:pt x="9206" y="13690"/>
                  <a:pt x="11166" y="13726"/>
                </a:cubicBezTo>
                <a:cubicBezTo>
                  <a:pt x="11218" y="13727"/>
                  <a:pt x="11271" y="13728"/>
                  <a:pt x="11323" y="13728"/>
                </a:cubicBezTo>
                <a:cubicBezTo>
                  <a:pt x="12336" y="13728"/>
                  <a:pt x="13349" y="13407"/>
                  <a:pt x="14225" y="12910"/>
                </a:cubicBezTo>
                <a:cubicBezTo>
                  <a:pt x="14855" y="12511"/>
                  <a:pt x="15556" y="11952"/>
                  <a:pt x="16079" y="11322"/>
                </a:cubicBezTo>
                <a:cubicBezTo>
                  <a:pt x="16541" y="11790"/>
                  <a:pt x="17284" y="11965"/>
                  <a:pt x="18028" y="11965"/>
                </a:cubicBezTo>
                <a:cubicBezTo>
                  <a:pt x="18526" y="11965"/>
                  <a:pt x="19024" y="11886"/>
                  <a:pt x="19440" y="11766"/>
                </a:cubicBezTo>
                <a:cubicBezTo>
                  <a:pt x="21099" y="11287"/>
                  <a:pt x="22509" y="9921"/>
                  <a:pt x="23023" y="8298"/>
                </a:cubicBezTo>
                <a:cubicBezTo>
                  <a:pt x="24179" y="4821"/>
                  <a:pt x="21220" y="1199"/>
                  <a:pt x="17728" y="1199"/>
                </a:cubicBezTo>
                <a:cubicBezTo>
                  <a:pt x="17657" y="1199"/>
                  <a:pt x="17587" y="1200"/>
                  <a:pt x="17516" y="1203"/>
                </a:cubicBezTo>
                <a:cubicBezTo>
                  <a:pt x="15964" y="1239"/>
                  <a:pt x="14527" y="1904"/>
                  <a:pt x="13418" y="2932"/>
                </a:cubicBezTo>
                <a:cubicBezTo>
                  <a:pt x="12865" y="1274"/>
                  <a:pt x="11215" y="1"/>
                  <a:pt x="9462" y="1"/>
                </a:cubicBezTo>
                <a:close/>
              </a:path>
            </a:pathLst>
          </a:custGeom>
          <a:solidFill>
            <a:srgbClr val="75E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42"/>
          <p:cNvSpPr/>
          <p:nvPr/>
        </p:nvSpPr>
        <p:spPr>
          <a:xfrm>
            <a:off x="7405397" y="347292"/>
            <a:ext cx="568403" cy="390812"/>
          </a:xfrm>
          <a:custGeom>
            <a:avLst/>
            <a:gdLst/>
            <a:ahLst/>
            <a:cxnLst/>
            <a:rect l="l" t="t" r="r" b="b"/>
            <a:pathLst>
              <a:path w="10050" h="6910" extrusionOk="0">
                <a:moveTo>
                  <a:pt x="2990" y="0"/>
                </a:moveTo>
                <a:cubicBezTo>
                  <a:pt x="2768" y="0"/>
                  <a:pt x="2546" y="187"/>
                  <a:pt x="2511" y="373"/>
                </a:cubicBezTo>
                <a:cubicBezTo>
                  <a:pt x="2254" y="1925"/>
                  <a:pt x="1961" y="3441"/>
                  <a:pt x="1659" y="4958"/>
                </a:cubicBezTo>
                <a:cubicBezTo>
                  <a:pt x="1438" y="4470"/>
                  <a:pt x="1251" y="3956"/>
                  <a:pt x="1145" y="3406"/>
                </a:cubicBezTo>
                <a:cubicBezTo>
                  <a:pt x="1074" y="3140"/>
                  <a:pt x="852" y="3033"/>
                  <a:pt x="666" y="3033"/>
                </a:cubicBezTo>
                <a:cubicBezTo>
                  <a:pt x="329" y="3033"/>
                  <a:pt x="1" y="3291"/>
                  <a:pt x="107" y="3699"/>
                </a:cubicBezTo>
                <a:cubicBezTo>
                  <a:pt x="364" y="4772"/>
                  <a:pt x="808" y="5765"/>
                  <a:pt x="1473" y="6687"/>
                </a:cubicBezTo>
                <a:cubicBezTo>
                  <a:pt x="1588" y="6838"/>
                  <a:pt x="1775" y="6909"/>
                  <a:pt x="1961" y="6909"/>
                </a:cubicBezTo>
                <a:cubicBezTo>
                  <a:pt x="2183" y="6909"/>
                  <a:pt x="2360" y="6803"/>
                  <a:pt x="2404" y="6545"/>
                </a:cubicBezTo>
                <a:cubicBezTo>
                  <a:pt x="2732" y="4692"/>
                  <a:pt x="3025" y="2847"/>
                  <a:pt x="3362" y="1003"/>
                </a:cubicBezTo>
                <a:cubicBezTo>
                  <a:pt x="4435" y="1038"/>
                  <a:pt x="7646" y="1144"/>
                  <a:pt x="8204" y="1144"/>
                </a:cubicBezTo>
                <a:cubicBezTo>
                  <a:pt x="8204" y="1144"/>
                  <a:pt x="8275" y="1189"/>
                  <a:pt x="8346" y="1189"/>
                </a:cubicBezTo>
                <a:lnTo>
                  <a:pt x="8568" y="1189"/>
                </a:lnTo>
                <a:cubicBezTo>
                  <a:pt x="8648" y="1189"/>
                  <a:pt x="8719" y="1189"/>
                  <a:pt x="8719" y="1144"/>
                </a:cubicBezTo>
                <a:lnTo>
                  <a:pt x="8719" y="1144"/>
                </a:lnTo>
                <a:cubicBezTo>
                  <a:pt x="8754" y="1224"/>
                  <a:pt x="8612" y="1925"/>
                  <a:pt x="8612" y="2031"/>
                </a:cubicBezTo>
                <a:cubicBezTo>
                  <a:pt x="8568" y="2368"/>
                  <a:pt x="8905" y="2590"/>
                  <a:pt x="9198" y="2590"/>
                </a:cubicBezTo>
                <a:cubicBezTo>
                  <a:pt x="9455" y="2590"/>
                  <a:pt x="9677" y="2439"/>
                  <a:pt x="9756" y="2182"/>
                </a:cubicBezTo>
                <a:cubicBezTo>
                  <a:pt x="9792" y="1632"/>
                  <a:pt x="10049" y="852"/>
                  <a:pt x="9677" y="373"/>
                </a:cubicBezTo>
                <a:cubicBezTo>
                  <a:pt x="9384" y="36"/>
                  <a:pt x="6723" y="0"/>
                  <a:pt x="4692" y="0"/>
                </a:cubicBezTo>
                <a:lnTo>
                  <a:pt x="3956" y="0"/>
                </a:lnTo>
                <a:cubicBezTo>
                  <a:pt x="3735" y="0"/>
                  <a:pt x="3513" y="36"/>
                  <a:pt x="3327" y="36"/>
                </a:cubicBezTo>
                <a:cubicBezTo>
                  <a:pt x="3211" y="36"/>
                  <a:pt x="3069" y="36"/>
                  <a:pt x="2990" y="0"/>
                </a:cubicBezTo>
                <a:close/>
              </a:path>
            </a:pathLst>
          </a:custGeom>
          <a:solidFill>
            <a:srgbClr val="FF8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42"/>
          <p:cNvSpPr/>
          <p:nvPr/>
        </p:nvSpPr>
        <p:spPr>
          <a:xfrm>
            <a:off x="8356283" y="268550"/>
            <a:ext cx="379670" cy="443694"/>
          </a:xfrm>
          <a:custGeom>
            <a:avLst/>
            <a:gdLst/>
            <a:ahLst/>
            <a:cxnLst/>
            <a:rect l="l" t="t" r="r" b="b"/>
            <a:pathLst>
              <a:path w="6713" h="7845" extrusionOk="0">
                <a:moveTo>
                  <a:pt x="3688" y="1661"/>
                </a:moveTo>
                <a:cubicBezTo>
                  <a:pt x="4389" y="2885"/>
                  <a:pt x="5018" y="4135"/>
                  <a:pt x="5462" y="5465"/>
                </a:cubicBezTo>
                <a:cubicBezTo>
                  <a:pt x="4131" y="5944"/>
                  <a:pt x="2757" y="6352"/>
                  <a:pt x="1391" y="6689"/>
                </a:cubicBezTo>
                <a:cubicBezTo>
                  <a:pt x="2171" y="5022"/>
                  <a:pt x="2908" y="3328"/>
                  <a:pt x="3688" y="1661"/>
                </a:cubicBezTo>
                <a:close/>
                <a:moveTo>
                  <a:pt x="3468" y="1"/>
                </a:moveTo>
                <a:cubicBezTo>
                  <a:pt x="3293" y="1"/>
                  <a:pt x="3126" y="88"/>
                  <a:pt x="3023" y="295"/>
                </a:cubicBezTo>
                <a:cubicBezTo>
                  <a:pt x="1914" y="2548"/>
                  <a:pt x="877" y="4880"/>
                  <a:pt x="96" y="7239"/>
                </a:cubicBezTo>
                <a:cubicBezTo>
                  <a:pt x="1" y="7574"/>
                  <a:pt x="291" y="7844"/>
                  <a:pt x="590" y="7844"/>
                </a:cubicBezTo>
                <a:cubicBezTo>
                  <a:pt x="623" y="7844"/>
                  <a:pt x="657" y="7841"/>
                  <a:pt x="690" y="7833"/>
                </a:cubicBezTo>
                <a:cubicBezTo>
                  <a:pt x="2579" y="7390"/>
                  <a:pt x="4424" y="6831"/>
                  <a:pt x="6269" y="6317"/>
                </a:cubicBezTo>
                <a:cubicBezTo>
                  <a:pt x="6526" y="6246"/>
                  <a:pt x="6712" y="5944"/>
                  <a:pt x="6641" y="5652"/>
                </a:cubicBezTo>
                <a:cubicBezTo>
                  <a:pt x="6127" y="3878"/>
                  <a:pt x="5417" y="2175"/>
                  <a:pt x="4460" y="588"/>
                </a:cubicBezTo>
                <a:cubicBezTo>
                  <a:pt x="4353" y="366"/>
                  <a:pt x="4167" y="295"/>
                  <a:pt x="4016" y="295"/>
                </a:cubicBezTo>
                <a:cubicBezTo>
                  <a:pt x="3879" y="115"/>
                  <a:pt x="3668" y="1"/>
                  <a:pt x="34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"/>
          <p:cNvSpPr txBox="1">
            <a:spLocks noGrp="1"/>
          </p:cNvSpPr>
          <p:nvPr>
            <p:ph type="title"/>
          </p:nvPr>
        </p:nvSpPr>
        <p:spPr>
          <a:xfrm>
            <a:off x="720000" y="1410925"/>
            <a:ext cx="7710900" cy="12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subTitle" idx="1"/>
          </p:nvPr>
        </p:nvSpPr>
        <p:spPr>
          <a:xfrm>
            <a:off x="716475" y="2784325"/>
            <a:ext cx="77109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12" name="Google Shape;212;p8"/>
          <p:cNvGrpSpPr/>
          <p:nvPr/>
        </p:nvGrpSpPr>
        <p:grpSpPr>
          <a:xfrm>
            <a:off x="504250" y="425025"/>
            <a:ext cx="8349300" cy="4293475"/>
            <a:chOff x="504250" y="425025"/>
            <a:chExt cx="8349300" cy="4293475"/>
          </a:xfrm>
        </p:grpSpPr>
        <p:cxnSp>
          <p:nvCxnSpPr>
            <p:cNvPr id="213" name="Google Shape;213;p8"/>
            <p:cNvCxnSpPr/>
            <p:nvPr/>
          </p:nvCxnSpPr>
          <p:spPr>
            <a:xfrm>
              <a:off x="504250" y="425025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8"/>
            <p:cNvCxnSpPr/>
            <p:nvPr/>
          </p:nvCxnSpPr>
          <p:spPr>
            <a:xfrm>
              <a:off x="504250" y="731702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8"/>
            <p:cNvCxnSpPr/>
            <p:nvPr/>
          </p:nvCxnSpPr>
          <p:spPr>
            <a:xfrm>
              <a:off x="504250" y="1038379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8"/>
            <p:cNvCxnSpPr/>
            <p:nvPr/>
          </p:nvCxnSpPr>
          <p:spPr>
            <a:xfrm>
              <a:off x="504250" y="1345055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8"/>
            <p:cNvCxnSpPr/>
            <p:nvPr/>
          </p:nvCxnSpPr>
          <p:spPr>
            <a:xfrm>
              <a:off x="504250" y="1651732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8"/>
            <p:cNvCxnSpPr/>
            <p:nvPr/>
          </p:nvCxnSpPr>
          <p:spPr>
            <a:xfrm>
              <a:off x="504250" y="1958409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8"/>
            <p:cNvCxnSpPr/>
            <p:nvPr/>
          </p:nvCxnSpPr>
          <p:spPr>
            <a:xfrm>
              <a:off x="504250" y="2265086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8"/>
            <p:cNvCxnSpPr/>
            <p:nvPr/>
          </p:nvCxnSpPr>
          <p:spPr>
            <a:xfrm>
              <a:off x="504250" y="2571763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8"/>
            <p:cNvCxnSpPr/>
            <p:nvPr/>
          </p:nvCxnSpPr>
          <p:spPr>
            <a:xfrm>
              <a:off x="504250" y="2878439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8"/>
            <p:cNvCxnSpPr/>
            <p:nvPr/>
          </p:nvCxnSpPr>
          <p:spPr>
            <a:xfrm>
              <a:off x="504250" y="3185116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8"/>
            <p:cNvCxnSpPr/>
            <p:nvPr/>
          </p:nvCxnSpPr>
          <p:spPr>
            <a:xfrm>
              <a:off x="504250" y="3491793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8"/>
            <p:cNvCxnSpPr/>
            <p:nvPr/>
          </p:nvCxnSpPr>
          <p:spPr>
            <a:xfrm>
              <a:off x="504250" y="3798470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8"/>
            <p:cNvCxnSpPr/>
            <p:nvPr/>
          </p:nvCxnSpPr>
          <p:spPr>
            <a:xfrm>
              <a:off x="504250" y="4105146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8"/>
            <p:cNvCxnSpPr/>
            <p:nvPr/>
          </p:nvCxnSpPr>
          <p:spPr>
            <a:xfrm>
              <a:off x="504250" y="4411823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8"/>
            <p:cNvCxnSpPr/>
            <p:nvPr/>
          </p:nvCxnSpPr>
          <p:spPr>
            <a:xfrm>
              <a:off x="504250" y="4718500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8" name="Google Shape;228;p8"/>
          <p:cNvSpPr/>
          <p:nvPr/>
        </p:nvSpPr>
        <p:spPr>
          <a:xfrm>
            <a:off x="3583375" y="605999"/>
            <a:ext cx="1984145" cy="485582"/>
          </a:xfrm>
          <a:custGeom>
            <a:avLst/>
            <a:gdLst/>
            <a:ahLst/>
            <a:cxnLst/>
            <a:rect l="l" t="t" r="r" b="b"/>
            <a:pathLst>
              <a:path w="35662" h="8728" extrusionOk="0">
                <a:moveTo>
                  <a:pt x="30119" y="1145"/>
                </a:moveTo>
                <a:cubicBezTo>
                  <a:pt x="30270" y="2440"/>
                  <a:pt x="30376" y="3735"/>
                  <a:pt x="30527" y="5029"/>
                </a:cubicBezTo>
                <a:cubicBezTo>
                  <a:pt x="22359" y="5065"/>
                  <a:pt x="14226" y="5065"/>
                  <a:pt x="6102" y="5100"/>
                </a:cubicBezTo>
                <a:cubicBezTo>
                  <a:pt x="5952" y="3770"/>
                  <a:pt x="5987" y="2475"/>
                  <a:pt x="6209" y="1189"/>
                </a:cubicBezTo>
                <a:cubicBezTo>
                  <a:pt x="14191" y="1145"/>
                  <a:pt x="22172" y="1145"/>
                  <a:pt x="30119" y="1145"/>
                </a:cubicBezTo>
                <a:close/>
                <a:moveTo>
                  <a:pt x="31378" y="2919"/>
                </a:moveTo>
                <a:lnTo>
                  <a:pt x="31378" y="2919"/>
                </a:lnTo>
                <a:cubicBezTo>
                  <a:pt x="32301" y="2999"/>
                  <a:pt x="33223" y="3069"/>
                  <a:pt x="34181" y="3140"/>
                </a:cubicBezTo>
                <a:cubicBezTo>
                  <a:pt x="33817" y="3548"/>
                  <a:pt x="33516" y="4072"/>
                  <a:pt x="33338" y="4586"/>
                </a:cubicBezTo>
                <a:cubicBezTo>
                  <a:pt x="33338" y="4657"/>
                  <a:pt x="33294" y="4737"/>
                  <a:pt x="33294" y="4772"/>
                </a:cubicBezTo>
                <a:cubicBezTo>
                  <a:pt x="32966" y="4843"/>
                  <a:pt x="32673" y="5251"/>
                  <a:pt x="32815" y="5624"/>
                </a:cubicBezTo>
                <a:cubicBezTo>
                  <a:pt x="33072" y="6174"/>
                  <a:pt x="33374" y="6688"/>
                  <a:pt x="33737" y="7176"/>
                </a:cubicBezTo>
                <a:cubicBezTo>
                  <a:pt x="32407" y="7247"/>
                  <a:pt x="31121" y="7318"/>
                  <a:pt x="29791" y="7353"/>
                </a:cubicBezTo>
                <a:cubicBezTo>
                  <a:pt x="29604" y="7025"/>
                  <a:pt x="29525" y="6581"/>
                  <a:pt x="29604" y="6174"/>
                </a:cubicBezTo>
                <a:lnTo>
                  <a:pt x="29604" y="6138"/>
                </a:lnTo>
                <a:lnTo>
                  <a:pt x="30562" y="6138"/>
                </a:lnTo>
                <a:cubicBezTo>
                  <a:pt x="30784" y="6138"/>
                  <a:pt x="30935" y="6023"/>
                  <a:pt x="31041" y="5845"/>
                </a:cubicBezTo>
                <a:cubicBezTo>
                  <a:pt x="31343" y="5766"/>
                  <a:pt x="31635" y="5508"/>
                  <a:pt x="31600" y="5180"/>
                </a:cubicBezTo>
                <a:cubicBezTo>
                  <a:pt x="31520" y="4400"/>
                  <a:pt x="31449" y="3664"/>
                  <a:pt x="31378" y="2919"/>
                </a:cubicBezTo>
                <a:close/>
                <a:moveTo>
                  <a:pt x="4994" y="4178"/>
                </a:moveTo>
                <a:cubicBezTo>
                  <a:pt x="4994" y="4737"/>
                  <a:pt x="5029" y="5287"/>
                  <a:pt x="5136" y="5881"/>
                </a:cubicBezTo>
                <a:cubicBezTo>
                  <a:pt x="5180" y="6138"/>
                  <a:pt x="5322" y="6244"/>
                  <a:pt x="5508" y="6244"/>
                </a:cubicBezTo>
                <a:cubicBezTo>
                  <a:pt x="5579" y="6244"/>
                  <a:pt x="5694" y="6244"/>
                  <a:pt x="5765" y="6209"/>
                </a:cubicBezTo>
                <a:lnTo>
                  <a:pt x="6909" y="6209"/>
                </a:lnTo>
                <a:cubicBezTo>
                  <a:pt x="6688" y="6617"/>
                  <a:pt x="6617" y="7131"/>
                  <a:pt x="6688" y="7575"/>
                </a:cubicBezTo>
                <a:cubicBezTo>
                  <a:pt x="5180" y="7539"/>
                  <a:pt x="3699" y="7397"/>
                  <a:pt x="2218" y="7176"/>
                </a:cubicBezTo>
                <a:cubicBezTo>
                  <a:pt x="2626" y="6874"/>
                  <a:pt x="2998" y="6581"/>
                  <a:pt x="3406" y="6289"/>
                </a:cubicBezTo>
                <a:cubicBezTo>
                  <a:pt x="3663" y="6289"/>
                  <a:pt x="3885" y="6023"/>
                  <a:pt x="3956" y="5766"/>
                </a:cubicBezTo>
                <a:cubicBezTo>
                  <a:pt x="4071" y="5437"/>
                  <a:pt x="3850" y="5065"/>
                  <a:pt x="3513" y="5065"/>
                </a:cubicBezTo>
                <a:lnTo>
                  <a:pt x="3477" y="5065"/>
                </a:lnTo>
                <a:cubicBezTo>
                  <a:pt x="3034" y="4879"/>
                  <a:pt x="2626" y="4622"/>
                  <a:pt x="2253" y="4329"/>
                </a:cubicBezTo>
                <a:cubicBezTo>
                  <a:pt x="3140" y="4249"/>
                  <a:pt x="4071" y="4214"/>
                  <a:pt x="4994" y="4178"/>
                </a:cubicBezTo>
                <a:close/>
                <a:moveTo>
                  <a:pt x="30341" y="1"/>
                </a:moveTo>
                <a:cubicBezTo>
                  <a:pt x="22252" y="36"/>
                  <a:pt x="14191" y="36"/>
                  <a:pt x="6102" y="36"/>
                </a:cubicBezTo>
                <a:cubicBezTo>
                  <a:pt x="5845" y="36"/>
                  <a:pt x="5659" y="223"/>
                  <a:pt x="5579" y="444"/>
                </a:cubicBezTo>
                <a:cubicBezTo>
                  <a:pt x="5437" y="524"/>
                  <a:pt x="5286" y="666"/>
                  <a:pt x="5251" y="888"/>
                </a:cubicBezTo>
                <a:cubicBezTo>
                  <a:pt x="5100" y="1588"/>
                  <a:pt x="5029" y="2333"/>
                  <a:pt x="4994" y="3069"/>
                </a:cubicBezTo>
                <a:cubicBezTo>
                  <a:pt x="3699" y="3140"/>
                  <a:pt x="2369" y="3185"/>
                  <a:pt x="1074" y="3256"/>
                </a:cubicBezTo>
                <a:cubicBezTo>
                  <a:pt x="781" y="3291"/>
                  <a:pt x="559" y="3548"/>
                  <a:pt x="524" y="3806"/>
                </a:cubicBezTo>
                <a:cubicBezTo>
                  <a:pt x="444" y="3992"/>
                  <a:pt x="444" y="4178"/>
                  <a:pt x="559" y="4329"/>
                </a:cubicBezTo>
                <a:cubicBezTo>
                  <a:pt x="1109" y="4914"/>
                  <a:pt x="1703" y="5437"/>
                  <a:pt x="2369" y="5801"/>
                </a:cubicBezTo>
                <a:cubicBezTo>
                  <a:pt x="1739" y="6324"/>
                  <a:pt x="1074" y="6839"/>
                  <a:pt x="444" y="7318"/>
                </a:cubicBezTo>
                <a:cubicBezTo>
                  <a:pt x="1" y="7690"/>
                  <a:pt x="258" y="8240"/>
                  <a:pt x="666" y="8240"/>
                </a:cubicBezTo>
                <a:cubicBezTo>
                  <a:pt x="781" y="8240"/>
                  <a:pt x="888" y="8204"/>
                  <a:pt x="1003" y="8134"/>
                </a:cubicBezTo>
                <a:cubicBezTo>
                  <a:pt x="2963" y="8462"/>
                  <a:pt x="4914" y="8683"/>
                  <a:pt x="6909" y="8728"/>
                </a:cubicBezTo>
                <a:lnTo>
                  <a:pt x="6954" y="8728"/>
                </a:lnTo>
                <a:cubicBezTo>
                  <a:pt x="7060" y="8728"/>
                  <a:pt x="7131" y="8683"/>
                  <a:pt x="7246" y="8612"/>
                </a:cubicBezTo>
                <a:lnTo>
                  <a:pt x="7282" y="8612"/>
                </a:lnTo>
                <a:cubicBezTo>
                  <a:pt x="7654" y="8612"/>
                  <a:pt x="8062" y="8169"/>
                  <a:pt x="7876" y="7797"/>
                </a:cubicBezTo>
                <a:cubicBezTo>
                  <a:pt x="7654" y="7318"/>
                  <a:pt x="7654" y="6874"/>
                  <a:pt x="7876" y="6431"/>
                </a:cubicBezTo>
                <a:cubicBezTo>
                  <a:pt x="7912" y="6360"/>
                  <a:pt x="7912" y="6289"/>
                  <a:pt x="7912" y="6209"/>
                </a:cubicBezTo>
                <a:cubicBezTo>
                  <a:pt x="14820" y="6174"/>
                  <a:pt x="21694" y="6174"/>
                  <a:pt x="28567" y="6174"/>
                </a:cubicBezTo>
                <a:lnTo>
                  <a:pt x="28567" y="6209"/>
                </a:lnTo>
                <a:cubicBezTo>
                  <a:pt x="28460" y="6803"/>
                  <a:pt x="28567" y="7353"/>
                  <a:pt x="28789" y="7876"/>
                </a:cubicBezTo>
                <a:cubicBezTo>
                  <a:pt x="28718" y="8204"/>
                  <a:pt x="28789" y="8506"/>
                  <a:pt x="29161" y="8506"/>
                </a:cubicBezTo>
                <a:lnTo>
                  <a:pt x="29197" y="8506"/>
                </a:lnTo>
                <a:cubicBezTo>
                  <a:pt x="31041" y="8426"/>
                  <a:pt x="32895" y="8320"/>
                  <a:pt x="34704" y="8240"/>
                </a:cubicBezTo>
                <a:lnTo>
                  <a:pt x="34810" y="8240"/>
                </a:lnTo>
                <a:cubicBezTo>
                  <a:pt x="35218" y="8240"/>
                  <a:pt x="35662" y="7619"/>
                  <a:pt x="35334" y="7282"/>
                </a:cubicBezTo>
                <a:cubicBezTo>
                  <a:pt x="34739" y="6652"/>
                  <a:pt x="34261" y="5987"/>
                  <a:pt x="33888" y="5251"/>
                </a:cubicBezTo>
                <a:cubicBezTo>
                  <a:pt x="34074" y="5180"/>
                  <a:pt x="34225" y="5065"/>
                  <a:pt x="34296" y="4843"/>
                </a:cubicBezTo>
                <a:cubicBezTo>
                  <a:pt x="34518" y="4214"/>
                  <a:pt x="34890" y="3735"/>
                  <a:pt x="35369" y="3327"/>
                </a:cubicBezTo>
                <a:cubicBezTo>
                  <a:pt x="35591" y="3140"/>
                  <a:pt x="35662" y="2777"/>
                  <a:pt x="35511" y="2520"/>
                </a:cubicBezTo>
                <a:cubicBezTo>
                  <a:pt x="35476" y="2298"/>
                  <a:pt x="35369" y="2112"/>
                  <a:pt x="35068" y="2076"/>
                </a:cubicBezTo>
                <a:cubicBezTo>
                  <a:pt x="33817" y="1961"/>
                  <a:pt x="32522" y="1854"/>
                  <a:pt x="31263" y="1775"/>
                </a:cubicBezTo>
                <a:cubicBezTo>
                  <a:pt x="31227" y="1411"/>
                  <a:pt x="31192" y="1074"/>
                  <a:pt x="31156" y="702"/>
                </a:cubicBezTo>
                <a:cubicBezTo>
                  <a:pt x="31121" y="444"/>
                  <a:pt x="30970" y="338"/>
                  <a:pt x="30784" y="338"/>
                </a:cubicBezTo>
                <a:lnTo>
                  <a:pt x="30749" y="338"/>
                </a:lnTo>
                <a:cubicBezTo>
                  <a:pt x="30713" y="152"/>
                  <a:pt x="30598" y="1"/>
                  <a:pt x="30341" y="1"/>
                </a:cubicBezTo>
                <a:close/>
              </a:path>
            </a:pathLst>
          </a:custGeom>
          <a:solidFill>
            <a:srgbClr val="FF8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8"/>
          <p:cNvSpPr/>
          <p:nvPr/>
        </p:nvSpPr>
        <p:spPr>
          <a:xfrm>
            <a:off x="5918421" y="4300589"/>
            <a:ext cx="550008" cy="553364"/>
          </a:xfrm>
          <a:custGeom>
            <a:avLst/>
            <a:gdLst/>
            <a:ahLst/>
            <a:cxnLst/>
            <a:rect l="l" t="t" r="r" b="b"/>
            <a:pathLst>
              <a:path w="15078" h="15170" extrusionOk="0">
                <a:moveTo>
                  <a:pt x="8654" y="1001"/>
                </a:moveTo>
                <a:cubicBezTo>
                  <a:pt x="10762" y="1001"/>
                  <a:pt x="12717" y="2427"/>
                  <a:pt x="13374" y="4399"/>
                </a:cubicBezTo>
                <a:cubicBezTo>
                  <a:pt x="14119" y="6651"/>
                  <a:pt x="12975" y="9170"/>
                  <a:pt x="10900" y="10199"/>
                </a:cubicBezTo>
                <a:cubicBezTo>
                  <a:pt x="10643" y="10314"/>
                  <a:pt x="10607" y="10571"/>
                  <a:pt x="10643" y="10793"/>
                </a:cubicBezTo>
                <a:cubicBezTo>
                  <a:pt x="10758" y="11609"/>
                  <a:pt x="10935" y="12380"/>
                  <a:pt x="11086" y="13161"/>
                </a:cubicBezTo>
                <a:cubicBezTo>
                  <a:pt x="10457" y="12602"/>
                  <a:pt x="9791" y="12123"/>
                  <a:pt x="9126" y="11564"/>
                </a:cubicBezTo>
                <a:cubicBezTo>
                  <a:pt x="8997" y="11436"/>
                  <a:pt x="8857" y="11382"/>
                  <a:pt x="8725" y="11382"/>
                </a:cubicBezTo>
                <a:cubicBezTo>
                  <a:pt x="8630" y="11382"/>
                  <a:pt x="8539" y="11410"/>
                  <a:pt x="8461" y="11458"/>
                </a:cubicBezTo>
                <a:cubicBezTo>
                  <a:pt x="8408" y="11440"/>
                  <a:pt x="8352" y="11431"/>
                  <a:pt x="8297" y="11431"/>
                </a:cubicBezTo>
                <a:cubicBezTo>
                  <a:pt x="8242" y="11431"/>
                  <a:pt x="8186" y="11440"/>
                  <a:pt x="8133" y="11458"/>
                </a:cubicBezTo>
                <a:cubicBezTo>
                  <a:pt x="7573" y="11662"/>
                  <a:pt x="6988" y="11760"/>
                  <a:pt x="6408" y="11760"/>
                </a:cubicBezTo>
                <a:cubicBezTo>
                  <a:pt x="4993" y="11760"/>
                  <a:pt x="3604" y="11178"/>
                  <a:pt x="2661" y="10128"/>
                </a:cubicBezTo>
                <a:cubicBezTo>
                  <a:pt x="1224" y="8540"/>
                  <a:pt x="1144" y="5986"/>
                  <a:pt x="2253" y="4212"/>
                </a:cubicBezTo>
                <a:cubicBezTo>
                  <a:pt x="2883" y="3219"/>
                  <a:pt x="3885" y="2554"/>
                  <a:pt x="4914" y="2075"/>
                </a:cubicBezTo>
                <a:cubicBezTo>
                  <a:pt x="6058" y="1516"/>
                  <a:pt x="7317" y="1037"/>
                  <a:pt x="8576" y="1002"/>
                </a:cubicBezTo>
                <a:cubicBezTo>
                  <a:pt x="8602" y="1001"/>
                  <a:pt x="8628" y="1001"/>
                  <a:pt x="8654" y="1001"/>
                </a:cubicBezTo>
                <a:close/>
                <a:moveTo>
                  <a:pt x="8943" y="0"/>
                </a:moveTo>
                <a:cubicBezTo>
                  <a:pt x="7752" y="0"/>
                  <a:pt x="6593" y="371"/>
                  <a:pt x="5508" y="816"/>
                </a:cubicBezTo>
                <a:cubicBezTo>
                  <a:pt x="4213" y="1330"/>
                  <a:pt x="2954" y="1960"/>
                  <a:pt x="1996" y="2997"/>
                </a:cubicBezTo>
                <a:cubicBezTo>
                  <a:pt x="293" y="4842"/>
                  <a:pt x="0" y="7760"/>
                  <a:pt x="1260" y="9941"/>
                </a:cubicBezTo>
                <a:cubicBezTo>
                  <a:pt x="2310" y="11769"/>
                  <a:pt x="4336" y="12810"/>
                  <a:pt x="6376" y="12810"/>
                </a:cubicBezTo>
                <a:cubicBezTo>
                  <a:pt x="7058" y="12810"/>
                  <a:pt x="7741" y="12694"/>
                  <a:pt x="8390" y="12451"/>
                </a:cubicBezTo>
                <a:lnTo>
                  <a:pt x="8426" y="12496"/>
                </a:lnTo>
                <a:cubicBezTo>
                  <a:pt x="9534" y="13303"/>
                  <a:pt x="10572" y="14269"/>
                  <a:pt x="11716" y="15076"/>
                </a:cubicBezTo>
                <a:cubicBezTo>
                  <a:pt x="11804" y="15141"/>
                  <a:pt x="11897" y="15170"/>
                  <a:pt x="11987" y="15170"/>
                </a:cubicBezTo>
                <a:cubicBezTo>
                  <a:pt x="12317" y="15170"/>
                  <a:pt x="12615" y="14795"/>
                  <a:pt x="12532" y="14447"/>
                </a:cubicBezTo>
                <a:cubicBezTo>
                  <a:pt x="12159" y="13303"/>
                  <a:pt x="11973" y="12123"/>
                  <a:pt x="11751" y="10944"/>
                </a:cubicBezTo>
                <a:cubicBezTo>
                  <a:pt x="13782" y="9755"/>
                  <a:pt x="15077" y="7396"/>
                  <a:pt x="14784" y="5028"/>
                </a:cubicBezTo>
                <a:cubicBezTo>
                  <a:pt x="14447" y="2518"/>
                  <a:pt x="12346" y="443"/>
                  <a:pt x="9871" y="79"/>
                </a:cubicBezTo>
                <a:cubicBezTo>
                  <a:pt x="9560" y="25"/>
                  <a:pt x="9251" y="0"/>
                  <a:pt x="8943" y="0"/>
                </a:cubicBezTo>
                <a:close/>
              </a:path>
            </a:pathLst>
          </a:custGeom>
          <a:solidFill>
            <a:srgbClr val="FFDE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8"/>
          <p:cNvSpPr/>
          <p:nvPr/>
        </p:nvSpPr>
        <p:spPr>
          <a:xfrm>
            <a:off x="2606159" y="3621889"/>
            <a:ext cx="778348" cy="715342"/>
          </a:xfrm>
          <a:custGeom>
            <a:avLst/>
            <a:gdLst/>
            <a:ahLst/>
            <a:cxnLst/>
            <a:rect l="l" t="t" r="r" b="b"/>
            <a:pathLst>
              <a:path w="17925" h="16474" extrusionOk="0">
                <a:moveTo>
                  <a:pt x="11859" y="1074"/>
                </a:moveTo>
                <a:cubicBezTo>
                  <a:pt x="11919" y="1074"/>
                  <a:pt x="11973" y="1087"/>
                  <a:pt x="12018" y="1119"/>
                </a:cubicBezTo>
                <a:cubicBezTo>
                  <a:pt x="12275" y="1225"/>
                  <a:pt x="12532" y="2006"/>
                  <a:pt x="12683" y="2263"/>
                </a:cubicBezTo>
                <a:cubicBezTo>
                  <a:pt x="13126" y="3079"/>
                  <a:pt x="13605" y="3886"/>
                  <a:pt x="14049" y="4666"/>
                </a:cubicBezTo>
                <a:cubicBezTo>
                  <a:pt x="14900" y="6183"/>
                  <a:pt x="15743" y="7699"/>
                  <a:pt x="16629" y="9171"/>
                </a:cubicBezTo>
                <a:cubicBezTo>
                  <a:pt x="14678" y="10245"/>
                  <a:pt x="12639" y="11167"/>
                  <a:pt x="10643" y="12205"/>
                </a:cubicBezTo>
                <a:cubicBezTo>
                  <a:pt x="8692" y="13198"/>
                  <a:pt x="6732" y="14235"/>
                  <a:pt x="4772" y="15273"/>
                </a:cubicBezTo>
                <a:cubicBezTo>
                  <a:pt x="4364" y="14422"/>
                  <a:pt x="3956" y="13570"/>
                  <a:pt x="3592" y="12683"/>
                </a:cubicBezTo>
                <a:lnTo>
                  <a:pt x="3592" y="12683"/>
                </a:lnTo>
                <a:cubicBezTo>
                  <a:pt x="3668" y="12709"/>
                  <a:pt x="3747" y="12734"/>
                  <a:pt x="3825" y="12734"/>
                </a:cubicBezTo>
                <a:cubicBezTo>
                  <a:pt x="3857" y="12734"/>
                  <a:pt x="3889" y="12729"/>
                  <a:pt x="3921" y="12719"/>
                </a:cubicBezTo>
                <a:cubicBezTo>
                  <a:pt x="4142" y="12683"/>
                  <a:pt x="4399" y="12648"/>
                  <a:pt x="4621" y="12533"/>
                </a:cubicBezTo>
                <a:cubicBezTo>
                  <a:pt x="4807" y="12462"/>
                  <a:pt x="4958" y="12276"/>
                  <a:pt x="4923" y="12054"/>
                </a:cubicBezTo>
                <a:cubicBezTo>
                  <a:pt x="4923" y="11832"/>
                  <a:pt x="4737" y="11690"/>
                  <a:pt x="4515" y="11690"/>
                </a:cubicBezTo>
                <a:cubicBezTo>
                  <a:pt x="4459" y="11681"/>
                  <a:pt x="4405" y="11677"/>
                  <a:pt x="4351" y="11677"/>
                </a:cubicBezTo>
                <a:cubicBezTo>
                  <a:pt x="4159" y="11677"/>
                  <a:pt x="3978" y="11726"/>
                  <a:pt x="3770" y="11726"/>
                </a:cubicBezTo>
                <a:cubicBezTo>
                  <a:pt x="3548" y="11761"/>
                  <a:pt x="3371" y="11868"/>
                  <a:pt x="3326" y="12054"/>
                </a:cubicBezTo>
                <a:cubicBezTo>
                  <a:pt x="3105" y="11575"/>
                  <a:pt x="2883" y="11096"/>
                  <a:pt x="2706" y="10617"/>
                </a:cubicBezTo>
                <a:cubicBezTo>
                  <a:pt x="2706" y="10617"/>
                  <a:pt x="3371" y="10431"/>
                  <a:pt x="3663" y="10280"/>
                </a:cubicBezTo>
                <a:cubicBezTo>
                  <a:pt x="4036" y="10023"/>
                  <a:pt x="3885" y="9473"/>
                  <a:pt x="3442" y="9473"/>
                </a:cubicBezTo>
                <a:cubicBezTo>
                  <a:pt x="3411" y="9469"/>
                  <a:pt x="3378" y="9467"/>
                  <a:pt x="3342" y="9467"/>
                </a:cubicBezTo>
                <a:cubicBezTo>
                  <a:pt x="2978" y="9467"/>
                  <a:pt x="2365" y="9654"/>
                  <a:pt x="2333" y="9695"/>
                </a:cubicBezTo>
                <a:cubicBezTo>
                  <a:pt x="2182" y="9358"/>
                  <a:pt x="2040" y="9030"/>
                  <a:pt x="1925" y="8693"/>
                </a:cubicBezTo>
                <a:cubicBezTo>
                  <a:pt x="2262" y="8542"/>
                  <a:pt x="2661" y="8400"/>
                  <a:pt x="2927" y="8178"/>
                </a:cubicBezTo>
                <a:cubicBezTo>
                  <a:pt x="3184" y="7877"/>
                  <a:pt x="2963" y="7433"/>
                  <a:pt x="2590" y="7433"/>
                </a:cubicBezTo>
                <a:cubicBezTo>
                  <a:pt x="2262" y="7433"/>
                  <a:pt x="1890" y="7584"/>
                  <a:pt x="1553" y="7735"/>
                </a:cubicBezTo>
                <a:cubicBezTo>
                  <a:pt x="1411" y="7398"/>
                  <a:pt x="1154" y="7034"/>
                  <a:pt x="1038" y="6697"/>
                </a:cubicBezTo>
                <a:cubicBezTo>
                  <a:pt x="4213" y="4888"/>
                  <a:pt x="7690" y="3265"/>
                  <a:pt x="10909" y="1527"/>
                </a:cubicBezTo>
                <a:cubicBezTo>
                  <a:pt x="11123" y="1401"/>
                  <a:pt x="11563" y="1074"/>
                  <a:pt x="11859" y="1074"/>
                </a:cubicBezTo>
                <a:close/>
                <a:moveTo>
                  <a:pt x="11975" y="0"/>
                </a:moveTo>
                <a:cubicBezTo>
                  <a:pt x="11854" y="0"/>
                  <a:pt x="11722" y="25"/>
                  <a:pt x="11574" y="81"/>
                </a:cubicBezTo>
                <a:cubicBezTo>
                  <a:pt x="10687" y="383"/>
                  <a:pt x="2262" y="4888"/>
                  <a:pt x="338" y="5846"/>
                </a:cubicBezTo>
                <a:cubicBezTo>
                  <a:pt x="45" y="5996"/>
                  <a:pt x="1" y="6325"/>
                  <a:pt x="151" y="6591"/>
                </a:cubicBezTo>
                <a:cubicBezTo>
                  <a:pt x="116" y="6662"/>
                  <a:pt x="80" y="6812"/>
                  <a:pt x="116" y="6954"/>
                </a:cubicBezTo>
                <a:cubicBezTo>
                  <a:pt x="1224" y="10094"/>
                  <a:pt x="2661" y="13198"/>
                  <a:pt x="4071" y="16231"/>
                </a:cubicBezTo>
                <a:cubicBezTo>
                  <a:pt x="4165" y="16400"/>
                  <a:pt x="4343" y="16473"/>
                  <a:pt x="4516" y="16473"/>
                </a:cubicBezTo>
                <a:cubicBezTo>
                  <a:pt x="4607" y="16473"/>
                  <a:pt x="4696" y="16454"/>
                  <a:pt x="4772" y="16417"/>
                </a:cubicBezTo>
                <a:cubicBezTo>
                  <a:pt x="6918" y="15309"/>
                  <a:pt x="15414" y="10803"/>
                  <a:pt x="17596" y="9837"/>
                </a:cubicBezTo>
                <a:cubicBezTo>
                  <a:pt x="17853" y="9695"/>
                  <a:pt x="17924" y="9322"/>
                  <a:pt x="17782" y="9101"/>
                </a:cubicBezTo>
                <a:cubicBezTo>
                  <a:pt x="16780" y="7256"/>
                  <a:pt x="13605" y="1819"/>
                  <a:pt x="13082" y="932"/>
                </a:cubicBezTo>
                <a:cubicBezTo>
                  <a:pt x="12788" y="452"/>
                  <a:pt x="12488" y="0"/>
                  <a:pt x="11975" y="0"/>
                </a:cubicBezTo>
                <a:close/>
              </a:path>
            </a:pathLst>
          </a:custGeom>
          <a:solidFill>
            <a:srgbClr val="FFDE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8"/>
          <p:cNvSpPr/>
          <p:nvPr/>
        </p:nvSpPr>
        <p:spPr>
          <a:xfrm>
            <a:off x="2872993" y="3827453"/>
            <a:ext cx="235263" cy="132960"/>
          </a:xfrm>
          <a:custGeom>
            <a:avLst/>
            <a:gdLst/>
            <a:ahLst/>
            <a:cxnLst/>
            <a:rect l="l" t="t" r="r" b="b"/>
            <a:pathLst>
              <a:path w="5418" h="3062" extrusionOk="0">
                <a:moveTo>
                  <a:pt x="4848" y="1"/>
                </a:moveTo>
                <a:cubicBezTo>
                  <a:pt x="4832" y="1"/>
                  <a:pt x="4816" y="2"/>
                  <a:pt x="4800" y="3"/>
                </a:cubicBezTo>
                <a:cubicBezTo>
                  <a:pt x="4055" y="118"/>
                  <a:pt x="1217" y="1741"/>
                  <a:pt x="472" y="2149"/>
                </a:cubicBezTo>
                <a:cubicBezTo>
                  <a:pt x="1" y="2400"/>
                  <a:pt x="285" y="3061"/>
                  <a:pt x="722" y="3061"/>
                </a:cubicBezTo>
                <a:cubicBezTo>
                  <a:pt x="795" y="3061"/>
                  <a:pt x="872" y="3043"/>
                  <a:pt x="951" y="3001"/>
                </a:cubicBezTo>
                <a:cubicBezTo>
                  <a:pt x="1731" y="2593"/>
                  <a:pt x="4649" y="1147"/>
                  <a:pt x="5163" y="597"/>
                </a:cubicBezTo>
                <a:cubicBezTo>
                  <a:pt x="5417" y="352"/>
                  <a:pt x="5186" y="1"/>
                  <a:pt x="4848" y="1"/>
                </a:cubicBezTo>
                <a:close/>
              </a:path>
            </a:pathLst>
          </a:custGeom>
          <a:solidFill>
            <a:srgbClr val="FFDE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8"/>
          <p:cNvSpPr/>
          <p:nvPr/>
        </p:nvSpPr>
        <p:spPr>
          <a:xfrm>
            <a:off x="2929616" y="3929757"/>
            <a:ext cx="224494" cy="125361"/>
          </a:xfrm>
          <a:custGeom>
            <a:avLst/>
            <a:gdLst/>
            <a:ahLst/>
            <a:cxnLst/>
            <a:rect l="l" t="t" r="r" b="b"/>
            <a:pathLst>
              <a:path w="5170" h="2887" extrusionOk="0">
                <a:moveTo>
                  <a:pt x="4512" y="0"/>
                </a:moveTo>
                <a:cubicBezTo>
                  <a:pt x="4443" y="0"/>
                  <a:pt x="4373" y="16"/>
                  <a:pt x="4303" y="51"/>
                </a:cubicBezTo>
                <a:cubicBezTo>
                  <a:pt x="3052" y="680"/>
                  <a:pt x="1864" y="1452"/>
                  <a:pt x="533" y="1940"/>
                </a:cubicBezTo>
                <a:cubicBezTo>
                  <a:pt x="1" y="2101"/>
                  <a:pt x="166" y="2886"/>
                  <a:pt x="647" y="2886"/>
                </a:cubicBezTo>
                <a:cubicBezTo>
                  <a:pt x="695" y="2886"/>
                  <a:pt x="746" y="2879"/>
                  <a:pt x="800" y="2862"/>
                </a:cubicBezTo>
                <a:cubicBezTo>
                  <a:pt x="2201" y="2383"/>
                  <a:pt x="3717" y="1789"/>
                  <a:pt x="4826" y="751"/>
                </a:cubicBezTo>
                <a:cubicBezTo>
                  <a:pt x="5170" y="445"/>
                  <a:pt x="4878" y="0"/>
                  <a:pt x="4512" y="0"/>
                </a:cubicBezTo>
                <a:close/>
              </a:path>
            </a:pathLst>
          </a:custGeom>
          <a:solidFill>
            <a:srgbClr val="FFDE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8"/>
          <p:cNvSpPr/>
          <p:nvPr/>
        </p:nvSpPr>
        <p:spPr>
          <a:xfrm>
            <a:off x="3368665" y="3632918"/>
            <a:ext cx="94401" cy="98873"/>
          </a:xfrm>
          <a:custGeom>
            <a:avLst/>
            <a:gdLst/>
            <a:ahLst/>
            <a:cxnLst/>
            <a:rect l="l" t="t" r="r" b="b"/>
            <a:pathLst>
              <a:path w="2174" h="2277" extrusionOk="0">
                <a:moveTo>
                  <a:pt x="1597" y="0"/>
                </a:moveTo>
                <a:cubicBezTo>
                  <a:pt x="1557" y="0"/>
                  <a:pt x="1515" y="4"/>
                  <a:pt x="1473" y="13"/>
                </a:cubicBezTo>
                <a:cubicBezTo>
                  <a:pt x="1109" y="84"/>
                  <a:pt x="364" y="1086"/>
                  <a:pt x="222" y="1273"/>
                </a:cubicBezTo>
                <a:cubicBezTo>
                  <a:pt x="1" y="1565"/>
                  <a:pt x="178" y="2009"/>
                  <a:pt x="444" y="2195"/>
                </a:cubicBezTo>
                <a:cubicBezTo>
                  <a:pt x="543" y="2251"/>
                  <a:pt x="647" y="2277"/>
                  <a:pt x="749" y="2277"/>
                </a:cubicBezTo>
                <a:cubicBezTo>
                  <a:pt x="984" y="2277"/>
                  <a:pt x="1212" y="2142"/>
                  <a:pt x="1366" y="1938"/>
                </a:cubicBezTo>
                <a:cubicBezTo>
                  <a:pt x="1508" y="1752"/>
                  <a:pt x="2174" y="829"/>
                  <a:pt x="2138" y="528"/>
                </a:cubicBezTo>
                <a:cubicBezTo>
                  <a:pt x="2107" y="210"/>
                  <a:pt x="1879" y="0"/>
                  <a:pt x="1597" y="0"/>
                </a:cubicBezTo>
                <a:close/>
              </a:path>
            </a:pathLst>
          </a:custGeom>
          <a:solidFill>
            <a:srgbClr val="FFDE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8"/>
          <p:cNvSpPr/>
          <p:nvPr/>
        </p:nvSpPr>
        <p:spPr>
          <a:xfrm>
            <a:off x="3407181" y="3805003"/>
            <a:ext cx="125187" cy="62789"/>
          </a:xfrm>
          <a:custGeom>
            <a:avLst/>
            <a:gdLst/>
            <a:ahLst/>
            <a:cxnLst/>
            <a:rect l="l" t="t" r="r" b="b"/>
            <a:pathLst>
              <a:path w="2883" h="1446" extrusionOk="0">
                <a:moveTo>
                  <a:pt x="813" y="0"/>
                </a:moveTo>
                <a:cubicBezTo>
                  <a:pt x="480" y="0"/>
                  <a:pt x="171" y="149"/>
                  <a:pt x="107" y="485"/>
                </a:cubicBezTo>
                <a:cubicBezTo>
                  <a:pt x="1" y="777"/>
                  <a:pt x="178" y="1221"/>
                  <a:pt x="550" y="1301"/>
                </a:cubicBezTo>
                <a:cubicBezTo>
                  <a:pt x="790" y="1326"/>
                  <a:pt x="1531" y="1445"/>
                  <a:pt x="2058" y="1445"/>
                </a:cubicBezTo>
                <a:cubicBezTo>
                  <a:pt x="2272" y="1445"/>
                  <a:pt x="2451" y="1425"/>
                  <a:pt x="2546" y="1372"/>
                </a:cubicBezTo>
                <a:cubicBezTo>
                  <a:pt x="2883" y="1185"/>
                  <a:pt x="2883" y="777"/>
                  <a:pt x="2661" y="520"/>
                </a:cubicBezTo>
                <a:cubicBezTo>
                  <a:pt x="2439" y="263"/>
                  <a:pt x="1216" y="77"/>
                  <a:pt x="923" y="6"/>
                </a:cubicBezTo>
                <a:cubicBezTo>
                  <a:pt x="886" y="2"/>
                  <a:pt x="849" y="0"/>
                  <a:pt x="813" y="0"/>
                </a:cubicBezTo>
                <a:close/>
              </a:path>
            </a:pathLst>
          </a:custGeom>
          <a:solidFill>
            <a:srgbClr val="FFDE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"/>
          <p:cNvSpPr/>
          <p:nvPr/>
        </p:nvSpPr>
        <p:spPr>
          <a:xfrm>
            <a:off x="2972151" y="375631"/>
            <a:ext cx="206865" cy="480079"/>
          </a:xfrm>
          <a:custGeom>
            <a:avLst/>
            <a:gdLst/>
            <a:ahLst/>
            <a:cxnLst/>
            <a:rect l="l" t="t" r="r" b="b"/>
            <a:pathLst>
              <a:path w="4764" h="11056" extrusionOk="0">
                <a:moveTo>
                  <a:pt x="2510" y="9623"/>
                </a:moveTo>
                <a:lnTo>
                  <a:pt x="2510" y="9623"/>
                </a:lnTo>
                <a:cubicBezTo>
                  <a:pt x="2475" y="9658"/>
                  <a:pt x="2439" y="9729"/>
                  <a:pt x="2395" y="9764"/>
                </a:cubicBezTo>
                <a:cubicBezTo>
                  <a:pt x="2395" y="9729"/>
                  <a:pt x="2360" y="9729"/>
                  <a:pt x="2360" y="9729"/>
                </a:cubicBezTo>
                <a:cubicBezTo>
                  <a:pt x="2439" y="9694"/>
                  <a:pt x="2475" y="9658"/>
                  <a:pt x="2510" y="9623"/>
                </a:cubicBezTo>
                <a:close/>
                <a:moveTo>
                  <a:pt x="4302" y="0"/>
                </a:moveTo>
                <a:cubicBezTo>
                  <a:pt x="4222" y="0"/>
                  <a:pt x="4163" y="59"/>
                  <a:pt x="4133" y="89"/>
                </a:cubicBezTo>
                <a:cubicBezTo>
                  <a:pt x="3991" y="195"/>
                  <a:pt x="3841" y="310"/>
                  <a:pt x="3690" y="417"/>
                </a:cubicBezTo>
                <a:cubicBezTo>
                  <a:pt x="3504" y="532"/>
                  <a:pt x="3433" y="674"/>
                  <a:pt x="3362" y="860"/>
                </a:cubicBezTo>
                <a:cubicBezTo>
                  <a:pt x="3140" y="1490"/>
                  <a:pt x="2989" y="2155"/>
                  <a:pt x="2883" y="2820"/>
                </a:cubicBezTo>
                <a:cubicBezTo>
                  <a:pt x="2661" y="3893"/>
                  <a:pt x="2475" y="5002"/>
                  <a:pt x="2360" y="6075"/>
                </a:cubicBezTo>
                <a:cubicBezTo>
                  <a:pt x="2253" y="7148"/>
                  <a:pt x="2173" y="8212"/>
                  <a:pt x="2173" y="9286"/>
                </a:cubicBezTo>
                <a:cubicBezTo>
                  <a:pt x="1659" y="8141"/>
                  <a:pt x="1180" y="6962"/>
                  <a:pt x="701" y="5818"/>
                </a:cubicBezTo>
                <a:cubicBezTo>
                  <a:pt x="666" y="5667"/>
                  <a:pt x="586" y="5516"/>
                  <a:pt x="515" y="5410"/>
                </a:cubicBezTo>
                <a:cubicBezTo>
                  <a:pt x="496" y="5347"/>
                  <a:pt x="476" y="5318"/>
                  <a:pt x="450" y="5318"/>
                </a:cubicBezTo>
                <a:cubicBezTo>
                  <a:pt x="427" y="5318"/>
                  <a:pt x="400" y="5338"/>
                  <a:pt x="364" y="5374"/>
                </a:cubicBezTo>
                <a:cubicBezTo>
                  <a:pt x="258" y="5516"/>
                  <a:pt x="222" y="5703"/>
                  <a:pt x="142" y="5853"/>
                </a:cubicBezTo>
                <a:cubicBezTo>
                  <a:pt x="1" y="6111"/>
                  <a:pt x="36" y="6332"/>
                  <a:pt x="142" y="6554"/>
                </a:cubicBezTo>
                <a:cubicBezTo>
                  <a:pt x="772" y="7920"/>
                  <a:pt x="1402" y="9286"/>
                  <a:pt x="2031" y="10616"/>
                </a:cubicBezTo>
                <a:cubicBezTo>
                  <a:pt x="2067" y="10731"/>
                  <a:pt x="2102" y="10838"/>
                  <a:pt x="2173" y="10917"/>
                </a:cubicBezTo>
                <a:cubicBezTo>
                  <a:pt x="2234" y="11011"/>
                  <a:pt x="2293" y="11055"/>
                  <a:pt x="2351" y="11055"/>
                </a:cubicBezTo>
                <a:cubicBezTo>
                  <a:pt x="2403" y="11055"/>
                  <a:pt x="2456" y="11020"/>
                  <a:pt x="2510" y="10953"/>
                </a:cubicBezTo>
                <a:cubicBezTo>
                  <a:pt x="2661" y="10802"/>
                  <a:pt x="2768" y="10616"/>
                  <a:pt x="2883" y="10430"/>
                </a:cubicBezTo>
                <a:cubicBezTo>
                  <a:pt x="3362" y="9472"/>
                  <a:pt x="3876" y="8478"/>
                  <a:pt x="4435" y="7512"/>
                </a:cubicBezTo>
                <a:cubicBezTo>
                  <a:pt x="4506" y="7326"/>
                  <a:pt x="4577" y="7184"/>
                  <a:pt x="4657" y="6997"/>
                </a:cubicBezTo>
                <a:cubicBezTo>
                  <a:pt x="4728" y="6926"/>
                  <a:pt x="4763" y="6811"/>
                  <a:pt x="4692" y="6740"/>
                </a:cubicBezTo>
                <a:cubicBezTo>
                  <a:pt x="4612" y="6625"/>
                  <a:pt x="4577" y="6519"/>
                  <a:pt x="4470" y="6483"/>
                </a:cubicBezTo>
                <a:cubicBezTo>
                  <a:pt x="4355" y="6483"/>
                  <a:pt x="4320" y="6625"/>
                  <a:pt x="4249" y="6705"/>
                </a:cubicBezTo>
                <a:cubicBezTo>
                  <a:pt x="3841" y="7441"/>
                  <a:pt x="3362" y="8177"/>
                  <a:pt x="2954" y="8957"/>
                </a:cubicBezTo>
                <a:cubicBezTo>
                  <a:pt x="2918" y="9028"/>
                  <a:pt x="2838" y="9099"/>
                  <a:pt x="2803" y="9179"/>
                </a:cubicBezTo>
                <a:cubicBezTo>
                  <a:pt x="2883" y="8993"/>
                  <a:pt x="2883" y="8807"/>
                  <a:pt x="2883" y="8585"/>
                </a:cubicBezTo>
                <a:cubicBezTo>
                  <a:pt x="2954" y="7290"/>
                  <a:pt x="3105" y="5960"/>
                  <a:pt x="3326" y="4665"/>
                </a:cubicBezTo>
                <a:cubicBezTo>
                  <a:pt x="3583" y="3264"/>
                  <a:pt x="3841" y="1862"/>
                  <a:pt x="4320" y="532"/>
                </a:cubicBezTo>
                <a:cubicBezTo>
                  <a:pt x="4355" y="417"/>
                  <a:pt x="4355" y="346"/>
                  <a:pt x="4355" y="231"/>
                </a:cubicBezTo>
                <a:cubicBezTo>
                  <a:pt x="4391" y="160"/>
                  <a:pt x="4435" y="53"/>
                  <a:pt x="4355" y="9"/>
                </a:cubicBezTo>
                <a:cubicBezTo>
                  <a:pt x="4336" y="3"/>
                  <a:pt x="4319" y="0"/>
                  <a:pt x="4302" y="0"/>
                </a:cubicBezTo>
                <a:close/>
              </a:path>
            </a:pathLst>
          </a:custGeom>
          <a:solidFill>
            <a:srgbClr val="75E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8"/>
          <p:cNvSpPr/>
          <p:nvPr/>
        </p:nvSpPr>
        <p:spPr>
          <a:xfrm>
            <a:off x="6374301" y="924751"/>
            <a:ext cx="472119" cy="521350"/>
          </a:xfrm>
          <a:custGeom>
            <a:avLst/>
            <a:gdLst/>
            <a:ahLst/>
            <a:cxnLst/>
            <a:rect l="l" t="t" r="r" b="b"/>
            <a:pathLst>
              <a:path w="8635" h="9535" extrusionOk="0">
                <a:moveTo>
                  <a:pt x="4504" y="1142"/>
                </a:moveTo>
                <a:cubicBezTo>
                  <a:pt x="4738" y="1142"/>
                  <a:pt x="4848" y="1493"/>
                  <a:pt x="4950" y="1739"/>
                </a:cubicBezTo>
                <a:cubicBezTo>
                  <a:pt x="5100" y="1961"/>
                  <a:pt x="6945" y="5357"/>
                  <a:pt x="7317" y="6138"/>
                </a:cubicBezTo>
                <a:cubicBezTo>
                  <a:pt x="7060" y="6102"/>
                  <a:pt x="6839" y="6067"/>
                  <a:pt x="6581" y="6023"/>
                </a:cubicBezTo>
                <a:cubicBezTo>
                  <a:pt x="6540" y="6015"/>
                  <a:pt x="6499" y="6011"/>
                  <a:pt x="6461" y="6011"/>
                </a:cubicBezTo>
                <a:cubicBezTo>
                  <a:pt x="6155" y="6011"/>
                  <a:pt x="5960" y="6251"/>
                  <a:pt x="6023" y="6581"/>
                </a:cubicBezTo>
                <a:cubicBezTo>
                  <a:pt x="6058" y="7060"/>
                  <a:pt x="6094" y="7876"/>
                  <a:pt x="6209" y="8355"/>
                </a:cubicBezTo>
                <a:cubicBezTo>
                  <a:pt x="6138" y="8426"/>
                  <a:pt x="5916" y="8426"/>
                  <a:pt x="5650" y="8462"/>
                </a:cubicBezTo>
                <a:cubicBezTo>
                  <a:pt x="4728" y="8506"/>
                  <a:pt x="3655" y="8541"/>
                  <a:pt x="2732" y="8577"/>
                </a:cubicBezTo>
                <a:cubicBezTo>
                  <a:pt x="2768" y="7983"/>
                  <a:pt x="2812" y="7397"/>
                  <a:pt x="2919" y="6803"/>
                </a:cubicBezTo>
                <a:cubicBezTo>
                  <a:pt x="2954" y="6581"/>
                  <a:pt x="2883" y="6431"/>
                  <a:pt x="2732" y="6324"/>
                </a:cubicBezTo>
                <a:cubicBezTo>
                  <a:pt x="2671" y="6193"/>
                  <a:pt x="2522" y="6096"/>
                  <a:pt x="2339" y="6096"/>
                </a:cubicBezTo>
                <a:cubicBezTo>
                  <a:pt x="2311" y="6096"/>
                  <a:pt x="2282" y="6098"/>
                  <a:pt x="2253" y="6102"/>
                </a:cubicBezTo>
                <a:cubicBezTo>
                  <a:pt x="1925" y="6138"/>
                  <a:pt x="1624" y="6209"/>
                  <a:pt x="1331" y="6289"/>
                </a:cubicBezTo>
                <a:cubicBezTo>
                  <a:pt x="1775" y="5544"/>
                  <a:pt x="4142" y="1225"/>
                  <a:pt x="4471" y="1145"/>
                </a:cubicBezTo>
                <a:cubicBezTo>
                  <a:pt x="4482" y="1143"/>
                  <a:pt x="4493" y="1142"/>
                  <a:pt x="4504" y="1142"/>
                </a:cubicBezTo>
                <a:close/>
                <a:moveTo>
                  <a:pt x="4586" y="1"/>
                </a:moveTo>
                <a:cubicBezTo>
                  <a:pt x="4063" y="1"/>
                  <a:pt x="3770" y="338"/>
                  <a:pt x="3513" y="701"/>
                </a:cubicBezTo>
                <a:cubicBezTo>
                  <a:pt x="3105" y="1331"/>
                  <a:pt x="852" y="5216"/>
                  <a:pt x="152" y="6546"/>
                </a:cubicBezTo>
                <a:cubicBezTo>
                  <a:pt x="1" y="6839"/>
                  <a:pt x="187" y="7211"/>
                  <a:pt x="551" y="7211"/>
                </a:cubicBezTo>
                <a:cubicBezTo>
                  <a:pt x="994" y="7211"/>
                  <a:pt x="1482" y="7211"/>
                  <a:pt x="1925" y="7131"/>
                </a:cubicBezTo>
                <a:lnTo>
                  <a:pt x="1925" y="7131"/>
                </a:lnTo>
                <a:cubicBezTo>
                  <a:pt x="1810" y="7761"/>
                  <a:pt x="1775" y="8426"/>
                  <a:pt x="1810" y="9056"/>
                </a:cubicBezTo>
                <a:cubicBezTo>
                  <a:pt x="1845" y="9313"/>
                  <a:pt x="2032" y="9535"/>
                  <a:pt x="2289" y="9535"/>
                </a:cubicBezTo>
                <a:cubicBezTo>
                  <a:pt x="3034" y="9464"/>
                  <a:pt x="5987" y="9428"/>
                  <a:pt x="6652" y="9277"/>
                </a:cubicBezTo>
                <a:cubicBezTo>
                  <a:pt x="7060" y="9171"/>
                  <a:pt x="7202" y="8905"/>
                  <a:pt x="7202" y="8506"/>
                </a:cubicBezTo>
                <a:cubicBezTo>
                  <a:pt x="7202" y="8018"/>
                  <a:pt x="7096" y="7504"/>
                  <a:pt x="6980" y="6989"/>
                </a:cubicBezTo>
                <a:lnTo>
                  <a:pt x="6980" y="6989"/>
                </a:lnTo>
                <a:cubicBezTo>
                  <a:pt x="7317" y="7025"/>
                  <a:pt x="7646" y="7096"/>
                  <a:pt x="7983" y="7131"/>
                </a:cubicBezTo>
                <a:cubicBezTo>
                  <a:pt x="8007" y="7135"/>
                  <a:pt x="8033" y="7137"/>
                  <a:pt x="8059" y="7137"/>
                </a:cubicBezTo>
                <a:cubicBezTo>
                  <a:pt x="8335" y="7137"/>
                  <a:pt x="8635" y="6922"/>
                  <a:pt x="8497" y="6581"/>
                </a:cubicBezTo>
                <a:cubicBezTo>
                  <a:pt x="7983" y="5287"/>
                  <a:pt x="6058" y="1482"/>
                  <a:pt x="5650" y="852"/>
                </a:cubicBezTo>
                <a:cubicBezTo>
                  <a:pt x="5393" y="480"/>
                  <a:pt x="5100" y="36"/>
                  <a:pt x="4586" y="1"/>
                </a:cubicBezTo>
                <a:close/>
              </a:path>
            </a:pathLst>
          </a:custGeom>
          <a:solidFill>
            <a:srgbClr val="75E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8"/>
          <p:cNvSpPr/>
          <p:nvPr/>
        </p:nvSpPr>
        <p:spPr>
          <a:xfrm>
            <a:off x="685187" y="3765174"/>
            <a:ext cx="653036" cy="1006631"/>
          </a:xfrm>
          <a:custGeom>
            <a:avLst/>
            <a:gdLst/>
            <a:ahLst/>
            <a:cxnLst/>
            <a:rect l="l" t="t" r="r" b="b"/>
            <a:pathLst>
              <a:path w="11185" h="17242" extrusionOk="0">
                <a:moveTo>
                  <a:pt x="8018" y="1111"/>
                </a:moveTo>
                <a:cubicBezTo>
                  <a:pt x="8497" y="1217"/>
                  <a:pt x="8648" y="2149"/>
                  <a:pt x="8790" y="2548"/>
                </a:cubicBezTo>
                <a:cubicBezTo>
                  <a:pt x="9162" y="3435"/>
                  <a:pt x="9490" y="4321"/>
                  <a:pt x="9792" y="5208"/>
                </a:cubicBezTo>
                <a:cubicBezTo>
                  <a:pt x="9091" y="5288"/>
                  <a:pt x="8462" y="5395"/>
                  <a:pt x="7796" y="5696"/>
                </a:cubicBezTo>
                <a:cubicBezTo>
                  <a:pt x="6909" y="6095"/>
                  <a:pt x="6129" y="6689"/>
                  <a:pt x="5544" y="7470"/>
                </a:cubicBezTo>
                <a:cubicBezTo>
                  <a:pt x="4355" y="9022"/>
                  <a:pt x="3992" y="11088"/>
                  <a:pt x="4612" y="12933"/>
                </a:cubicBezTo>
                <a:cubicBezTo>
                  <a:pt x="4696" y="13203"/>
                  <a:pt x="4952" y="13394"/>
                  <a:pt x="5212" y="13394"/>
                </a:cubicBezTo>
                <a:cubicBezTo>
                  <a:pt x="5310" y="13394"/>
                  <a:pt x="5409" y="13366"/>
                  <a:pt x="5499" y="13305"/>
                </a:cubicBezTo>
                <a:cubicBezTo>
                  <a:pt x="6094" y="12968"/>
                  <a:pt x="6688" y="12676"/>
                  <a:pt x="7317" y="12489"/>
                </a:cubicBezTo>
                <a:cubicBezTo>
                  <a:pt x="7388" y="13376"/>
                  <a:pt x="7761" y="15931"/>
                  <a:pt x="7681" y="16072"/>
                </a:cubicBezTo>
                <a:cubicBezTo>
                  <a:pt x="7681" y="16037"/>
                  <a:pt x="1881" y="15815"/>
                  <a:pt x="1810" y="15815"/>
                </a:cubicBezTo>
                <a:cubicBezTo>
                  <a:pt x="1916" y="15709"/>
                  <a:pt x="1996" y="15558"/>
                  <a:pt x="2103" y="15487"/>
                </a:cubicBezTo>
                <a:cubicBezTo>
                  <a:pt x="2511" y="15115"/>
                  <a:pt x="2954" y="14786"/>
                  <a:pt x="3433" y="14485"/>
                </a:cubicBezTo>
                <a:cubicBezTo>
                  <a:pt x="3690" y="14343"/>
                  <a:pt x="3770" y="13935"/>
                  <a:pt x="3504" y="13678"/>
                </a:cubicBezTo>
                <a:cubicBezTo>
                  <a:pt x="1774" y="11860"/>
                  <a:pt x="994" y="9199"/>
                  <a:pt x="1659" y="6725"/>
                </a:cubicBezTo>
                <a:cubicBezTo>
                  <a:pt x="2253" y="4437"/>
                  <a:pt x="4027" y="2477"/>
                  <a:pt x="6280" y="1661"/>
                </a:cubicBezTo>
                <a:cubicBezTo>
                  <a:pt x="6386" y="1625"/>
                  <a:pt x="6466" y="1519"/>
                  <a:pt x="6537" y="1439"/>
                </a:cubicBezTo>
                <a:cubicBezTo>
                  <a:pt x="6794" y="1404"/>
                  <a:pt x="7051" y="1333"/>
                  <a:pt x="7353" y="1297"/>
                </a:cubicBezTo>
                <a:cubicBezTo>
                  <a:pt x="7539" y="1262"/>
                  <a:pt x="7867" y="1111"/>
                  <a:pt x="8018" y="1111"/>
                </a:cubicBezTo>
                <a:close/>
                <a:moveTo>
                  <a:pt x="8188" y="0"/>
                </a:moveTo>
                <a:cubicBezTo>
                  <a:pt x="7510" y="0"/>
                  <a:pt x="6768" y="382"/>
                  <a:pt x="6165" y="552"/>
                </a:cubicBezTo>
                <a:cubicBezTo>
                  <a:pt x="6058" y="597"/>
                  <a:pt x="5987" y="632"/>
                  <a:pt x="5943" y="703"/>
                </a:cubicBezTo>
                <a:cubicBezTo>
                  <a:pt x="3397" y="1661"/>
                  <a:pt x="1331" y="3807"/>
                  <a:pt x="666" y="6468"/>
                </a:cubicBezTo>
                <a:cubicBezTo>
                  <a:pt x="1" y="9057"/>
                  <a:pt x="701" y="11860"/>
                  <a:pt x="2360" y="13935"/>
                </a:cubicBezTo>
                <a:cubicBezTo>
                  <a:pt x="1952" y="14228"/>
                  <a:pt x="329" y="15709"/>
                  <a:pt x="586" y="16294"/>
                </a:cubicBezTo>
                <a:cubicBezTo>
                  <a:pt x="843" y="16853"/>
                  <a:pt x="1508" y="16924"/>
                  <a:pt x="2067" y="17004"/>
                </a:cubicBezTo>
                <a:cubicBezTo>
                  <a:pt x="2758" y="17094"/>
                  <a:pt x="5375" y="17241"/>
                  <a:pt x="6700" y="17241"/>
                </a:cubicBezTo>
                <a:cubicBezTo>
                  <a:pt x="6940" y="17241"/>
                  <a:pt x="7137" y="17236"/>
                  <a:pt x="7273" y="17225"/>
                </a:cubicBezTo>
                <a:cubicBezTo>
                  <a:pt x="7796" y="17181"/>
                  <a:pt x="8346" y="17146"/>
                  <a:pt x="8648" y="16631"/>
                </a:cubicBezTo>
                <a:cubicBezTo>
                  <a:pt x="8976" y="16037"/>
                  <a:pt x="8426" y="12676"/>
                  <a:pt x="8346" y="11789"/>
                </a:cubicBezTo>
                <a:cubicBezTo>
                  <a:pt x="8315" y="11462"/>
                  <a:pt x="8086" y="11224"/>
                  <a:pt x="7780" y="11224"/>
                </a:cubicBezTo>
                <a:cubicBezTo>
                  <a:pt x="7736" y="11224"/>
                  <a:pt x="7692" y="11229"/>
                  <a:pt x="7646" y="11239"/>
                </a:cubicBezTo>
                <a:cubicBezTo>
                  <a:pt x="6945" y="11381"/>
                  <a:pt x="6280" y="11567"/>
                  <a:pt x="5615" y="11860"/>
                </a:cubicBezTo>
                <a:lnTo>
                  <a:pt x="5615" y="11860"/>
                </a:lnTo>
                <a:cubicBezTo>
                  <a:pt x="5428" y="10645"/>
                  <a:pt x="5650" y="9350"/>
                  <a:pt x="6386" y="8312"/>
                </a:cubicBezTo>
                <a:cubicBezTo>
                  <a:pt x="7101" y="7265"/>
                  <a:pt x="8647" y="6218"/>
                  <a:pt x="10005" y="6218"/>
                </a:cubicBezTo>
                <a:cubicBezTo>
                  <a:pt x="10131" y="6218"/>
                  <a:pt x="10255" y="6227"/>
                  <a:pt x="10377" y="6246"/>
                </a:cubicBezTo>
                <a:cubicBezTo>
                  <a:pt x="10398" y="6248"/>
                  <a:pt x="10418" y="6249"/>
                  <a:pt x="10439" y="6249"/>
                </a:cubicBezTo>
                <a:cubicBezTo>
                  <a:pt x="10797" y="6249"/>
                  <a:pt x="11185" y="5964"/>
                  <a:pt x="11042" y="5545"/>
                </a:cubicBezTo>
                <a:cubicBezTo>
                  <a:pt x="10563" y="3993"/>
                  <a:pt x="9978" y="2441"/>
                  <a:pt x="9313" y="889"/>
                </a:cubicBezTo>
                <a:cubicBezTo>
                  <a:pt x="9127" y="446"/>
                  <a:pt x="8825" y="2"/>
                  <a:pt x="8275" y="2"/>
                </a:cubicBezTo>
                <a:cubicBezTo>
                  <a:pt x="8246" y="1"/>
                  <a:pt x="8217" y="0"/>
                  <a:pt x="8188" y="0"/>
                </a:cubicBezTo>
                <a:close/>
              </a:path>
            </a:pathLst>
          </a:custGeom>
          <a:solidFill>
            <a:srgbClr val="75E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439274" y="4330665"/>
            <a:ext cx="131541" cy="53945"/>
          </a:xfrm>
          <a:custGeom>
            <a:avLst/>
            <a:gdLst/>
            <a:ahLst/>
            <a:cxnLst/>
            <a:rect l="l" t="t" r="r" b="b"/>
            <a:pathLst>
              <a:path w="2253" h="924" extrusionOk="0">
                <a:moveTo>
                  <a:pt x="621" y="1"/>
                </a:moveTo>
                <a:cubicBezTo>
                  <a:pt x="0" y="1"/>
                  <a:pt x="0" y="923"/>
                  <a:pt x="621" y="923"/>
                </a:cubicBezTo>
                <a:lnTo>
                  <a:pt x="1659" y="923"/>
                </a:lnTo>
                <a:cubicBezTo>
                  <a:pt x="2253" y="923"/>
                  <a:pt x="2253" y="1"/>
                  <a:pt x="1659" y="1"/>
                </a:cubicBezTo>
                <a:close/>
              </a:path>
            </a:pathLst>
          </a:custGeom>
          <a:solidFill>
            <a:srgbClr val="75E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"/>
          <p:cNvSpPr/>
          <p:nvPr/>
        </p:nvSpPr>
        <p:spPr>
          <a:xfrm>
            <a:off x="469284" y="4116694"/>
            <a:ext cx="125353" cy="77182"/>
          </a:xfrm>
          <a:custGeom>
            <a:avLst/>
            <a:gdLst/>
            <a:ahLst/>
            <a:cxnLst/>
            <a:rect l="l" t="t" r="r" b="b"/>
            <a:pathLst>
              <a:path w="2147" h="1322" extrusionOk="0">
                <a:moveTo>
                  <a:pt x="646" y="1"/>
                </a:moveTo>
                <a:cubicBezTo>
                  <a:pt x="297" y="1"/>
                  <a:pt x="0" y="313"/>
                  <a:pt x="0" y="633"/>
                </a:cubicBezTo>
                <a:cubicBezTo>
                  <a:pt x="0" y="961"/>
                  <a:pt x="293" y="1227"/>
                  <a:pt x="701" y="1227"/>
                </a:cubicBezTo>
                <a:lnTo>
                  <a:pt x="816" y="1227"/>
                </a:lnTo>
                <a:cubicBezTo>
                  <a:pt x="816" y="1227"/>
                  <a:pt x="852" y="1227"/>
                  <a:pt x="852" y="1263"/>
                </a:cubicBezTo>
                <a:cubicBezTo>
                  <a:pt x="958" y="1263"/>
                  <a:pt x="1074" y="1298"/>
                  <a:pt x="1180" y="1298"/>
                </a:cubicBezTo>
                <a:cubicBezTo>
                  <a:pt x="1257" y="1313"/>
                  <a:pt x="1328" y="1321"/>
                  <a:pt x="1398" y="1321"/>
                </a:cubicBezTo>
                <a:cubicBezTo>
                  <a:pt x="1497" y="1321"/>
                  <a:pt x="1594" y="1304"/>
                  <a:pt x="1703" y="1263"/>
                </a:cubicBezTo>
                <a:cubicBezTo>
                  <a:pt x="1845" y="1227"/>
                  <a:pt x="1996" y="1076"/>
                  <a:pt x="2031" y="926"/>
                </a:cubicBezTo>
                <a:cubicBezTo>
                  <a:pt x="2147" y="597"/>
                  <a:pt x="1845" y="296"/>
                  <a:pt x="1553" y="154"/>
                </a:cubicBezTo>
                <a:cubicBezTo>
                  <a:pt x="1295" y="39"/>
                  <a:pt x="994" y="3"/>
                  <a:pt x="701" y="3"/>
                </a:cubicBezTo>
                <a:cubicBezTo>
                  <a:pt x="682" y="1"/>
                  <a:pt x="664" y="1"/>
                  <a:pt x="646" y="1"/>
                </a:cubicBezTo>
                <a:close/>
              </a:path>
            </a:pathLst>
          </a:custGeom>
          <a:solidFill>
            <a:srgbClr val="75E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8"/>
          <p:cNvSpPr/>
          <p:nvPr/>
        </p:nvSpPr>
        <p:spPr>
          <a:xfrm>
            <a:off x="6663247" y="3621904"/>
            <a:ext cx="486028" cy="489502"/>
          </a:xfrm>
          <a:custGeom>
            <a:avLst/>
            <a:gdLst/>
            <a:ahLst/>
            <a:cxnLst/>
            <a:rect l="l" t="t" r="r" b="b"/>
            <a:pathLst>
              <a:path w="11193" h="11273" extrusionOk="0">
                <a:moveTo>
                  <a:pt x="5836" y="1109"/>
                </a:moveTo>
                <a:cubicBezTo>
                  <a:pt x="6022" y="1553"/>
                  <a:pt x="6208" y="1996"/>
                  <a:pt x="6386" y="2440"/>
                </a:cubicBezTo>
                <a:cubicBezTo>
                  <a:pt x="6537" y="2803"/>
                  <a:pt x="6652" y="3326"/>
                  <a:pt x="7051" y="3513"/>
                </a:cubicBezTo>
                <a:cubicBezTo>
                  <a:pt x="7166" y="3584"/>
                  <a:pt x="7317" y="3584"/>
                  <a:pt x="7423" y="3584"/>
                </a:cubicBezTo>
                <a:cubicBezTo>
                  <a:pt x="7760" y="3584"/>
                  <a:pt x="8053" y="3468"/>
                  <a:pt x="8310" y="3362"/>
                </a:cubicBezTo>
                <a:cubicBezTo>
                  <a:pt x="8718" y="3247"/>
                  <a:pt x="9091" y="3069"/>
                  <a:pt x="9490" y="2883"/>
                </a:cubicBezTo>
                <a:cubicBezTo>
                  <a:pt x="9641" y="3619"/>
                  <a:pt x="9862" y="4320"/>
                  <a:pt x="10049" y="5020"/>
                </a:cubicBezTo>
                <a:cubicBezTo>
                  <a:pt x="9534" y="5242"/>
                  <a:pt x="8940" y="5464"/>
                  <a:pt x="8496" y="5836"/>
                </a:cubicBezTo>
                <a:cubicBezTo>
                  <a:pt x="7982" y="6244"/>
                  <a:pt x="7982" y="6794"/>
                  <a:pt x="8159" y="7424"/>
                </a:cubicBezTo>
                <a:cubicBezTo>
                  <a:pt x="8275" y="7796"/>
                  <a:pt x="8647" y="8869"/>
                  <a:pt x="8683" y="9011"/>
                </a:cubicBezTo>
                <a:cubicBezTo>
                  <a:pt x="8603" y="9011"/>
                  <a:pt x="7095" y="9756"/>
                  <a:pt x="6466" y="10013"/>
                </a:cubicBezTo>
                <a:cubicBezTo>
                  <a:pt x="6093" y="9162"/>
                  <a:pt x="5685" y="8311"/>
                  <a:pt x="5321" y="7459"/>
                </a:cubicBezTo>
                <a:cubicBezTo>
                  <a:pt x="5206" y="7282"/>
                  <a:pt x="5055" y="7202"/>
                  <a:pt x="4878" y="7202"/>
                </a:cubicBezTo>
                <a:cubicBezTo>
                  <a:pt x="4763" y="7202"/>
                  <a:pt x="4656" y="7202"/>
                  <a:pt x="4577" y="7237"/>
                </a:cubicBezTo>
                <a:cubicBezTo>
                  <a:pt x="3769" y="7610"/>
                  <a:pt x="2989" y="7982"/>
                  <a:pt x="2173" y="8311"/>
                </a:cubicBezTo>
                <a:cubicBezTo>
                  <a:pt x="1916" y="7681"/>
                  <a:pt x="1588" y="7060"/>
                  <a:pt x="1251" y="6501"/>
                </a:cubicBezTo>
                <a:cubicBezTo>
                  <a:pt x="2102" y="5987"/>
                  <a:pt x="3024" y="5508"/>
                  <a:pt x="3947" y="5100"/>
                </a:cubicBezTo>
                <a:cubicBezTo>
                  <a:pt x="4319" y="4949"/>
                  <a:pt x="4284" y="4541"/>
                  <a:pt x="4027" y="4320"/>
                </a:cubicBezTo>
                <a:cubicBezTo>
                  <a:pt x="4027" y="4284"/>
                  <a:pt x="4027" y="4249"/>
                  <a:pt x="3991" y="4213"/>
                </a:cubicBezTo>
                <a:cubicBezTo>
                  <a:pt x="3690" y="3584"/>
                  <a:pt x="3362" y="2954"/>
                  <a:pt x="3024" y="2324"/>
                </a:cubicBezTo>
                <a:cubicBezTo>
                  <a:pt x="3991" y="1916"/>
                  <a:pt x="4914" y="1517"/>
                  <a:pt x="5836" y="1109"/>
                </a:cubicBezTo>
                <a:close/>
                <a:moveTo>
                  <a:pt x="6093" y="1"/>
                </a:moveTo>
                <a:cubicBezTo>
                  <a:pt x="6022" y="1"/>
                  <a:pt x="5907" y="1"/>
                  <a:pt x="5836" y="36"/>
                </a:cubicBezTo>
                <a:lnTo>
                  <a:pt x="2173" y="1695"/>
                </a:lnTo>
                <a:cubicBezTo>
                  <a:pt x="1951" y="1810"/>
                  <a:pt x="1916" y="2103"/>
                  <a:pt x="2031" y="2324"/>
                </a:cubicBezTo>
                <a:cubicBezTo>
                  <a:pt x="2359" y="3025"/>
                  <a:pt x="2696" y="3734"/>
                  <a:pt x="3024" y="4435"/>
                </a:cubicBezTo>
                <a:cubicBezTo>
                  <a:pt x="2102" y="4878"/>
                  <a:pt x="1215" y="5393"/>
                  <a:pt x="328" y="5907"/>
                </a:cubicBezTo>
                <a:cubicBezTo>
                  <a:pt x="71" y="6058"/>
                  <a:pt x="0" y="6351"/>
                  <a:pt x="142" y="6617"/>
                </a:cubicBezTo>
                <a:cubicBezTo>
                  <a:pt x="621" y="7459"/>
                  <a:pt x="958" y="8346"/>
                  <a:pt x="1366" y="9277"/>
                </a:cubicBezTo>
                <a:cubicBezTo>
                  <a:pt x="1437" y="9455"/>
                  <a:pt x="1623" y="9534"/>
                  <a:pt x="1809" y="9534"/>
                </a:cubicBezTo>
                <a:cubicBezTo>
                  <a:pt x="1916" y="9534"/>
                  <a:pt x="2031" y="9499"/>
                  <a:pt x="2102" y="9455"/>
                </a:cubicBezTo>
                <a:cubicBezTo>
                  <a:pt x="2883" y="9056"/>
                  <a:pt x="3725" y="8754"/>
                  <a:pt x="4577" y="8426"/>
                </a:cubicBezTo>
                <a:cubicBezTo>
                  <a:pt x="4949" y="9277"/>
                  <a:pt x="5321" y="10164"/>
                  <a:pt x="5721" y="11007"/>
                </a:cubicBezTo>
                <a:cubicBezTo>
                  <a:pt x="5800" y="11157"/>
                  <a:pt x="6022" y="11273"/>
                  <a:pt x="6208" y="11273"/>
                </a:cubicBezTo>
                <a:lnTo>
                  <a:pt x="6350" y="11273"/>
                </a:lnTo>
                <a:cubicBezTo>
                  <a:pt x="7131" y="10936"/>
                  <a:pt x="7902" y="10608"/>
                  <a:pt x="8718" y="10271"/>
                </a:cubicBezTo>
                <a:cubicBezTo>
                  <a:pt x="9312" y="10013"/>
                  <a:pt x="9898" y="9827"/>
                  <a:pt x="9862" y="9091"/>
                </a:cubicBezTo>
                <a:cubicBezTo>
                  <a:pt x="9862" y="8346"/>
                  <a:pt x="9419" y="7610"/>
                  <a:pt x="9233" y="6909"/>
                </a:cubicBezTo>
                <a:cubicBezTo>
                  <a:pt x="9126" y="6501"/>
                  <a:pt x="9383" y="6466"/>
                  <a:pt x="9756" y="6280"/>
                </a:cubicBezTo>
                <a:cubicBezTo>
                  <a:pt x="10119" y="6093"/>
                  <a:pt x="10527" y="5907"/>
                  <a:pt x="10900" y="5730"/>
                </a:cubicBezTo>
                <a:cubicBezTo>
                  <a:pt x="11122" y="5650"/>
                  <a:pt x="11193" y="5357"/>
                  <a:pt x="11157" y="5171"/>
                </a:cubicBezTo>
                <a:cubicBezTo>
                  <a:pt x="10900" y="4133"/>
                  <a:pt x="10598" y="3105"/>
                  <a:pt x="10306" y="2067"/>
                </a:cubicBezTo>
                <a:cubicBezTo>
                  <a:pt x="10235" y="1845"/>
                  <a:pt x="10013" y="1695"/>
                  <a:pt x="9827" y="1695"/>
                </a:cubicBezTo>
                <a:cubicBezTo>
                  <a:pt x="9756" y="1695"/>
                  <a:pt x="9641" y="1739"/>
                  <a:pt x="9570" y="1774"/>
                </a:cubicBezTo>
                <a:cubicBezTo>
                  <a:pt x="9197" y="1961"/>
                  <a:pt x="8018" y="2510"/>
                  <a:pt x="7831" y="2510"/>
                </a:cubicBezTo>
                <a:cubicBezTo>
                  <a:pt x="7716" y="2510"/>
                  <a:pt x="7645" y="2546"/>
                  <a:pt x="7610" y="2546"/>
                </a:cubicBezTo>
                <a:cubicBezTo>
                  <a:pt x="7539" y="2546"/>
                  <a:pt x="7494" y="2475"/>
                  <a:pt x="7388" y="2289"/>
                </a:cubicBezTo>
                <a:cubicBezTo>
                  <a:pt x="7051" y="1624"/>
                  <a:pt x="6794" y="887"/>
                  <a:pt x="6501" y="222"/>
                </a:cubicBezTo>
                <a:cubicBezTo>
                  <a:pt x="6430" y="36"/>
                  <a:pt x="6279" y="1"/>
                  <a:pt x="6093" y="1"/>
                </a:cubicBezTo>
                <a:close/>
              </a:path>
            </a:pathLst>
          </a:custGeom>
          <a:solidFill>
            <a:srgbClr val="FF8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8"/>
          <p:cNvSpPr/>
          <p:nvPr/>
        </p:nvSpPr>
        <p:spPr>
          <a:xfrm>
            <a:off x="4930837" y="3708427"/>
            <a:ext cx="333962" cy="542260"/>
          </a:xfrm>
          <a:custGeom>
            <a:avLst/>
            <a:gdLst/>
            <a:ahLst/>
            <a:cxnLst/>
            <a:rect l="l" t="t" r="r" b="b"/>
            <a:pathLst>
              <a:path w="7691" h="12488" extrusionOk="0">
                <a:moveTo>
                  <a:pt x="2848" y="1"/>
                </a:moveTo>
                <a:cubicBezTo>
                  <a:pt x="2777" y="1"/>
                  <a:pt x="2741" y="1"/>
                  <a:pt x="2706" y="36"/>
                </a:cubicBezTo>
                <a:cubicBezTo>
                  <a:pt x="2076" y="187"/>
                  <a:pt x="1447" y="364"/>
                  <a:pt x="817" y="515"/>
                </a:cubicBezTo>
                <a:cubicBezTo>
                  <a:pt x="187" y="666"/>
                  <a:pt x="373" y="1624"/>
                  <a:pt x="968" y="1624"/>
                </a:cubicBezTo>
                <a:lnTo>
                  <a:pt x="1110" y="1624"/>
                </a:lnTo>
                <a:lnTo>
                  <a:pt x="1225" y="1588"/>
                </a:lnTo>
                <a:lnTo>
                  <a:pt x="1225" y="1588"/>
                </a:lnTo>
                <a:cubicBezTo>
                  <a:pt x="444" y="2582"/>
                  <a:pt x="1" y="3841"/>
                  <a:pt x="631" y="5065"/>
                </a:cubicBezTo>
                <a:cubicBezTo>
                  <a:pt x="932" y="5615"/>
                  <a:pt x="1447" y="6058"/>
                  <a:pt x="2041" y="6209"/>
                </a:cubicBezTo>
                <a:cubicBezTo>
                  <a:pt x="2218" y="6244"/>
                  <a:pt x="2404" y="6280"/>
                  <a:pt x="2591" y="6280"/>
                </a:cubicBezTo>
                <a:cubicBezTo>
                  <a:pt x="3327" y="6280"/>
                  <a:pt x="4036" y="5952"/>
                  <a:pt x="4772" y="5907"/>
                </a:cubicBezTo>
                <a:lnTo>
                  <a:pt x="4879" y="5907"/>
                </a:lnTo>
                <a:cubicBezTo>
                  <a:pt x="5810" y="5907"/>
                  <a:pt x="6617" y="6502"/>
                  <a:pt x="6253" y="7504"/>
                </a:cubicBezTo>
                <a:cubicBezTo>
                  <a:pt x="5952" y="8311"/>
                  <a:pt x="5287" y="8870"/>
                  <a:pt x="4994" y="9641"/>
                </a:cubicBezTo>
                <a:cubicBezTo>
                  <a:pt x="4515" y="10830"/>
                  <a:pt x="4994" y="12453"/>
                  <a:pt x="6431" y="12488"/>
                </a:cubicBezTo>
                <a:lnTo>
                  <a:pt x="6475" y="12488"/>
                </a:lnTo>
                <a:cubicBezTo>
                  <a:pt x="6803" y="12488"/>
                  <a:pt x="6989" y="12195"/>
                  <a:pt x="6989" y="11938"/>
                </a:cubicBezTo>
                <a:cubicBezTo>
                  <a:pt x="6989" y="11637"/>
                  <a:pt x="6803" y="11379"/>
                  <a:pt x="6475" y="11379"/>
                </a:cubicBezTo>
                <a:lnTo>
                  <a:pt x="6395" y="11379"/>
                </a:lnTo>
                <a:cubicBezTo>
                  <a:pt x="5624" y="11379"/>
                  <a:pt x="5845" y="10306"/>
                  <a:pt x="6067" y="9863"/>
                </a:cubicBezTo>
                <a:cubicBezTo>
                  <a:pt x="6360" y="9278"/>
                  <a:pt x="6839" y="8834"/>
                  <a:pt x="7176" y="8204"/>
                </a:cubicBezTo>
                <a:cubicBezTo>
                  <a:pt x="7690" y="7131"/>
                  <a:pt x="7619" y="5872"/>
                  <a:pt x="6511" y="5171"/>
                </a:cubicBezTo>
                <a:cubicBezTo>
                  <a:pt x="6067" y="4914"/>
                  <a:pt x="5544" y="4763"/>
                  <a:pt x="5029" y="4763"/>
                </a:cubicBezTo>
                <a:cubicBezTo>
                  <a:pt x="4923" y="4763"/>
                  <a:pt x="4843" y="4799"/>
                  <a:pt x="4772" y="4799"/>
                </a:cubicBezTo>
                <a:cubicBezTo>
                  <a:pt x="4072" y="4843"/>
                  <a:pt x="3371" y="5171"/>
                  <a:pt x="2706" y="5171"/>
                </a:cubicBezTo>
                <a:lnTo>
                  <a:pt x="2520" y="5171"/>
                </a:lnTo>
                <a:cubicBezTo>
                  <a:pt x="1819" y="5136"/>
                  <a:pt x="1447" y="4471"/>
                  <a:pt x="1447" y="3806"/>
                </a:cubicBezTo>
                <a:cubicBezTo>
                  <a:pt x="1447" y="3176"/>
                  <a:pt x="1739" y="2582"/>
                  <a:pt x="2147" y="2103"/>
                </a:cubicBezTo>
                <a:cubicBezTo>
                  <a:pt x="2147" y="2511"/>
                  <a:pt x="2218" y="2919"/>
                  <a:pt x="2440" y="3211"/>
                </a:cubicBezTo>
                <a:cubicBezTo>
                  <a:pt x="2520" y="3362"/>
                  <a:pt x="2662" y="3398"/>
                  <a:pt x="2777" y="3398"/>
                </a:cubicBezTo>
                <a:cubicBezTo>
                  <a:pt x="2963" y="3398"/>
                  <a:pt x="3149" y="3291"/>
                  <a:pt x="3220" y="3105"/>
                </a:cubicBezTo>
                <a:cubicBezTo>
                  <a:pt x="3327" y="2732"/>
                  <a:pt x="3291" y="2289"/>
                  <a:pt x="3291" y="1881"/>
                </a:cubicBezTo>
                <a:cubicBezTo>
                  <a:pt x="3327" y="1438"/>
                  <a:pt x="3371" y="1030"/>
                  <a:pt x="3442" y="586"/>
                </a:cubicBezTo>
                <a:cubicBezTo>
                  <a:pt x="3477" y="258"/>
                  <a:pt x="3149" y="1"/>
                  <a:pt x="2848" y="1"/>
                </a:cubicBezTo>
                <a:close/>
              </a:path>
            </a:pathLst>
          </a:custGeom>
          <a:solidFill>
            <a:srgbClr val="FF8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8"/>
          <p:cNvSpPr/>
          <p:nvPr/>
        </p:nvSpPr>
        <p:spPr>
          <a:xfrm>
            <a:off x="7518537" y="326075"/>
            <a:ext cx="1075187" cy="579188"/>
          </a:xfrm>
          <a:custGeom>
            <a:avLst/>
            <a:gdLst/>
            <a:ahLst/>
            <a:cxnLst/>
            <a:rect l="l" t="t" r="r" b="b"/>
            <a:pathLst>
              <a:path w="23131" h="12459" extrusionOk="0">
                <a:moveTo>
                  <a:pt x="626" y="0"/>
                </a:moveTo>
                <a:cubicBezTo>
                  <a:pt x="316" y="0"/>
                  <a:pt x="1" y="244"/>
                  <a:pt x="107" y="622"/>
                </a:cubicBezTo>
                <a:cubicBezTo>
                  <a:pt x="1145" y="4312"/>
                  <a:pt x="3034" y="7859"/>
                  <a:pt x="6173" y="10156"/>
                </a:cubicBezTo>
                <a:cubicBezTo>
                  <a:pt x="8148" y="11629"/>
                  <a:pt x="10564" y="12459"/>
                  <a:pt x="12991" y="12459"/>
                </a:cubicBezTo>
                <a:cubicBezTo>
                  <a:pt x="14334" y="12459"/>
                  <a:pt x="15681" y="12204"/>
                  <a:pt x="16958" y="11664"/>
                </a:cubicBezTo>
                <a:cubicBezTo>
                  <a:pt x="18590" y="10963"/>
                  <a:pt x="20106" y="9854"/>
                  <a:pt x="21392" y="8560"/>
                </a:cubicBezTo>
                <a:lnTo>
                  <a:pt x="21392" y="8560"/>
                </a:lnTo>
                <a:cubicBezTo>
                  <a:pt x="21357" y="9003"/>
                  <a:pt x="21392" y="9447"/>
                  <a:pt x="21729" y="9748"/>
                </a:cubicBezTo>
                <a:cubicBezTo>
                  <a:pt x="21822" y="9841"/>
                  <a:pt x="21942" y="9888"/>
                  <a:pt x="22062" y="9888"/>
                </a:cubicBezTo>
                <a:cubicBezTo>
                  <a:pt x="22181" y="9888"/>
                  <a:pt x="22301" y="9841"/>
                  <a:pt x="22394" y="9748"/>
                </a:cubicBezTo>
                <a:cubicBezTo>
                  <a:pt x="22802" y="9305"/>
                  <a:pt x="22687" y="8710"/>
                  <a:pt x="22802" y="8161"/>
                </a:cubicBezTo>
                <a:cubicBezTo>
                  <a:pt x="22873" y="7673"/>
                  <a:pt x="23130" y="7123"/>
                  <a:pt x="22988" y="6644"/>
                </a:cubicBezTo>
                <a:cubicBezTo>
                  <a:pt x="22819" y="6242"/>
                  <a:pt x="22468" y="6080"/>
                  <a:pt x="22100" y="6080"/>
                </a:cubicBezTo>
                <a:cubicBezTo>
                  <a:pt x="22062" y="6080"/>
                  <a:pt x="22024" y="6082"/>
                  <a:pt x="21986" y="6085"/>
                </a:cubicBezTo>
                <a:cubicBezTo>
                  <a:pt x="21321" y="6165"/>
                  <a:pt x="20656" y="6307"/>
                  <a:pt x="20026" y="6387"/>
                </a:cubicBezTo>
                <a:cubicBezTo>
                  <a:pt x="19254" y="6523"/>
                  <a:pt x="19521" y="7680"/>
                  <a:pt x="20290" y="7680"/>
                </a:cubicBezTo>
                <a:cubicBezTo>
                  <a:pt x="20325" y="7680"/>
                  <a:pt x="20362" y="7678"/>
                  <a:pt x="20399" y="7673"/>
                </a:cubicBezTo>
                <a:cubicBezTo>
                  <a:pt x="20399" y="7673"/>
                  <a:pt x="20434" y="7637"/>
                  <a:pt x="20470" y="7637"/>
                </a:cubicBezTo>
                <a:cubicBezTo>
                  <a:pt x="19104" y="9003"/>
                  <a:pt x="17623" y="10191"/>
                  <a:pt x="15743" y="10777"/>
                </a:cubicBezTo>
                <a:cubicBezTo>
                  <a:pt x="14874" y="11069"/>
                  <a:pt x="13981" y="11203"/>
                  <a:pt x="13087" y="11203"/>
                </a:cubicBezTo>
                <a:cubicBezTo>
                  <a:pt x="11809" y="11203"/>
                  <a:pt x="10529" y="10929"/>
                  <a:pt x="9313" y="10449"/>
                </a:cubicBezTo>
                <a:cubicBezTo>
                  <a:pt x="5029" y="8781"/>
                  <a:pt x="2324" y="4613"/>
                  <a:pt x="1109" y="356"/>
                </a:cubicBezTo>
                <a:cubicBezTo>
                  <a:pt x="1035" y="108"/>
                  <a:pt x="832" y="0"/>
                  <a:pt x="626" y="0"/>
                </a:cubicBezTo>
                <a:close/>
              </a:path>
            </a:pathLst>
          </a:custGeom>
          <a:solidFill>
            <a:srgbClr val="8C7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8"/>
          <p:cNvSpPr/>
          <p:nvPr/>
        </p:nvSpPr>
        <p:spPr>
          <a:xfrm rot="-1093979">
            <a:off x="3913777" y="4144588"/>
            <a:ext cx="79635" cy="153214"/>
          </a:xfrm>
          <a:custGeom>
            <a:avLst/>
            <a:gdLst/>
            <a:ahLst/>
            <a:cxnLst/>
            <a:rect l="l" t="t" r="r" b="b"/>
            <a:pathLst>
              <a:path w="1511" h="2907" extrusionOk="0">
                <a:moveTo>
                  <a:pt x="820" y="1"/>
                </a:moveTo>
                <a:cubicBezTo>
                  <a:pt x="576" y="1"/>
                  <a:pt x="335" y="136"/>
                  <a:pt x="257" y="444"/>
                </a:cubicBezTo>
                <a:cubicBezTo>
                  <a:pt x="107" y="1145"/>
                  <a:pt x="0" y="1916"/>
                  <a:pt x="257" y="2626"/>
                </a:cubicBezTo>
                <a:cubicBezTo>
                  <a:pt x="310" y="2807"/>
                  <a:pt x="493" y="2906"/>
                  <a:pt x="671" y="2906"/>
                </a:cubicBezTo>
                <a:cubicBezTo>
                  <a:pt x="852" y="2906"/>
                  <a:pt x="1029" y="2805"/>
                  <a:pt x="1065" y="2582"/>
                </a:cubicBezTo>
                <a:cubicBezTo>
                  <a:pt x="1215" y="1961"/>
                  <a:pt x="1251" y="1331"/>
                  <a:pt x="1402" y="701"/>
                </a:cubicBezTo>
                <a:cubicBezTo>
                  <a:pt x="1511" y="270"/>
                  <a:pt x="1163" y="1"/>
                  <a:pt x="820" y="1"/>
                </a:cubicBezTo>
                <a:close/>
              </a:path>
            </a:pathLst>
          </a:custGeom>
          <a:solidFill>
            <a:srgbClr val="8C7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8"/>
          <p:cNvSpPr/>
          <p:nvPr/>
        </p:nvSpPr>
        <p:spPr>
          <a:xfrm rot="-1093979">
            <a:off x="4013486" y="4372731"/>
            <a:ext cx="84853" cy="123594"/>
          </a:xfrm>
          <a:custGeom>
            <a:avLst/>
            <a:gdLst/>
            <a:ahLst/>
            <a:cxnLst/>
            <a:rect l="l" t="t" r="r" b="b"/>
            <a:pathLst>
              <a:path w="1610" h="2345" extrusionOk="0">
                <a:moveTo>
                  <a:pt x="750" y="1"/>
                </a:moveTo>
                <a:cubicBezTo>
                  <a:pt x="384" y="1"/>
                  <a:pt x="0" y="315"/>
                  <a:pt x="137" y="775"/>
                </a:cubicBezTo>
                <a:cubicBezTo>
                  <a:pt x="315" y="1254"/>
                  <a:pt x="466" y="1840"/>
                  <a:pt x="803" y="2212"/>
                </a:cubicBezTo>
                <a:cubicBezTo>
                  <a:pt x="881" y="2303"/>
                  <a:pt x="992" y="2344"/>
                  <a:pt x="1104" y="2344"/>
                </a:cubicBezTo>
                <a:cubicBezTo>
                  <a:pt x="1308" y="2344"/>
                  <a:pt x="1516" y="2208"/>
                  <a:pt x="1539" y="1990"/>
                </a:cubicBezTo>
                <a:cubicBezTo>
                  <a:pt x="1610" y="1476"/>
                  <a:pt x="1423" y="917"/>
                  <a:pt x="1281" y="403"/>
                </a:cubicBezTo>
                <a:cubicBezTo>
                  <a:pt x="1197" y="121"/>
                  <a:pt x="977" y="1"/>
                  <a:pt x="750" y="1"/>
                </a:cubicBezTo>
                <a:close/>
              </a:path>
            </a:pathLst>
          </a:custGeom>
          <a:solidFill>
            <a:srgbClr val="8C7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8"/>
          <p:cNvSpPr/>
          <p:nvPr/>
        </p:nvSpPr>
        <p:spPr>
          <a:xfrm rot="-1093979">
            <a:off x="4194713" y="4557424"/>
            <a:ext cx="101455" cy="97557"/>
          </a:xfrm>
          <a:custGeom>
            <a:avLst/>
            <a:gdLst/>
            <a:ahLst/>
            <a:cxnLst/>
            <a:rect l="l" t="t" r="r" b="b"/>
            <a:pathLst>
              <a:path w="1925" h="1851" extrusionOk="0">
                <a:moveTo>
                  <a:pt x="634" y="1"/>
                </a:moveTo>
                <a:cubicBezTo>
                  <a:pt x="481" y="1"/>
                  <a:pt x="333" y="56"/>
                  <a:pt x="222" y="185"/>
                </a:cubicBezTo>
                <a:cubicBezTo>
                  <a:pt x="36" y="407"/>
                  <a:pt x="0" y="815"/>
                  <a:pt x="257" y="1036"/>
                </a:cubicBezTo>
                <a:cubicBezTo>
                  <a:pt x="595" y="1258"/>
                  <a:pt x="887" y="1551"/>
                  <a:pt x="1224" y="1808"/>
                </a:cubicBezTo>
                <a:cubicBezTo>
                  <a:pt x="1276" y="1837"/>
                  <a:pt x="1339" y="1851"/>
                  <a:pt x="1405" y="1851"/>
                </a:cubicBezTo>
                <a:cubicBezTo>
                  <a:pt x="1519" y="1851"/>
                  <a:pt x="1643" y="1810"/>
                  <a:pt x="1739" y="1737"/>
                </a:cubicBezTo>
                <a:cubicBezTo>
                  <a:pt x="1889" y="1586"/>
                  <a:pt x="1925" y="1444"/>
                  <a:pt x="1889" y="1258"/>
                </a:cubicBezTo>
                <a:cubicBezTo>
                  <a:pt x="1774" y="779"/>
                  <a:pt x="1402" y="407"/>
                  <a:pt x="1073" y="149"/>
                </a:cubicBezTo>
                <a:cubicBezTo>
                  <a:pt x="945" y="56"/>
                  <a:pt x="787" y="1"/>
                  <a:pt x="634" y="1"/>
                </a:cubicBezTo>
                <a:close/>
              </a:path>
            </a:pathLst>
          </a:custGeom>
          <a:solidFill>
            <a:srgbClr val="8C7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8"/>
          <p:cNvSpPr/>
          <p:nvPr/>
        </p:nvSpPr>
        <p:spPr>
          <a:xfrm rot="-1093979">
            <a:off x="4421832" y="4574813"/>
            <a:ext cx="171129" cy="184732"/>
          </a:xfrm>
          <a:custGeom>
            <a:avLst/>
            <a:gdLst/>
            <a:ahLst/>
            <a:cxnLst/>
            <a:rect l="l" t="t" r="r" b="b"/>
            <a:pathLst>
              <a:path w="3247" h="3505" extrusionOk="0">
                <a:moveTo>
                  <a:pt x="1873" y="0"/>
                </a:moveTo>
                <a:cubicBezTo>
                  <a:pt x="1466" y="0"/>
                  <a:pt x="1034" y="457"/>
                  <a:pt x="1295" y="948"/>
                </a:cubicBezTo>
                <a:cubicBezTo>
                  <a:pt x="1331" y="983"/>
                  <a:pt x="1331" y="983"/>
                  <a:pt x="1366" y="1019"/>
                </a:cubicBezTo>
                <a:cubicBezTo>
                  <a:pt x="1216" y="983"/>
                  <a:pt x="1109" y="912"/>
                  <a:pt x="1029" y="832"/>
                </a:cubicBezTo>
                <a:cubicBezTo>
                  <a:pt x="916" y="750"/>
                  <a:pt x="782" y="704"/>
                  <a:pt x="652" y="704"/>
                </a:cubicBezTo>
                <a:cubicBezTo>
                  <a:pt x="486" y="704"/>
                  <a:pt x="327" y="779"/>
                  <a:pt x="222" y="948"/>
                </a:cubicBezTo>
                <a:cubicBezTo>
                  <a:pt x="1" y="1205"/>
                  <a:pt x="107" y="1533"/>
                  <a:pt x="409" y="1719"/>
                </a:cubicBezTo>
                <a:cubicBezTo>
                  <a:pt x="666" y="1905"/>
                  <a:pt x="994" y="2021"/>
                  <a:pt x="1331" y="2056"/>
                </a:cubicBezTo>
                <a:cubicBezTo>
                  <a:pt x="1029" y="2313"/>
                  <a:pt x="808" y="2571"/>
                  <a:pt x="701" y="2908"/>
                </a:cubicBezTo>
                <a:cubicBezTo>
                  <a:pt x="582" y="3286"/>
                  <a:pt x="906" y="3504"/>
                  <a:pt x="1227" y="3504"/>
                </a:cubicBezTo>
                <a:cubicBezTo>
                  <a:pt x="1312" y="3504"/>
                  <a:pt x="1397" y="3489"/>
                  <a:pt x="1473" y="3457"/>
                </a:cubicBezTo>
                <a:cubicBezTo>
                  <a:pt x="1739" y="3307"/>
                  <a:pt x="2661" y="2606"/>
                  <a:pt x="2883" y="2464"/>
                </a:cubicBezTo>
                <a:cubicBezTo>
                  <a:pt x="3140" y="2278"/>
                  <a:pt x="3247" y="1905"/>
                  <a:pt x="3069" y="1648"/>
                </a:cubicBezTo>
                <a:cubicBezTo>
                  <a:pt x="2768" y="1240"/>
                  <a:pt x="2581" y="726"/>
                  <a:pt x="2324" y="282"/>
                </a:cubicBezTo>
                <a:cubicBezTo>
                  <a:pt x="2215" y="83"/>
                  <a:pt x="2046" y="0"/>
                  <a:pt x="1873" y="0"/>
                </a:cubicBezTo>
                <a:close/>
              </a:path>
            </a:pathLst>
          </a:custGeom>
          <a:solidFill>
            <a:srgbClr val="8C7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8"/>
          <p:cNvSpPr/>
          <p:nvPr/>
        </p:nvSpPr>
        <p:spPr>
          <a:xfrm>
            <a:off x="632251" y="375324"/>
            <a:ext cx="873960" cy="716255"/>
          </a:xfrm>
          <a:custGeom>
            <a:avLst/>
            <a:gdLst/>
            <a:ahLst/>
            <a:cxnLst/>
            <a:rect l="l" t="t" r="r" b="b"/>
            <a:pathLst>
              <a:path w="13677" h="11209" extrusionOk="0">
                <a:moveTo>
                  <a:pt x="5900" y="0"/>
                </a:moveTo>
                <a:cubicBezTo>
                  <a:pt x="5590" y="0"/>
                  <a:pt x="5287" y="29"/>
                  <a:pt x="4994" y="87"/>
                </a:cubicBezTo>
                <a:cubicBezTo>
                  <a:pt x="3885" y="273"/>
                  <a:pt x="2954" y="787"/>
                  <a:pt x="2183" y="1559"/>
                </a:cubicBezTo>
                <a:cubicBezTo>
                  <a:pt x="1446" y="2268"/>
                  <a:pt x="888" y="3075"/>
                  <a:pt x="560" y="4078"/>
                </a:cubicBezTo>
                <a:cubicBezTo>
                  <a:pt x="338" y="4707"/>
                  <a:pt x="152" y="5372"/>
                  <a:pt x="72" y="6073"/>
                </a:cubicBezTo>
                <a:cubicBezTo>
                  <a:pt x="1" y="7066"/>
                  <a:pt x="223" y="8033"/>
                  <a:pt x="701" y="8955"/>
                </a:cubicBezTo>
                <a:cubicBezTo>
                  <a:pt x="959" y="9470"/>
                  <a:pt x="1331" y="9878"/>
                  <a:pt x="1775" y="10206"/>
                </a:cubicBezTo>
                <a:cubicBezTo>
                  <a:pt x="2732" y="10871"/>
                  <a:pt x="3806" y="11208"/>
                  <a:pt x="4914" y="11208"/>
                </a:cubicBezTo>
                <a:cubicBezTo>
                  <a:pt x="5171" y="11208"/>
                  <a:pt x="5393" y="11208"/>
                  <a:pt x="5579" y="11173"/>
                </a:cubicBezTo>
                <a:cubicBezTo>
                  <a:pt x="6244" y="11093"/>
                  <a:pt x="6839" y="10915"/>
                  <a:pt x="7433" y="10694"/>
                </a:cubicBezTo>
                <a:cubicBezTo>
                  <a:pt x="8612" y="10206"/>
                  <a:pt x="9606" y="9470"/>
                  <a:pt x="10351" y="8397"/>
                </a:cubicBezTo>
                <a:cubicBezTo>
                  <a:pt x="10643" y="7918"/>
                  <a:pt x="10900" y="7439"/>
                  <a:pt x="11202" y="6960"/>
                </a:cubicBezTo>
                <a:cubicBezTo>
                  <a:pt x="11237" y="6845"/>
                  <a:pt x="11308" y="6738"/>
                  <a:pt x="11344" y="6658"/>
                </a:cubicBezTo>
                <a:cubicBezTo>
                  <a:pt x="11716" y="7217"/>
                  <a:pt x="12045" y="7811"/>
                  <a:pt x="12382" y="8432"/>
                </a:cubicBezTo>
                <a:cubicBezTo>
                  <a:pt x="12417" y="8512"/>
                  <a:pt x="12453" y="8547"/>
                  <a:pt x="12532" y="8618"/>
                </a:cubicBezTo>
                <a:cubicBezTo>
                  <a:pt x="12639" y="8698"/>
                  <a:pt x="12790" y="8769"/>
                  <a:pt x="12931" y="8805"/>
                </a:cubicBezTo>
                <a:cubicBezTo>
                  <a:pt x="13020" y="8821"/>
                  <a:pt x="13116" y="8848"/>
                  <a:pt x="13212" y="8848"/>
                </a:cubicBezTo>
                <a:cubicBezTo>
                  <a:pt x="13320" y="8848"/>
                  <a:pt x="13428" y="8815"/>
                  <a:pt x="13526" y="8698"/>
                </a:cubicBezTo>
                <a:cubicBezTo>
                  <a:pt x="13676" y="8547"/>
                  <a:pt x="13676" y="8547"/>
                  <a:pt x="13561" y="8361"/>
                </a:cubicBezTo>
                <a:cubicBezTo>
                  <a:pt x="13268" y="7696"/>
                  <a:pt x="12896" y="7066"/>
                  <a:pt x="12532" y="6481"/>
                </a:cubicBezTo>
                <a:cubicBezTo>
                  <a:pt x="12346" y="6180"/>
                  <a:pt x="12195" y="5922"/>
                  <a:pt x="11974" y="5701"/>
                </a:cubicBezTo>
                <a:cubicBezTo>
                  <a:pt x="11867" y="5514"/>
                  <a:pt x="11681" y="5408"/>
                  <a:pt x="11424" y="5372"/>
                </a:cubicBezTo>
                <a:cubicBezTo>
                  <a:pt x="11237" y="5372"/>
                  <a:pt x="11051" y="5372"/>
                  <a:pt x="10865" y="5328"/>
                </a:cubicBezTo>
                <a:cubicBezTo>
                  <a:pt x="10800" y="5314"/>
                  <a:pt x="10739" y="5307"/>
                  <a:pt x="10681" y="5307"/>
                </a:cubicBezTo>
                <a:cubicBezTo>
                  <a:pt x="10450" y="5307"/>
                  <a:pt x="10278" y="5417"/>
                  <a:pt x="10129" y="5594"/>
                </a:cubicBezTo>
                <a:cubicBezTo>
                  <a:pt x="9792" y="5958"/>
                  <a:pt x="9464" y="6330"/>
                  <a:pt x="9162" y="6658"/>
                </a:cubicBezTo>
                <a:cubicBezTo>
                  <a:pt x="8683" y="7253"/>
                  <a:pt x="8204" y="7847"/>
                  <a:pt x="7655" y="8361"/>
                </a:cubicBezTo>
                <a:cubicBezTo>
                  <a:pt x="7610" y="8432"/>
                  <a:pt x="7575" y="8476"/>
                  <a:pt x="7539" y="8547"/>
                </a:cubicBezTo>
                <a:cubicBezTo>
                  <a:pt x="7504" y="8583"/>
                  <a:pt x="7504" y="8618"/>
                  <a:pt x="7575" y="8654"/>
                </a:cubicBezTo>
                <a:cubicBezTo>
                  <a:pt x="7698" y="8719"/>
                  <a:pt x="7821" y="8779"/>
                  <a:pt x="7984" y="8779"/>
                </a:cubicBezTo>
                <a:cubicBezTo>
                  <a:pt x="8020" y="8779"/>
                  <a:pt x="8058" y="8776"/>
                  <a:pt x="8098" y="8769"/>
                </a:cubicBezTo>
                <a:cubicBezTo>
                  <a:pt x="8355" y="8769"/>
                  <a:pt x="8355" y="8769"/>
                  <a:pt x="8497" y="8618"/>
                </a:cubicBezTo>
                <a:cubicBezTo>
                  <a:pt x="8577" y="8547"/>
                  <a:pt x="8612" y="8512"/>
                  <a:pt x="8683" y="8476"/>
                </a:cubicBezTo>
                <a:cubicBezTo>
                  <a:pt x="9162" y="7989"/>
                  <a:pt x="9650" y="7510"/>
                  <a:pt x="10129" y="6995"/>
                </a:cubicBezTo>
                <a:lnTo>
                  <a:pt x="10129" y="6995"/>
                </a:lnTo>
                <a:cubicBezTo>
                  <a:pt x="9721" y="7811"/>
                  <a:pt x="9313" y="8583"/>
                  <a:pt x="8683" y="9248"/>
                </a:cubicBezTo>
                <a:cubicBezTo>
                  <a:pt x="8355" y="9585"/>
                  <a:pt x="8018" y="9913"/>
                  <a:pt x="7610" y="10099"/>
                </a:cubicBezTo>
                <a:cubicBezTo>
                  <a:pt x="7167" y="10321"/>
                  <a:pt x="6652" y="10428"/>
                  <a:pt x="6173" y="10472"/>
                </a:cubicBezTo>
                <a:cubicBezTo>
                  <a:pt x="6042" y="10481"/>
                  <a:pt x="5913" y="10485"/>
                  <a:pt x="5785" y="10485"/>
                </a:cubicBezTo>
                <a:cubicBezTo>
                  <a:pt x="4867" y="10485"/>
                  <a:pt x="4030" y="10263"/>
                  <a:pt x="3220" y="9842"/>
                </a:cubicBezTo>
                <a:cubicBezTo>
                  <a:pt x="2590" y="9470"/>
                  <a:pt x="2067" y="9026"/>
                  <a:pt x="1775" y="8361"/>
                </a:cubicBezTo>
                <a:cubicBezTo>
                  <a:pt x="1225" y="7288"/>
                  <a:pt x="1109" y="6180"/>
                  <a:pt x="1402" y="5035"/>
                </a:cubicBezTo>
                <a:cubicBezTo>
                  <a:pt x="1668" y="3998"/>
                  <a:pt x="2147" y="3075"/>
                  <a:pt x="2848" y="2304"/>
                </a:cubicBezTo>
                <a:cubicBezTo>
                  <a:pt x="3845" y="1237"/>
                  <a:pt x="5038" y="594"/>
                  <a:pt x="6457" y="594"/>
                </a:cubicBezTo>
                <a:cubicBezTo>
                  <a:pt x="6665" y="594"/>
                  <a:pt x="6878" y="608"/>
                  <a:pt x="7096" y="637"/>
                </a:cubicBezTo>
                <a:cubicBezTo>
                  <a:pt x="7575" y="672"/>
                  <a:pt x="8054" y="787"/>
                  <a:pt x="8462" y="1009"/>
                </a:cubicBezTo>
                <a:cubicBezTo>
                  <a:pt x="8985" y="1302"/>
                  <a:pt x="9499" y="1674"/>
                  <a:pt x="9872" y="2153"/>
                </a:cubicBezTo>
                <a:cubicBezTo>
                  <a:pt x="10014" y="2304"/>
                  <a:pt x="10164" y="2410"/>
                  <a:pt x="10351" y="2490"/>
                </a:cubicBezTo>
                <a:cubicBezTo>
                  <a:pt x="10436" y="2539"/>
                  <a:pt x="10519" y="2565"/>
                  <a:pt x="10602" y="2565"/>
                </a:cubicBezTo>
                <a:cubicBezTo>
                  <a:pt x="10701" y="2565"/>
                  <a:pt x="10799" y="2528"/>
                  <a:pt x="10900" y="2446"/>
                </a:cubicBezTo>
                <a:cubicBezTo>
                  <a:pt x="10980" y="2375"/>
                  <a:pt x="11016" y="2339"/>
                  <a:pt x="10980" y="2268"/>
                </a:cubicBezTo>
                <a:cubicBezTo>
                  <a:pt x="10900" y="2153"/>
                  <a:pt x="10830" y="2082"/>
                  <a:pt x="10794" y="2002"/>
                </a:cubicBezTo>
                <a:cubicBezTo>
                  <a:pt x="10271" y="1452"/>
                  <a:pt x="9721" y="1045"/>
                  <a:pt x="9056" y="752"/>
                </a:cubicBezTo>
                <a:cubicBezTo>
                  <a:pt x="8355" y="415"/>
                  <a:pt x="7610" y="229"/>
                  <a:pt x="6839" y="87"/>
                </a:cubicBezTo>
                <a:cubicBezTo>
                  <a:pt x="6524" y="29"/>
                  <a:pt x="6209" y="0"/>
                  <a:pt x="5900" y="0"/>
                </a:cubicBezTo>
                <a:close/>
              </a:path>
            </a:pathLst>
          </a:custGeom>
          <a:solidFill>
            <a:srgbClr val="4DE6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8"/>
          <p:cNvSpPr/>
          <p:nvPr/>
        </p:nvSpPr>
        <p:spPr>
          <a:xfrm>
            <a:off x="7498775" y="3860724"/>
            <a:ext cx="1205809" cy="920961"/>
          </a:xfrm>
          <a:custGeom>
            <a:avLst/>
            <a:gdLst/>
            <a:ahLst/>
            <a:cxnLst/>
            <a:rect l="l" t="t" r="r" b="b"/>
            <a:pathLst>
              <a:path w="20878" h="15946" extrusionOk="0">
                <a:moveTo>
                  <a:pt x="12674" y="5032"/>
                </a:moveTo>
                <a:cubicBezTo>
                  <a:pt x="12975" y="5369"/>
                  <a:pt x="13162" y="5741"/>
                  <a:pt x="13233" y="6185"/>
                </a:cubicBezTo>
                <a:cubicBezTo>
                  <a:pt x="13304" y="6548"/>
                  <a:pt x="13304" y="7471"/>
                  <a:pt x="12825" y="7621"/>
                </a:cubicBezTo>
                <a:cubicBezTo>
                  <a:pt x="12770" y="7629"/>
                  <a:pt x="12728" y="7633"/>
                  <a:pt x="12696" y="7633"/>
                </a:cubicBezTo>
                <a:cubicBezTo>
                  <a:pt x="12578" y="7633"/>
                  <a:pt x="12588" y="7574"/>
                  <a:pt x="12532" y="7400"/>
                </a:cubicBezTo>
                <a:cubicBezTo>
                  <a:pt x="12496" y="7249"/>
                  <a:pt x="12496" y="7107"/>
                  <a:pt x="12452" y="6992"/>
                </a:cubicBezTo>
                <a:cubicBezTo>
                  <a:pt x="12417" y="6628"/>
                  <a:pt x="12417" y="6291"/>
                  <a:pt x="12496" y="5919"/>
                </a:cubicBezTo>
                <a:cubicBezTo>
                  <a:pt x="12532" y="5626"/>
                  <a:pt x="12603" y="5333"/>
                  <a:pt x="12674" y="5032"/>
                </a:cubicBezTo>
                <a:close/>
                <a:moveTo>
                  <a:pt x="6430" y="8916"/>
                </a:moveTo>
                <a:cubicBezTo>
                  <a:pt x="6732" y="9244"/>
                  <a:pt x="6954" y="9617"/>
                  <a:pt x="7095" y="10025"/>
                </a:cubicBezTo>
                <a:cubicBezTo>
                  <a:pt x="7211" y="10317"/>
                  <a:pt x="7353" y="10654"/>
                  <a:pt x="7397" y="10947"/>
                </a:cubicBezTo>
                <a:cubicBezTo>
                  <a:pt x="7423" y="11295"/>
                  <a:pt x="7294" y="11704"/>
                  <a:pt x="7065" y="11704"/>
                </a:cubicBezTo>
                <a:cubicBezTo>
                  <a:pt x="6979" y="11704"/>
                  <a:pt x="6879" y="11646"/>
                  <a:pt x="6767" y="11506"/>
                </a:cubicBezTo>
                <a:cubicBezTo>
                  <a:pt x="6430" y="11018"/>
                  <a:pt x="6395" y="10060"/>
                  <a:pt x="6395" y="9510"/>
                </a:cubicBezTo>
                <a:cubicBezTo>
                  <a:pt x="6395" y="9324"/>
                  <a:pt x="6430" y="9138"/>
                  <a:pt x="6430" y="8916"/>
                </a:cubicBezTo>
                <a:close/>
                <a:moveTo>
                  <a:pt x="19066" y="0"/>
                </a:moveTo>
                <a:cubicBezTo>
                  <a:pt x="18614" y="0"/>
                  <a:pt x="18165" y="550"/>
                  <a:pt x="18518" y="1041"/>
                </a:cubicBezTo>
                <a:cubicBezTo>
                  <a:pt x="18625" y="1156"/>
                  <a:pt x="18705" y="1307"/>
                  <a:pt x="18811" y="1413"/>
                </a:cubicBezTo>
                <a:cubicBezTo>
                  <a:pt x="18173" y="1157"/>
                  <a:pt x="17519" y="1038"/>
                  <a:pt x="16875" y="1038"/>
                </a:cubicBezTo>
                <a:cubicBezTo>
                  <a:pt x="15022" y="1038"/>
                  <a:pt x="13262" y="2028"/>
                  <a:pt x="12275" y="3595"/>
                </a:cubicBezTo>
                <a:cubicBezTo>
                  <a:pt x="11790" y="3366"/>
                  <a:pt x="11270" y="3263"/>
                  <a:pt x="10748" y="3263"/>
                </a:cubicBezTo>
                <a:cubicBezTo>
                  <a:pt x="9672" y="3263"/>
                  <a:pt x="8584" y="3698"/>
                  <a:pt x="7761" y="4367"/>
                </a:cubicBezTo>
                <a:cubicBezTo>
                  <a:pt x="6767" y="5147"/>
                  <a:pt x="6067" y="6291"/>
                  <a:pt x="5694" y="7515"/>
                </a:cubicBezTo>
                <a:cubicBezTo>
                  <a:pt x="5540" y="7484"/>
                  <a:pt x="5384" y="7470"/>
                  <a:pt x="5227" y="7470"/>
                </a:cubicBezTo>
                <a:cubicBezTo>
                  <a:pt x="3848" y="7470"/>
                  <a:pt x="2429" y="8597"/>
                  <a:pt x="1632" y="9688"/>
                </a:cubicBezTo>
                <a:cubicBezTo>
                  <a:pt x="444" y="11355"/>
                  <a:pt x="0" y="13572"/>
                  <a:pt x="524" y="15568"/>
                </a:cubicBezTo>
                <a:cubicBezTo>
                  <a:pt x="586" y="15828"/>
                  <a:pt x="806" y="15945"/>
                  <a:pt x="1018" y="15945"/>
                </a:cubicBezTo>
                <a:cubicBezTo>
                  <a:pt x="1291" y="15945"/>
                  <a:pt x="1551" y="15751"/>
                  <a:pt x="1446" y="15417"/>
                </a:cubicBezTo>
                <a:cubicBezTo>
                  <a:pt x="852" y="13058"/>
                  <a:pt x="1668" y="10282"/>
                  <a:pt x="3770" y="8952"/>
                </a:cubicBezTo>
                <a:cubicBezTo>
                  <a:pt x="4190" y="8663"/>
                  <a:pt x="4755" y="8423"/>
                  <a:pt x="5289" y="8423"/>
                </a:cubicBezTo>
                <a:cubicBezTo>
                  <a:pt x="5363" y="8423"/>
                  <a:pt x="5436" y="8428"/>
                  <a:pt x="5508" y="8437"/>
                </a:cubicBezTo>
                <a:cubicBezTo>
                  <a:pt x="5472" y="8730"/>
                  <a:pt x="5437" y="8987"/>
                  <a:pt x="5437" y="9289"/>
                </a:cubicBezTo>
                <a:cubicBezTo>
                  <a:pt x="5437" y="10200"/>
                  <a:pt x="5736" y="12693"/>
                  <a:pt x="6959" y="12693"/>
                </a:cubicBezTo>
                <a:cubicBezTo>
                  <a:pt x="7164" y="12693"/>
                  <a:pt x="7395" y="12623"/>
                  <a:pt x="7654" y="12464"/>
                </a:cubicBezTo>
                <a:cubicBezTo>
                  <a:pt x="9091" y="11541"/>
                  <a:pt x="7840" y="8881"/>
                  <a:pt x="6874" y="8065"/>
                </a:cubicBezTo>
                <a:cubicBezTo>
                  <a:pt x="6803" y="7994"/>
                  <a:pt x="6732" y="7958"/>
                  <a:pt x="6652" y="7879"/>
                </a:cubicBezTo>
                <a:cubicBezTo>
                  <a:pt x="7189" y="5994"/>
                  <a:pt x="8645" y="4216"/>
                  <a:pt x="10695" y="4216"/>
                </a:cubicBezTo>
                <a:cubicBezTo>
                  <a:pt x="10777" y="4216"/>
                  <a:pt x="10860" y="4219"/>
                  <a:pt x="10944" y="4225"/>
                </a:cubicBezTo>
                <a:cubicBezTo>
                  <a:pt x="11273" y="4225"/>
                  <a:pt x="11565" y="4296"/>
                  <a:pt x="11831" y="4411"/>
                </a:cubicBezTo>
                <a:cubicBezTo>
                  <a:pt x="11610" y="5032"/>
                  <a:pt x="11459" y="5697"/>
                  <a:pt x="11459" y="6406"/>
                </a:cubicBezTo>
                <a:cubicBezTo>
                  <a:pt x="11459" y="7142"/>
                  <a:pt x="11530" y="8136"/>
                  <a:pt x="12230" y="8508"/>
                </a:cubicBezTo>
                <a:cubicBezTo>
                  <a:pt x="12393" y="8602"/>
                  <a:pt x="12553" y="8642"/>
                  <a:pt x="12707" y="8642"/>
                </a:cubicBezTo>
                <a:cubicBezTo>
                  <a:pt x="13227" y="8642"/>
                  <a:pt x="13680" y="8178"/>
                  <a:pt x="13933" y="7692"/>
                </a:cubicBezTo>
                <a:cubicBezTo>
                  <a:pt x="14492" y="6513"/>
                  <a:pt x="14004" y="5032"/>
                  <a:pt x="13117" y="4145"/>
                </a:cubicBezTo>
                <a:cubicBezTo>
                  <a:pt x="13925" y="2881"/>
                  <a:pt x="15358" y="2106"/>
                  <a:pt x="16894" y="2106"/>
                </a:cubicBezTo>
                <a:cubicBezTo>
                  <a:pt x="17331" y="2106"/>
                  <a:pt x="17775" y="2169"/>
                  <a:pt x="18217" y="2300"/>
                </a:cubicBezTo>
                <a:cubicBezTo>
                  <a:pt x="18146" y="2336"/>
                  <a:pt x="18075" y="2371"/>
                  <a:pt x="17995" y="2371"/>
                </a:cubicBezTo>
                <a:cubicBezTo>
                  <a:pt x="17378" y="2566"/>
                  <a:pt x="17676" y="3538"/>
                  <a:pt x="18264" y="3538"/>
                </a:cubicBezTo>
                <a:cubicBezTo>
                  <a:pt x="18344" y="3538"/>
                  <a:pt x="18429" y="3520"/>
                  <a:pt x="18518" y="3480"/>
                </a:cubicBezTo>
                <a:cubicBezTo>
                  <a:pt x="19148" y="3222"/>
                  <a:pt x="19813" y="3001"/>
                  <a:pt x="20434" y="2673"/>
                </a:cubicBezTo>
                <a:cubicBezTo>
                  <a:pt x="20806" y="2486"/>
                  <a:pt x="20877" y="2078"/>
                  <a:pt x="20656" y="1706"/>
                </a:cubicBezTo>
                <a:cubicBezTo>
                  <a:pt x="20292" y="1192"/>
                  <a:pt x="19920" y="713"/>
                  <a:pt x="19512" y="234"/>
                </a:cubicBezTo>
                <a:cubicBezTo>
                  <a:pt x="19386" y="69"/>
                  <a:pt x="19226" y="0"/>
                  <a:pt x="19066" y="0"/>
                </a:cubicBezTo>
                <a:close/>
              </a:path>
            </a:pathLst>
          </a:custGeom>
          <a:solidFill>
            <a:srgbClr val="4DE6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8"/>
          <p:cNvSpPr/>
          <p:nvPr/>
        </p:nvSpPr>
        <p:spPr>
          <a:xfrm>
            <a:off x="2129483" y="807932"/>
            <a:ext cx="521461" cy="526107"/>
          </a:xfrm>
          <a:custGeom>
            <a:avLst/>
            <a:gdLst/>
            <a:ahLst/>
            <a:cxnLst/>
            <a:rect l="l" t="t" r="r" b="b"/>
            <a:pathLst>
              <a:path w="12009" h="12116" extrusionOk="0">
                <a:moveTo>
                  <a:pt x="3078" y="1018"/>
                </a:moveTo>
                <a:cubicBezTo>
                  <a:pt x="3221" y="1018"/>
                  <a:pt x="3370" y="1041"/>
                  <a:pt x="3513" y="1080"/>
                </a:cubicBezTo>
                <a:cubicBezTo>
                  <a:pt x="4435" y="1302"/>
                  <a:pt x="5216" y="2118"/>
                  <a:pt x="5845" y="2783"/>
                </a:cubicBezTo>
                <a:cubicBezTo>
                  <a:pt x="5881" y="2854"/>
                  <a:pt x="5916" y="2898"/>
                  <a:pt x="5952" y="2934"/>
                </a:cubicBezTo>
                <a:cubicBezTo>
                  <a:pt x="5180" y="3599"/>
                  <a:pt x="4435" y="4300"/>
                  <a:pt x="3699" y="5071"/>
                </a:cubicBezTo>
                <a:cubicBezTo>
                  <a:pt x="3327" y="4486"/>
                  <a:pt x="2998" y="3892"/>
                  <a:pt x="2697" y="3297"/>
                </a:cubicBezTo>
                <a:lnTo>
                  <a:pt x="2661" y="3262"/>
                </a:lnTo>
                <a:cubicBezTo>
                  <a:pt x="2440" y="2783"/>
                  <a:pt x="2112" y="2153"/>
                  <a:pt x="2253" y="1603"/>
                </a:cubicBezTo>
                <a:cubicBezTo>
                  <a:pt x="2362" y="1174"/>
                  <a:pt x="2703" y="1018"/>
                  <a:pt x="3078" y="1018"/>
                </a:cubicBezTo>
                <a:close/>
                <a:moveTo>
                  <a:pt x="9975" y="1536"/>
                </a:moveTo>
                <a:cubicBezTo>
                  <a:pt x="10066" y="1536"/>
                  <a:pt x="10154" y="1546"/>
                  <a:pt x="10235" y="1568"/>
                </a:cubicBezTo>
                <a:cubicBezTo>
                  <a:pt x="10980" y="1790"/>
                  <a:pt x="10537" y="2783"/>
                  <a:pt x="10315" y="3226"/>
                </a:cubicBezTo>
                <a:cubicBezTo>
                  <a:pt x="9943" y="3963"/>
                  <a:pt x="9428" y="4672"/>
                  <a:pt x="8869" y="5293"/>
                </a:cubicBezTo>
                <a:cubicBezTo>
                  <a:pt x="8834" y="5186"/>
                  <a:pt x="8763" y="5115"/>
                  <a:pt x="8728" y="5000"/>
                </a:cubicBezTo>
                <a:cubicBezTo>
                  <a:pt x="8320" y="4264"/>
                  <a:pt x="7841" y="3563"/>
                  <a:pt x="7317" y="2898"/>
                </a:cubicBezTo>
                <a:cubicBezTo>
                  <a:pt x="7654" y="2677"/>
                  <a:pt x="7947" y="2411"/>
                  <a:pt x="8240" y="2189"/>
                </a:cubicBezTo>
                <a:cubicBezTo>
                  <a:pt x="8320" y="2189"/>
                  <a:pt x="8391" y="2153"/>
                  <a:pt x="8426" y="2118"/>
                </a:cubicBezTo>
                <a:cubicBezTo>
                  <a:pt x="8804" y="1869"/>
                  <a:pt x="9452" y="1536"/>
                  <a:pt x="9975" y="1536"/>
                </a:cubicBezTo>
                <a:close/>
                <a:moveTo>
                  <a:pt x="6510" y="3563"/>
                </a:moveTo>
                <a:cubicBezTo>
                  <a:pt x="7176" y="4371"/>
                  <a:pt x="7725" y="5186"/>
                  <a:pt x="8204" y="6073"/>
                </a:cubicBezTo>
                <a:cubicBezTo>
                  <a:pt x="7575" y="6809"/>
                  <a:pt x="6874" y="7475"/>
                  <a:pt x="6173" y="8140"/>
                </a:cubicBezTo>
                <a:cubicBezTo>
                  <a:pt x="5473" y="7404"/>
                  <a:pt x="4808" y="6623"/>
                  <a:pt x="4213" y="5816"/>
                </a:cubicBezTo>
                <a:cubicBezTo>
                  <a:pt x="4958" y="5000"/>
                  <a:pt x="5694" y="4264"/>
                  <a:pt x="6510" y="3563"/>
                </a:cubicBezTo>
                <a:close/>
                <a:moveTo>
                  <a:pt x="8648" y="6960"/>
                </a:moveTo>
                <a:cubicBezTo>
                  <a:pt x="8799" y="7288"/>
                  <a:pt x="8949" y="7625"/>
                  <a:pt x="9056" y="7998"/>
                </a:cubicBezTo>
                <a:cubicBezTo>
                  <a:pt x="9247" y="8502"/>
                  <a:pt x="9878" y="10327"/>
                  <a:pt x="9059" y="10327"/>
                </a:cubicBezTo>
                <a:cubicBezTo>
                  <a:pt x="8927" y="10327"/>
                  <a:pt x="8757" y="10279"/>
                  <a:pt x="8541" y="10171"/>
                </a:cubicBezTo>
                <a:cubicBezTo>
                  <a:pt x="7912" y="9878"/>
                  <a:pt x="7317" y="9328"/>
                  <a:pt x="6803" y="8805"/>
                </a:cubicBezTo>
                <a:cubicBezTo>
                  <a:pt x="7433" y="8220"/>
                  <a:pt x="8062" y="7625"/>
                  <a:pt x="8648" y="6960"/>
                </a:cubicBezTo>
                <a:close/>
                <a:moveTo>
                  <a:pt x="3628" y="6481"/>
                </a:moveTo>
                <a:cubicBezTo>
                  <a:pt x="4178" y="7288"/>
                  <a:pt x="4772" y="8033"/>
                  <a:pt x="5437" y="8734"/>
                </a:cubicBezTo>
                <a:cubicBezTo>
                  <a:pt x="4657" y="9399"/>
                  <a:pt x="3805" y="10029"/>
                  <a:pt x="2919" y="10614"/>
                </a:cubicBezTo>
                <a:cubicBezTo>
                  <a:pt x="2637" y="10820"/>
                  <a:pt x="2153" y="11218"/>
                  <a:pt x="1723" y="11218"/>
                </a:cubicBezTo>
                <a:cubicBezTo>
                  <a:pt x="1597" y="11218"/>
                  <a:pt x="1477" y="11184"/>
                  <a:pt x="1367" y="11102"/>
                </a:cubicBezTo>
                <a:cubicBezTo>
                  <a:pt x="817" y="10658"/>
                  <a:pt x="1260" y="9772"/>
                  <a:pt x="1517" y="9328"/>
                </a:cubicBezTo>
                <a:cubicBezTo>
                  <a:pt x="2112" y="8326"/>
                  <a:pt x="2848" y="7368"/>
                  <a:pt x="3628" y="6481"/>
                </a:cubicBezTo>
                <a:close/>
                <a:moveTo>
                  <a:pt x="3129" y="1"/>
                </a:moveTo>
                <a:cubicBezTo>
                  <a:pt x="2543" y="1"/>
                  <a:pt x="1985" y="193"/>
                  <a:pt x="1633" y="717"/>
                </a:cubicBezTo>
                <a:cubicBezTo>
                  <a:pt x="1109" y="1488"/>
                  <a:pt x="1331" y="2340"/>
                  <a:pt x="1739" y="3076"/>
                </a:cubicBezTo>
                <a:cubicBezTo>
                  <a:pt x="1704" y="3156"/>
                  <a:pt x="1704" y="3262"/>
                  <a:pt x="1774" y="3377"/>
                </a:cubicBezTo>
                <a:cubicBezTo>
                  <a:pt x="2182" y="4184"/>
                  <a:pt x="2626" y="4965"/>
                  <a:pt x="3105" y="5736"/>
                </a:cubicBezTo>
                <a:cubicBezTo>
                  <a:pt x="3034" y="5852"/>
                  <a:pt x="2919" y="5958"/>
                  <a:pt x="2812" y="6073"/>
                </a:cubicBezTo>
                <a:cubicBezTo>
                  <a:pt x="2032" y="6996"/>
                  <a:pt x="1260" y="7953"/>
                  <a:pt x="630" y="9027"/>
                </a:cubicBezTo>
                <a:cubicBezTo>
                  <a:pt x="187" y="9843"/>
                  <a:pt x="1" y="10916"/>
                  <a:pt x="701" y="11652"/>
                </a:cubicBezTo>
                <a:cubicBezTo>
                  <a:pt x="1021" y="11986"/>
                  <a:pt x="1359" y="12115"/>
                  <a:pt x="1703" y="12115"/>
                </a:cubicBezTo>
                <a:cubicBezTo>
                  <a:pt x="2197" y="12115"/>
                  <a:pt x="2703" y="11849"/>
                  <a:pt x="3185" y="11545"/>
                </a:cubicBezTo>
                <a:cubicBezTo>
                  <a:pt x="4213" y="10916"/>
                  <a:pt x="5180" y="10215"/>
                  <a:pt x="6102" y="9435"/>
                </a:cubicBezTo>
                <a:cubicBezTo>
                  <a:pt x="6652" y="10029"/>
                  <a:pt x="7317" y="10614"/>
                  <a:pt x="8018" y="10987"/>
                </a:cubicBezTo>
                <a:cubicBezTo>
                  <a:pt x="8328" y="11165"/>
                  <a:pt x="8705" y="11272"/>
                  <a:pt x="9072" y="11272"/>
                </a:cubicBezTo>
                <a:cubicBezTo>
                  <a:pt x="9547" y="11272"/>
                  <a:pt x="10005" y="11093"/>
                  <a:pt x="10280" y="10658"/>
                </a:cubicBezTo>
                <a:cubicBezTo>
                  <a:pt x="10723" y="9843"/>
                  <a:pt x="10315" y="8769"/>
                  <a:pt x="10058" y="7998"/>
                </a:cubicBezTo>
                <a:cubicBezTo>
                  <a:pt x="9836" y="7368"/>
                  <a:pt x="9614" y="6774"/>
                  <a:pt x="9313" y="6180"/>
                </a:cubicBezTo>
                <a:cubicBezTo>
                  <a:pt x="9943" y="5444"/>
                  <a:pt x="10537" y="4672"/>
                  <a:pt x="11016" y="3821"/>
                </a:cubicBezTo>
                <a:cubicBezTo>
                  <a:pt x="11530" y="3005"/>
                  <a:pt x="12009" y="1488"/>
                  <a:pt x="10980" y="823"/>
                </a:cubicBezTo>
                <a:cubicBezTo>
                  <a:pt x="10703" y="634"/>
                  <a:pt x="10385" y="554"/>
                  <a:pt x="10056" y="554"/>
                </a:cubicBezTo>
                <a:cubicBezTo>
                  <a:pt x="9552" y="554"/>
                  <a:pt x="9022" y="741"/>
                  <a:pt x="8577" y="1009"/>
                </a:cubicBezTo>
                <a:cubicBezTo>
                  <a:pt x="8506" y="1009"/>
                  <a:pt x="8426" y="1045"/>
                  <a:pt x="8355" y="1080"/>
                </a:cubicBezTo>
                <a:cubicBezTo>
                  <a:pt x="7841" y="1453"/>
                  <a:pt x="7282" y="1825"/>
                  <a:pt x="6768" y="2233"/>
                </a:cubicBezTo>
                <a:cubicBezTo>
                  <a:pt x="6102" y="1488"/>
                  <a:pt x="5357" y="717"/>
                  <a:pt x="4435" y="273"/>
                </a:cubicBezTo>
                <a:cubicBezTo>
                  <a:pt x="4036" y="112"/>
                  <a:pt x="3575" y="1"/>
                  <a:pt x="3129" y="1"/>
                </a:cubicBezTo>
                <a:close/>
              </a:path>
            </a:pathLst>
          </a:custGeom>
          <a:solidFill>
            <a:srgbClr val="4DE6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8"/>
          <p:cNvSpPr/>
          <p:nvPr/>
        </p:nvSpPr>
        <p:spPr>
          <a:xfrm>
            <a:off x="2352453" y="1008800"/>
            <a:ext cx="94791" cy="97527"/>
          </a:xfrm>
          <a:custGeom>
            <a:avLst/>
            <a:gdLst/>
            <a:ahLst/>
            <a:cxnLst/>
            <a:rect l="l" t="t" r="r" b="b"/>
            <a:pathLst>
              <a:path w="2183" h="2246" extrusionOk="0">
                <a:moveTo>
                  <a:pt x="1103" y="0"/>
                </a:moveTo>
                <a:cubicBezTo>
                  <a:pt x="532" y="0"/>
                  <a:pt x="81" y="577"/>
                  <a:pt x="81" y="1155"/>
                </a:cubicBezTo>
                <a:cubicBezTo>
                  <a:pt x="1" y="1554"/>
                  <a:pt x="222" y="1962"/>
                  <a:pt x="595" y="2148"/>
                </a:cubicBezTo>
                <a:cubicBezTo>
                  <a:pt x="731" y="2215"/>
                  <a:pt x="873" y="2246"/>
                  <a:pt x="1012" y="2246"/>
                </a:cubicBezTo>
                <a:cubicBezTo>
                  <a:pt x="1481" y="2246"/>
                  <a:pt x="1924" y="1897"/>
                  <a:pt x="2041" y="1412"/>
                </a:cubicBezTo>
                <a:cubicBezTo>
                  <a:pt x="2182" y="818"/>
                  <a:pt x="1819" y="82"/>
                  <a:pt x="1154" y="2"/>
                </a:cubicBezTo>
                <a:cubicBezTo>
                  <a:pt x="1137" y="1"/>
                  <a:pt x="1120" y="0"/>
                  <a:pt x="1103" y="0"/>
                </a:cubicBezTo>
                <a:close/>
              </a:path>
            </a:pathLst>
          </a:custGeom>
          <a:solidFill>
            <a:srgbClr val="4DE6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8"/>
          <p:cNvSpPr/>
          <p:nvPr/>
        </p:nvSpPr>
        <p:spPr>
          <a:xfrm rot="-1946485">
            <a:off x="5968784" y="395570"/>
            <a:ext cx="230959" cy="339117"/>
          </a:xfrm>
          <a:custGeom>
            <a:avLst/>
            <a:gdLst/>
            <a:ahLst/>
            <a:cxnLst/>
            <a:rect l="l" t="t" r="r" b="b"/>
            <a:pathLst>
              <a:path w="3478" h="5107" extrusionOk="0">
                <a:moveTo>
                  <a:pt x="1768" y="445"/>
                </a:moveTo>
                <a:cubicBezTo>
                  <a:pt x="1820" y="445"/>
                  <a:pt x="1874" y="473"/>
                  <a:pt x="1961" y="527"/>
                </a:cubicBezTo>
                <a:cubicBezTo>
                  <a:pt x="2147" y="669"/>
                  <a:pt x="2262" y="820"/>
                  <a:pt x="2369" y="1041"/>
                </a:cubicBezTo>
                <a:cubicBezTo>
                  <a:pt x="2404" y="1112"/>
                  <a:pt x="2404" y="1192"/>
                  <a:pt x="2333" y="1263"/>
                </a:cubicBezTo>
                <a:cubicBezTo>
                  <a:pt x="2183" y="1520"/>
                  <a:pt x="2041" y="1778"/>
                  <a:pt x="1819" y="1999"/>
                </a:cubicBezTo>
                <a:cubicBezTo>
                  <a:pt x="1757" y="2080"/>
                  <a:pt x="1698" y="2117"/>
                  <a:pt x="1634" y="2117"/>
                </a:cubicBezTo>
                <a:cubicBezTo>
                  <a:pt x="1577" y="2117"/>
                  <a:pt x="1517" y="2089"/>
                  <a:pt x="1446" y="2035"/>
                </a:cubicBezTo>
                <a:cubicBezTo>
                  <a:pt x="1225" y="1893"/>
                  <a:pt x="1189" y="1707"/>
                  <a:pt x="1189" y="1370"/>
                </a:cubicBezTo>
                <a:cubicBezTo>
                  <a:pt x="1225" y="1112"/>
                  <a:pt x="1331" y="820"/>
                  <a:pt x="1553" y="563"/>
                </a:cubicBezTo>
                <a:cubicBezTo>
                  <a:pt x="1652" y="482"/>
                  <a:pt x="1709" y="445"/>
                  <a:pt x="1768" y="445"/>
                </a:cubicBezTo>
                <a:close/>
                <a:moveTo>
                  <a:pt x="2168" y="0"/>
                </a:moveTo>
                <a:cubicBezTo>
                  <a:pt x="2138" y="0"/>
                  <a:pt x="2107" y="1"/>
                  <a:pt x="2076" y="4"/>
                </a:cubicBezTo>
                <a:cubicBezTo>
                  <a:pt x="1854" y="39"/>
                  <a:pt x="1633" y="84"/>
                  <a:pt x="1411" y="119"/>
                </a:cubicBezTo>
                <a:cubicBezTo>
                  <a:pt x="1038" y="190"/>
                  <a:pt x="781" y="412"/>
                  <a:pt x="595" y="784"/>
                </a:cubicBezTo>
                <a:cubicBezTo>
                  <a:pt x="409" y="1112"/>
                  <a:pt x="338" y="1485"/>
                  <a:pt x="373" y="1857"/>
                </a:cubicBezTo>
                <a:cubicBezTo>
                  <a:pt x="373" y="2226"/>
                  <a:pt x="592" y="2602"/>
                  <a:pt x="1093" y="2602"/>
                </a:cubicBezTo>
                <a:cubicBezTo>
                  <a:pt x="1135" y="2602"/>
                  <a:pt x="1179" y="2599"/>
                  <a:pt x="1225" y="2593"/>
                </a:cubicBezTo>
                <a:cubicBezTo>
                  <a:pt x="1633" y="2558"/>
                  <a:pt x="2041" y="2478"/>
                  <a:pt x="2333" y="2221"/>
                </a:cubicBezTo>
                <a:cubicBezTo>
                  <a:pt x="2369" y="2185"/>
                  <a:pt x="2369" y="2185"/>
                  <a:pt x="2404" y="2185"/>
                </a:cubicBezTo>
                <a:cubicBezTo>
                  <a:pt x="2404" y="2221"/>
                  <a:pt x="2440" y="2221"/>
                  <a:pt x="2404" y="2256"/>
                </a:cubicBezTo>
                <a:cubicBezTo>
                  <a:pt x="2333" y="2815"/>
                  <a:pt x="2298" y="3330"/>
                  <a:pt x="2147" y="3888"/>
                </a:cubicBezTo>
                <a:cubicBezTo>
                  <a:pt x="2076" y="4030"/>
                  <a:pt x="2041" y="4181"/>
                  <a:pt x="1961" y="4367"/>
                </a:cubicBezTo>
                <a:cubicBezTo>
                  <a:pt x="1890" y="4438"/>
                  <a:pt x="1819" y="4474"/>
                  <a:pt x="1704" y="4474"/>
                </a:cubicBezTo>
                <a:cubicBezTo>
                  <a:pt x="1482" y="4438"/>
                  <a:pt x="1260" y="4332"/>
                  <a:pt x="1074" y="4181"/>
                </a:cubicBezTo>
                <a:cubicBezTo>
                  <a:pt x="967" y="4075"/>
                  <a:pt x="888" y="3959"/>
                  <a:pt x="817" y="3853"/>
                </a:cubicBezTo>
                <a:cubicBezTo>
                  <a:pt x="754" y="3763"/>
                  <a:pt x="728" y="3727"/>
                  <a:pt x="686" y="3727"/>
                </a:cubicBezTo>
                <a:cubicBezTo>
                  <a:pt x="657" y="3727"/>
                  <a:pt x="621" y="3744"/>
                  <a:pt x="560" y="3773"/>
                </a:cubicBezTo>
                <a:cubicBezTo>
                  <a:pt x="409" y="3888"/>
                  <a:pt x="267" y="3995"/>
                  <a:pt x="116" y="4110"/>
                </a:cubicBezTo>
                <a:cubicBezTo>
                  <a:pt x="1" y="4181"/>
                  <a:pt x="1" y="4252"/>
                  <a:pt x="45" y="4367"/>
                </a:cubicBezTo>
                <a:cubicBezTo>
                  <a:pt x="213" y="4820"/>
                  <a:pt x="690" y="5106"/>
                  <a:pt x="1176" y="5106"/>
                </a:cubicBezTo>
                <a:cubicBezTo>
                  <a:pt x="1204" y="5106"/>
                  <a:pt x="1232" y="5105"/>
                  <a:pt x="1260" y="5103"/>
                </a:cubicBezTo>
                <a:cubicBezTo>
                  <a:pt x="1482" y="5103"/>
                  <a:pt x="1668" y="4997"/>
                  <a:pt x="1890" y="4917"/>
                </a:cubicBezTo>
                <a:cubicBezTo>
                  <a:pt x="2183" y="4775"/>
                  <a:pt x="2440" y="4553"/>
                  <a:pt x="2590" y="4252"/>
                </a:cubicBezTo>
                <a:cubicBezTo>
                  <a:pt x="2812" y="3959"/>
                  <a:pt x="2883" y="3631"/>
                  <a:pt x="2998" y="3259"/>
                </a:cubicBezTo>
                <a:cubicBezTo>
                  <a:pt x="3185" y="2558"/>
                  <a:pt x="3291" y="1813"/>
                  <a:pt x="3406" y="1112"/>
                </a:cubicBezTo>
                <a:cubicBezTo>
                  <a:pt x="3442" y="1006"/>
                  <a:pt x="3442" y="926"/>
                  <a:pt x="3477" y="820"/>
                </a:cubicBezTo>
                <a:cubicBezTo>
                  <a:pt x="3477" y="749"/>
                  <a:pt x="3442" y="704"/>
                  <a:pt x="3371" y="704"/>
                </a:cubicBezTo>
                <a:cubicBezTo>
                  <a:pt x="3348" y="711"/>
                  <a:pt x="3328" y="714"/>
                  <a:pt x="3310" y="714"/>
                </a:cubicBezTo>
                <a:cubicBezTo>
                  <a:pt x="3208" y="714"/>
                  <a:pt x="3167" y="617"/>
                  <a:pt x="3069" y="527"/>
                </a:cubicBezTo>
                <a:cubicBezTo>
                  <a:pt x="2863" y="214"/>
                  <a:pt x="2565" y="0"/>
                  <a:pt x="2168" y="0"/>
                </a:cubicBezTo>
                <a:close/>
              </a:path>
            </a:pathLst>
          </a:custGeom>
          <a:solidFill>
            <a:srgbClr val="FFDE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8"/>
          <p:cNvSpPr/>
          <p:nvPr/>
        </p:nvSpPr>
        <p:spPr>
          <a:xfrm rot="-459125">
            <a:off x="1972047" y="4352509"/>
            <a:ext cx="252743" cy="346363"/>
          </a:xfrm>
          <a:custGeom>
            <a:avLst/>
            <a:gdLst/>
            <a:ahLst/>
            <a:cxnLst/>
            <a:rect l="l" t="t" r="r" b="b"/>
            <a:pathLst>
              <a:path w="3806" h="5216" extrusionOk="0">
                <a:moveTo>
                  <a:pt x="2289" y="1"/>
                </a:moveTo>
                <a:cubicBezTo>
                  <a:pt x="1845" y="1"/>
                  <a:pt x="1446" y="187"/>
                  <a:pt x="1074" y="444"/>
                </a:cubicBezTo>
                <a:cubicBezTo>
                  <a:pt x="852" y="595"/>
                  <a:pt x="666" y="781"/>
                  <a:pt x="515" y="1003"/>
                </a:cubicBezTo>
                <a:cubicBezTo>
                  <a:pt x="480" y="1109"/>
                  <a:pt x="480" y="1145"/>
                  <a:pt x="595" y="1224"/>
                </a:cubicBezTo>
                <a:cubicBezTo>
                  <a:pt x="701" y="1295"/>
                  <a:pt x="852" y="1366"/>
                  <a:pt x="959" y="1366"/>
                </a:cubicBezTo>
                <a:cubicBezTo>
                  <a:pt x="1109" y="1366"/>
                  <a:pt x="1225" y="1331"/>
                  <a:pt x="1331" y="1189"/>
                </a:cubicBezTo>
                <a:cubicBezTo>
                  <a:pt x="1517" y="967"/>
                  <a:pt x="1739" y="781"/>
                  <a:pt x="1996" y="666"/>
                </a:cubicBezTo>
                <a:cubicBezTo>
                  <a:pt x="2147" y="559"/>
                  <a:pt x="2333" y="524"/>
                  <a:pt x="2511" y="444"/>
                </a:cubicBezTo>
                <a:lnTo>
                  <a:pt x="2555" y="444"/>
                </a:lnTo>
                <a:cubicBezTo>
                  <a:pt x="2626" y="444"/>
                  <a:pt x="2626" y="479"/>
                  <a:pt x="2661" y="559"/>
                </a:cubicBezTo>
                <a:cubicBezTo>
                  <a:pt x="2661" y="630"/>
                  <a:pt x="2697" y="701"/>
                  <a:pt x="2661" y="781"/>
                </a:cubicBezTo>
                <a:cubicBezTo>
                  <a:pt x="2661" y="967"/>
                  <a:pt x="2590" y="1109"/>
                  <a:pt x="2475" y="1260"/>
                </a:cubicBezTo>
                <a:cubicBezTo>
                  <a:pt x="2253" y="1553"/>
                  <a:pt x="2067" y="1810"/>
                  <a:pt x="1845" y="2031"/>
                </a:cubicBezTo>
                <a:cubicBezTo>
                  <a:pt x="1331" y="2590"/>
                  <a:pt x="852" y="3140"/>
                  <a:pt x="515" y="3770"/>
                </a:cubicBezTo>
                <a:cubicBezTo>
                  <a:pt x="338" y="4107"/>
                  <a:pt x="187" y="4399"/>
                  <a:pt x="72" y="4736"/>
                </a:cubicBezTo>
                <a:cubicBezTo>
                  <a:pt x="1" y="4958"/>
                  <a:pt x="36" y="5065"/>
                  <a:pt x="258" y="5135"/>
                </a:cubicBezTo>
                <a:cubicBezTo>
                  <a:pt x="444" y="5180"/>
                  <a:pt x="630" y="5215"/>
                  <a:pt x="817" y="5215"/>
                </a:cubicBezTo>
                <a:lnTo>
                  <a:pt x="959" y="5215"/>
                </a:lnTo>
                <a:cubicBezTo>
                  <a:pt x="1296" y="5180"/>
                  <a:pt x="1624" y="5135"/>
                  <a:pt x="1961" y="5135"/>
                </a:cubicBezTo>
                <a:cubicBezTo>
                  <a:pt x="2067" y="5135"/>
                  <a:pt x="2182" y="5135"/>
                  <a:pt x="2289" y="5180"/>
                </a:cubicBezTo>
                <a:lnTo>
                  <a:pt x="3477" y="5180"/>
                </a:lnTo>
                <a:cubicBezTo>
                  <a:pt x="3548" y="5135"/>
                  <a:pt x="3734" y="4958"/>
                  <a:pt x="3699" y="4914"/>
                </a:cubicBezTo>
                <a:cubicBezTo>
                  <a:pt x="3663" y="4807"/>
                  <a:pt x="3548" y="4843"/>
                  <a:pt x="3442" y="4807"/>
                </a:cubicBezTo>
                <a:lnTo>
                  <a:pt x="3362" y="4807"/>
                </a:lnTo>
                <a:cubicBezTo>
                  <a:pt x="2812" y="4807"/>
                  <a:pt x="2289" y="4772"/>
                  <a:pt x="1739" y="4772"/>
                </a:cubicBezTo>
                <a:lnTo>
                  <a:pt x="1109" y="4772"/>
                </a:lnTo>
                <a:cubicBezTo>
                  <a:pt x="1074" y="4657"/>
                  <a:pt x="1145" y="4586"/>
                  <a:pt x="1145" y="4515"/>
                </a:cubicBezTo>
                <a:cubicBezTo>
                  <a:pt x="1446" y="3850"/>
                  <a:pt x="1845" y="3255"/>
                  <a:pt x="2333" y="2741"/>
                </a:cubicBezTo>
                <a:cubicBezTo>
                  <a:pt x="2626" y="2404"/>
                  <a:pt x="2919" y="2076"/>
                  <a:pt x="3220" y="1739"/>
                </a:cubicBezTo>
                <a:cubicBezTo>
                  <a:pt x="3397" y="1553"/>
                  <a:pt x="3548" y="1331"/>
                  <a:pt x="3619" y="1074"/>
                </a:cubicBezTo>
                <a:cubicBezTo>
                  <a:pt x="3805" y="595"/>
                  <a:pt x="3619" y="222"/>
                  <a:pt x="3140" y="116"/>
                </a:cubicBezTo>
                <a:cubicBezTo>
                  <a:pt x="2954" y="80"/>
                  <a:pt x="2777" y="80"/>
                  <a:pt x="2626" y="36"/>
                </a:cubicBezTo>
                <a:cubicBezTo>
                  <a:pt x="2511" y="36"/>
                  <a:pt x="2404" y="1"/>
                  <a:pt x="2289" y="1"/>
                </a:cubicBezTo>
                <a:close/>
              </a:path>
            </a:pathLst>
          </a:custGeom>
          <a:solidFill>
            <a:srgbClr val="FF8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720100" y="1751575"/>
            <a:ext cx="3318300" cy="17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5" name="Google Shape;255;p9"/>
          <p:cNvSpPr txBox="1">
            <a:spLocks noGrp="1"/>
          </p:cNvSpPr>
          <p:nvPr>
            <p:ph type="subTitle" idx="1"/>
          </p:nvPr>
        </p:nvSpPr>
        <p:spPr>
          <a:xfrm>
            <a:off x="720000" y="3535615"/>
            <a:ext cx="2880300" cy="3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9pPr>
          </a:lstStyle>
          <a:p>
            <a:endParaRPr/>
          </a:p>
        </p:txBody>
      </p:sp>
      <p:grpSp>
        <p:nvGrpSpPr>
          <p:cNvPr id="256" name="Google Shape;256;p9"/>
          <p:cNvGrpSpPr/>
          <p:nvPr/>
        </p:nvGrpSpPr>
        <p:grpSpPr>
          <a:xfrm>
            <a:off x="504250" y="425025"/>
            <a:ext cx="8349300" cy="4293475"/>
            <a:chOff x="504250" y="425025"/>
            <a:chExt cx="8349300" cy="4293475"/>
          </a:xfrm>
        </p:grpSpPr>
        <p:cxnSp>
          <p:nvCxnSpPr>
            <p:cNvPr id="257" name="Google Shape;257;p9"/>
            <p:cNvCxnSpPr/>
            <p:nvPr/>
          </p:nvCxnSpPr>
          <p:spPr>
            <a:xfrm>
              <a:off x="504250" y="425025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9"/>
            <p:cNvCxnSpPr/>
            <p:nvPr/>
          </p:nvCxnSpPr>
          <p:spPr>
            <a:xfrm>
              <a:off x="504250" y="731702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9"/>
            <p:cNvCxnSpPr/>
            <p:nvPr/>
          </p:nvCxnSpPr>
          <p:spPr>
            <a:xfrm>
              <a:off x="504250" y="1038379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9"/>
            <p:cNvCxnSpPr/>
            <p:nvPr/>
          </p:nvCxnSpPr>
          <p:spPr>
            <a:xfrm>
              <a:off x="504250" y="1345055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9"/>
            <p:cNvCxnSpPr/>
            <p:nvPr/>
          </p:nvCxnSpPr>
          <p:spPr>
            <a:xfrm>
              <a:off x="504250" y="1651732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9"/>
            <p:cNvCxnSpPr/>
            <p:nvPr/>
          </p:nvCxnSpPr>
          <p:spPr>
            <a:xfrm>
              <a:off x="504250" y="1958409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9"/>
            <p:cNvCxnSpPr/>
            <p:nvPr/>
          </p:nvCxnSpPr>
          <p:spPr>
            <a:xfrm>
              <a:off x="504250" y="2265086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9"/>
            <p:cNvCxnSpPr/>
            <p:nvPr/>
          </p:nvCxnSpPr>
          <p:spPr>
            <a:xfrm>
              <a:off x="504250" y="2571763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9"/>
            <p:cNvCxnSpPr/>
            <p:nvPr/>
          </p:nvCxnSpPr>
          <p:spPr>
            <a:xfrm>
              <a:off x="504250" y="2878439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9"/>
            <p:cNvCxnSpPr/>
            <p:nvPr/>
          </p:nvCxnSpPr>
          <p:spPr>
            <a:xfrm>
              <a:off x="504250" y="3185116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9"/>
            <p:cNvCxnSpPr/>
            <p:nvPr/>
          </p:nvCxnSpPr>
          <p:spPr>
            <a:xfrm>
              <a:off x="504250" y="3491793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9"/>
            <p:cNvCxnSpPr/>
            <p:nvPr/>
          </p:nvCxnSpPr>
          <p:spPr>
            <a:xfrm>
              <a:off x="504250" y="3798470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9"/>
            <p:cNvCxnSpPr/>
            <p:nvPr/>
          </p:nvCxnSpPr>
          <p:spPr>
            <a:xfrm>
              <a:off x="504250" y="4105146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9"/>
            <p:cNvCxnSpPr/>
            <p:nvPr/>
          </p:nvCxnSpPr>
          <p:spPr>
            <a:xfrm>
              <a:off x="504250" y="4411823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9"/>
            <p:cNvCxnSpPr/>
            <p:nvPr/>
          </p:nvCxnSpPr>
          <p:spPr>
            <a:xfrm>
              <a:off x="504250" y="4718500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72" name="Google Shape;272;p9"/>
          <p:cNvGrpSpPr/>
          <p:nvPr/>
        </p:nvGrpSpPr>
        <p:grpSpPr>
          <a:xfrm>
            <a:off x="514909" y="285242"/>
            <a:ext cx="1045799" cy="807650"/>
            <a:chOff x="3802012" y="1737769"/>
            <a:chExt cx="778066" cy="600930"/>
          </a:xfrm>
        </p:grpSpPr>
        <p:sp>
          <p:nvSpPr>
            <p:cNvPr id="273" name="Google Shape;273;p9"/>
            <p:cNvSpPr/>
            <p:nvPr/>
          </p:nvSpPr>
          <p:spPr>
            <a:xfrm>
              <a:off x="3802012" y="1737769"/>
              <a:ext cx="653859" cy="600930"/>
            </a:xfrm>
            <a:custGeom>
              <a:avLst/>
              <a:gdLst/>
              <a:ahLst/>
              <a:cxnLst/>
              <a:rect l="l" t="t" r="r" b="b"/>
              <a:pathLst>
                <a:path w="17925" h="16474" extrusionOk="0">
                  <a:moveTo>
                    <a:pt x="11859" y="1074"/>
                  </a:moveTo>
                  <a:cubicBezTo>
                    <a:pt x="11919" y="1074"/>
                    <a:pt x="11973" y="1087"/>
                    <a:pt x="12018" y="1119"/>
                  </a:cubicBezTo>
                  <a:cubicBezTo>
                    <a:pt x="12275" y="1225"/>
                    <a:pt x="12532" y="2006"/>
                    <a:pt x="12683" y="2263"/>
                  </a:cubicBezTo>
                  <a:cubicBezTo>
                    <a:pt x="13126" y="3079"/>
                    <a:pt x="13605" y="3886"/>
                    <a:pt x="14049" y="4666"/>
                  </a:cubicBezTo>
                  <a:cubicBezTo>
                    <a:pt x="14900" y="6183"/>
                    <a:pt x="15743" y="7699"/>
                    <a:pt x="16629" y="9171"/>
                  </a:cubicBezTo>
                  <a:cubicBezTo>
                    <a:pt x="14678" y="10245"/>
                    <a:pt x="12639" y="11167"/>
                    <a:pt x="10643" y="12205"/>
                  </a:cubicBezTo>
                  <a:cubicBezTo>
                    <a:pt x="8692" y="13198"/>
                    <a:pt x="6732" y="14235"/>
                    <a:pt x="4772" y="15273"/>
                  </a:cubicBezTo>
                  <a:cubicBezTo>
                    <a:pt x="4364" y="14422"/>
                    <a:pt x="3956" y="13570"/>
                    <a:pt x="3592" y="12683"/>
                  </a:cubicBezTo>
                  <a:lnTo>
                    <a:pt x="3592" y="12683"/>
                  </a:lnTo>
                  <a:cubicBezTo>
                    <a:pt x="3668" y="12709"/>
                    <a:pt x="3747" y="12734"/>
                    <a:pt x="3825" y="12734"/>
                  </a:cubicBezTo>
                  <a:cubicBezTo>
                    <a:pt x="3857" y="12734"/>
                    <a:pt x="3889" y="12729"/>
                    <a:pt x="3921" y="12719"/>
                  </a:cubicBezTo>
                  <a:cubicBezTo>
                    <a:pt x="4142" y="12683"/>
                    <a:pt x="4399" y="12648"/>
                    <a:pt x="4621" y="12533"/>
                  </a:cubicBezTo>
                  <a:cubicBezTo>
                    <a:pt x="4807" y="12462"/>
                    <a:pt x="4958" y="12276"/>
                    <a:pt x="4923" y="12054"/>
                  </a:cubicBezTo>
                  <a:cubicBezTo>
                    <a:pt x="4923" y="11832"/>
                    <a:pt x="4737" y="11690"/>
                    <a:pt x="4515" y="11690"/>
                  </a:cubicBezTo>
                  <a:cubicBezTo>
                    <a:pt x="4459" y="11681"/>
                    <a:pt x="4405" y="11677"/>
                    <a:pt x="4351" y="11677"/>
                  </a:cubicBezTo>
                  <a:cubicBezTo>
                    <a:pt x="4159" y="11677"/>
                    <a:pt x="3978" y="11726"/>
                    <a:pt x="3770" y="11726"/>
                  </a:cubicBezTo>
                  <a:cubicBezTo>
                    <a:pt x="3548" y="11761"/>
                    <a:pt x="3371" y="11868"/>
                    <a:pt x="3326" y="12054"/>
                  </a:cubicBezTo>
                  <a:cubicBezTo>
                    <a:pt x="3105" y="11575"/>
                    <a:pt x="2883" y="11096"/>
                    <a:pt x="2706" y="10617"/>
                  </a:cubicBezTo>
                  <a:cubicBezTo>
                    <a:pt x="2706" y="10617"/>
                    <a:pt x="3371" y="10431"/>
                    <a:pt x="3663" y="10280"/>
                  </a:cubicBezTo>
                  <a:cubicBezTo>
                    <a:pt x="4036" y="10023"/>
                    <a:pt x="3885" y="9473"/>
                    <a:pt x="3442" y="9473"/>
                  </a:cubicBezTo>
                  <a:cubicBezTo>
                    <a:pt x="3411" y="9469"/>
                    <a:pt x="3378" y="9467"/>
                    <a:pt x="3342" y="9467"/>
                  </a:cubicBezTo>
                  <a:cubicBezTo>
                    <a:pt x="2978" y="9467"/>
                    <a:pt x="2365" y="9654"/>
                    <a:pt x="2333" y="9695"/>
                  </a:cubicBezTo>
                  <a:cubicBezTo>
                    <a:pt x="2182" y="9358"/>
                    <a:pt x="2040" y="9030"/>
                    <a:pt x="1925" y="8693"/>
                  </a:cubicBezTo>
                  <a:cubicBezTo>
                    <a:pt x="2262" y="8542"/>
                    <a:pt x="2661" y="8400"/>
                    <a:pt x="2927" y="8178"/>
                  </a:cubicBezTo>
                  <a:cubicBezTo>
                    <a:pt x="3184" y="7877"/>
                    <a:pt x="2963" y="7433"/>
                    <a:pt x="2590" y="7433"/>
                  </a:cubicBezTo>
                  <a:cubicBezTo>
                    <a:pt x="2262" y="7433"/>
                    <a:pt x="1890" y="7584"/>
                    <a:pt x="1553" y="7735"/>
                  </a:cubicBezTo>
                  <a:cubicBezTo>
                    <a:pt x="1411" y="7398"/>
                    <a:pt x="1154" y="7034"/>
                    <a:pt x="1038" y="6697"/>
                  </a:cubicBezTo>
                  <a:cubicBezTo>
                    <a:pt x="4213" y="4888"/>
                    <a:pt x="7690" y="3265"/>
                    <a:pt x="10909" y="1527"/>
                  </a:cubicBezTo>
                  <a:cubicBezTo>
                    <a:pt x="11123" y="1401"/>
                    <a:pt x="11563" y="1074"/>
                    <a:pt x="11859" y="1074"/>
                  </a:cubicBezTo>
                  <a:close/>
                  <a:moveTo>
                    <a:pt x="11975" y="0"/>
                  </a:moveTo>
                  <a:cubicBezTo>
                    <a:pt x="11854" y="0"/>
                    <a:pt x="11722" y="25"/>
                    <a:pt x="11574" y="81"/>
                  </a:cubicBezTo>
                  <a:cubicBezTo>
                    <a:pt x="10687" y="383"/>
                    <a:pt x="2262" y="4888"/>
                    <a:pt x="338" y="5846"/>
                  </a:cubicBezTo>
                  <a:cubicBezTo>
                    <a:pt x="45" y="5996"/>
                    <a:pt x="1" y="6325"/>
                    <a:pt x="151" y="6591"/>
                  </a:cubicBezTo>
                  <a:cubicBezTo>
                    <a:pt x="116" y="6662"/>
                    <a:pt x="80" y="6812"/>
                    <a:pt x="116" y="6954"/>
                  </a:cubicBezTo>
                  <a:cubicBezTo>
                    <a:pt x="1224" y="10094"/>
                    <a:pt x="2661" y="13198"/>
                    <a:pt x="4071" y="16231"/>
                  </a:cubicBezTo>
                  <a:cubicBezTo>
                    <a:pt x="4165" y="16400"/>
                    <a:pt x="4343" y="16473"/>
                    <a:pt x="4516" y="16473"/>
                  </a:cubicBezTo>
                  <a:cubicBezTo>
                    <a:pt x="4607" y="16473"/>
                    <a:pt x="4696" y="16454"/>
                    <a:pt x="4772" y="16417"/>
                  </a:cubicBezTo>
                  <a:cubicBezTo>
                    <a:pt x="6918" y="15309"/>
                    <a:pt x="15414" y="10803"/>
                    <a:pt x="17596" y="9837"/>
                  </a:cubicBezTo>
                  <a:cubicBezTo>
                    <a:pt x="17853" y="9695"/>
                    <a:pt x="17924" y="9322"/>
                    <a:pt x="17782" y="9101"/>
                  </a:cubicBezTo>
                  <a:cubicBezTo>
                    <a:pt x="16780" y="7256"/>
                    <a:pt x="13605" y="1819"/>
                    <a:pt x="13082" y="932"/>
                  </a:cubicBezTo>
                  <a:cubicBezTo>
                    <a:pt x="12788" y="452"/>
                    <a:pt x="12488" y="0"/>
                    <a:pt x="11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4026166" y="1910454"/>
              <a:ext cx="197635" cy="111694"/>
            </a:xfrm>
            <a:custGeom>
              <a:avLst/>
              <a:gdLst/>
              <a:ahLst/>
              <a:cxnLst/>
              <a:rect l="l" t="t" r="r" b="b"/>
              <a:pathLst>
                <a:path w="5418" h="3062" extrusionOk="0">
                  <a:moveTo>
                    <a:pt x="4848" y="1"/>
                  </a:moveTo>
                  <a:cubicBezTo>
                    <a:pt x="4832" y="1"/>
                    <a:pt x="4816" y="2"/>
                    <a:pt x="4800" y="3"/>
                  </a:cubicBezTo>
                  <a:cubicBezTo>
                    <a:pt x="4055" y="118"/>
                    <a:pt x="1217" y="1741"/>
                    <a:pt x="472" y="2149"/>
                  </a:cubicBezTo>
                  <a:cubicBezTo>
                    <a:pt x="1" y="2400"/>
                    <a:pt x="285" y="3061"/>
                    <a:pt x="722" y="3061"/>
                  </a:cubicBezTo>
                  <a:cubicBezTo>
                    <a:pt x="795" y="3061"/>
                    <a:pt x="872" y="3043"/>
                    <a:pt x="951" y="3001"/>
                  </a:cubicBezTo>
                  <a:cubicBezTo>
                    <a:pt x="1731" y="2593"/>
                    <a:pt x="4649" y="1147"/>
                    <a:pt x="5163" y="597"/>
                  </a:cubicBezTo>
                  <a:cubicBezTo>
                    <a:pt x="5417" y="352"/>
                    <a:pt x="5186" y="1"/>
                    <a:pt x="4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4073733" y="1996395"/>
              <a:ext cx="188589" cy="105311"/>
            </a:xfrm>
            <a:custGeom>
              <a:avLst/>
              <a:gdLst/>
              <a:ahLst/>
              <a:cxnLst/>
              <a:rect l="l" t="t" r="r" b="b"/>
              <a:pathLst>
                <a:path w="5170" h="2887" extrusionOk="0">
                  <a:moveTo>
                    <a:pt x="4512" y="0"/>
                  </a:moveTo>
                  <a:cubicBezTo>
                    <a:pt x="4443" y="0"/>
                    <a:pt x="4373" y="16"/>
                    <a:pt x="4303" y="51"/>
                  </a:cubicBezTo>
                  <a:cubicBezTo>
                    <a:pt x="3052" y="680"/>
                    <a:pt x="1864" y="1452"/>
                    <a:pt x="533" y="1940"/>
                  </a:cubicBezTo>
                  <a:cubicBezTo>
                    <a:pt x="1" y="2101"/>
                    <a:pt x="166" y="2886"/>
                    <a:pt x="647" y="2886"/>
                  </a:cubicBezTo>
                  <a:cubicBezTo>
                    <a:pt x="695" y="2886"/>
                    <a:pt x="746" y="2879"/>
                    <a:pt x="800" y="2862"/>
                  </a:cubicBezTo>
                  <a:cubicBezTo>
                    <a:pt x="2201" y="2383"/>
                    <a:pt x="3717" y="1789"/>
                    <a:pt x="4826" y="751"/>
                  </a:cubicBezTo>
                  <a:cubicBezTo>
                    <a:pt x="5170" y="445"/>
                    <a:pt x="4878" y="0"/>
                    <a:pt x="4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4442557" y="1747034"/>
              <a:ext cx="79302" cy="83059"/>
            </a:xfrm>
            <a:custGeom>
              <a:avLst/>
              <a:gdLst/>
              <a:ahLst/>
              <a:cxnLst/>
              <a:rect l="l" t="t" r="r" b="b"/>
              <a:pathLst>
                <a:path w="2174" h="2277" extrusionOk="0">
                  <a:moveTo>
                    <a:pt x="1597" y="0"/>
                  </a:moveTo>
                  <a:cubicBezTo>
                    <a:pt x="1557" y="0"/>
                    <a:pt x="1515" y="4"/>
                    <a:pt x="1473" y="13"/>
                  </a:cubicBezTo>
                  <a:cubicBezTo>
                    <a:pt x="1109" y="84"/>
                    <a:pt x="364" y="1086"/>
                    <a:pt x="222" y="1273"/>
                  </a:cubicBezTo>
                  <a:cubicBezTo>
                    <a:pt x="1" y="1565"/>
                    <a:pt x="178" y="2009"/>
                    <a:pt x="444" y="2195"/>
                  </a:cubicBezTo>
                  <a:cubicBezTo>
                    <a:pt x="543" y="2251"/>
                    <a:pt x="647" y="2277"/>
                    <a:pt x="749" y="2277"/>
                  </a:cubicBezTo>
                  <a:cubicBezTo>
                    <a:pt x="984" y="2277"/>
                    <a:pt x="1212" y="2142"/>
                    <a:pt x="1366" y="1938"/>
                  </a:cubicBezTo>
                  <a:cubicBezTo>
                    <a:pt x="1508" y="1752"/>
                    <a:pt x="2174" y="829"/>
                    <a:pt x="2138" y="528"/>
                  </a:cubicBezTo>
                  <a:cubicBezTo>
                    <a:pt x="2107" y="210"/>
                    <a:pt x="1879" y="0"/>
                    <a:pt x="15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4474913" y="1891595"/>
              <a:ext cx="105165" cy="52746"/>
            </a:xfrm>
            <a:custGeom>
              <a:avLst/>
              <a:gdLst/>
              <a:ahLst/>
              <a:cxnLst/>
              <a:rect l="l" t="t" r="r" b="b"/>
              <a:pathLst>
                <a:path w="2883" h="1446" extrusionOk="0">
                  <a:moveTo>
                    <a:pt x="813" y="0"/>
                  </a:moveTo>
                  <a:cubicBezTo>
                    <a:pt x="480" y="0"/>
                    <a:pt x="171" y="149"/>
                    <a:pt x="107" y="485"/>
                  </a:cubicBezTo>
                  <a:cubicBezTo>
                    <a:pt x="1" y="777"/>
                    <a:pt x="178" y="1221"/>
                    <a:pt x="550" y="1301"/>
                  </a:cubicBezTo>
                  <a:cubicBezTo>
                    <a:pt x="790" y="1326"/>
                    <a:pt x="1531" y="1445"/>
                    <a:pt x="2058" y="1445"/>
                  </a:cubicBezTo>
                  <a:cubicBezTo>
                    <a:pt x="2272" y="1445"/>
                    <a:pt x="2451" y="1425"/>
                    <a:pt x="2546" y="1372"/>
                  </a:cubicBezTo>
                  <a:cubicBezTo>
                    <a:pt x="2883" y="1185"/>
                    <a:pt x="2883" y="777"/>
                    <a:pt x="2661" y="520"/>
                  </a:cubicBezTo>
                  <a:cubicBezTo>
                    <a:pt x="2439" y="263"/>
                    <a:pt x="1216" y="77"/>
                    <a:pt x="923" y="6"/>
                  </a:cubicBezTo>
                  <a:cubicBezTo>
                    <a:pt x="886" y="2"/>
                    <a:pt x="849" y="0"/>
                    <a:pt x="8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" name="Google Shape;278;p9"/>
          <p:cNvSpPr/>
          <p:nvPr/>
        </p:nvSpPr>
        <p:spPr>
          <a:xfrm>
            <a:off x="375212" y="4266825"/>
            <a:ext cx="1185485" cy="673099"/>
          </a:xfrm>
          <a:custGeom>
            <a:avLst/>
            <a:gdLst/>
            <a:ahLst/>
            <a:cxnLst/>
            <a:rect l="l" t="t" r="r" b="b"/>
            <a:pathLst>
              <a:path w="24180" h="13729" extrusionOk="0">
                <a:moveTo>
                  <a:pt x="9408" y="1204"/>
                </a:moveTo>
                <a:cubicBezTo>
                  <a:pt x="11003" y="1204"/>
                  <a:pt x="12447" y="2690"/>
                  <a:pt x="12416" y="4263"/>
                </a:cubicBezTo>
                <a:cubicBezTo>
                  <a:pt x="12416" y="4648"/>
                  <a:pt x="12722" y="4854"/>
                  <a:pt x="13027" y="4854"/>
                </a:cubicBezTo>
                <a:cubicBezTo>
                  <a:pt x="13219" y="4854"/>
                  <a:pt x="13411" y="4772"/>
                  <a:pt x="13525" y="4600"/>
                </a:cubicBezTo>
                <a:cubicBezTo>
                  <a:pt x="14447" y="3198"/>
                  <a:pt x="16044" y="2383"/>
                  <a:pt x="17702" y="2383"/>
                </a:cubicBezTo>
                <a:cubicBezTo>
                  <a:pt x="19405" y="2383"/>
                  <a:pt x="20877" y="3420"/>
                  <a:pt x="21657" y="4928"/>
                </a:cubicBezTo>
                <a:cubicBezTo>
                  <a:pt x="22429" y="6444"/>
                  <a:pt x="22207" y="8254"/>
                  <a:pt x="21028" y="9513"/>
                </a:cubicBezTo>
                <a:cubicBezTo>
                  <a:pt x="20478" y="10107"/>
                  <a:pt x="19768" y="10551"/>
                  <a:pt x="18961" y="10772"/>
                </a:cubicBezTo>
                <a:cubicBezTo>
                  <a:pt x="18753" y="10829"/>
                  <a:pt x="18359" y="10892"/>
                  <a:pt x="17958" y="10892"/>
                </a:cubicBezTo>
                <a:cubicBezTo>
                  <a:pt x="17352" y="10892"/>
                  <a:pt x="16730" y="10747"/>
                  <a:pt x="16709" y="10214"/>
                </a:cubicBezTo>
                <a:cubicBezTo>
                  <a:pt x="16681" y="9870"/>
                  <a:pt x="16369" y="9623"/>
                  <a:pt x="16076" y="9623"/>
                </a:cubicBezTo>
                <a:cubicBezTo>
                  <a:pt x="15901" y="9623"/>
                  <a:pt x="15732" y="9712"/>
                  <a:pt x="15636" y="9921"/>
                </a:cubicBezTo>
                <a:cubicBezTo>
                  <a:pt x="15414" y="10364"/>
                  <a:pt x="15263" y="10772"/>
                  <a:pt x="14891" y="11180"/>
                </a:cubicBezTo>
                <a:cubicBezTo>
                  <a:pt x="14563" y="11508"/>
                  <a:pt x="14155" y="11845"/>
                  <a:pt x="13747" y="12067"/>
                </a:cubicBezTo>
                <a:cubicBezTo>
                  <a:pt x="13022" y="12483"/>
                  <a:pt x="12165" y="12736"/>
                  <a:pt x="11329" y="12736"/>
                </a:cubicBezTo>
                <a:cubicBezTo>
                  <a:pt x="11275" y="12736"/>
                  <a:pt x="11220" y="12735"/>
                  <a:pt x="11166" y="12732"/>
                </a:cubicBezTo>
                <a:cubicBezTo>
                  <a:pt x="9241" y="12653"/>
                  <a:pt x="7618" y="11358"/>
                  <a:pt x="6838" y="9664"/>
                </a:cubicBezTo>
                <a:cubicBezTo>
                  <a:pt x="6762" y="9478"/>
                  <a:pt x="6558" y="9384"/>
                  <a:pt x="6356" y="9384"/>
                </a:cubicBezTo>
                <a:cubicBezTo>
                  <a:pt x="6153" y="9384"/>
                  <a:pt x="5951" y="9478"/>
                  <a:pt x="5880" y="9664"/>
                </a:cubicBezTo>
                <a:cubicBezTo>
                  <a:pt x="5543" y="10364"/>
                  <a:pt x="5064" y="10879"/>
                  <a:pt x="4213" y="11065"/>
                </a:cubicBezTo>
                <a:cubicBezTo>
                  <a:pt x="4087" y="11087"/>
                  <a:pt x="3963" y="11098"/>
                  <a:pt x="3842" y="11098"/>
                </a:cubicBezTo>
                <a:cubicBezTo>
                  <a:pt x="3140" y="11098"/>
                  <a:pt x="2519" y="10735"/>
                  <a:pt x="2111" y="10107"/>
                </a:cubicBezTo>
                <a:cubicBezTo>
                  <a:pt x="1259" y="8777"/>
                  <a:pt x="2111" y="7189"/>
                  <a:pt x="3512" y="6888"/>
                </a:cubicBezTo>
                <a:cubicBezTo>
                  <a:pt x="3512" y="6923"/>
                  <a:pt x="3548" y="6923"/>
                  <a:pt x="3548" y="6968"/>
                </a:cubicBezTo>
                <a:cubicBezTo>
                  <a:pt x="3662" y="7149"/>
                  <a:pt x="3822" y="7225"/>
                  <a:pt x="3981" y="7225"/>
                </a:cubicBezTo>
                <a:cubicBezTo>
                  <a:pt x="4242" y="7225"/>
                  <a:pt x="4500" y="7021"/>
                  <a:pt x="4550" y="6746"/>
                </a:cubicBezTo>
                <a:cubicBezTo>
                  <a:pt x="4807" y="6524"/>
                  <a:pt x="4771" y="5966"/>
                  <a:pt x="4363" y="5815"/>
                </a:cubicBezTo>
                <a:cubicBezTo>
                  <a:pt x="4450" y="5481"/>
                  <a:pt x="4775" y="5265"/>
                  <a:pt x="5107" y="5265"/>
                </a:cubicBezTo>
                <a:cubicBezTo>
                  <a:pt x="5356" y="5265"/>
                  <a:pt x="5609" y="5387"/>
                  <a:pt x="5765" y="5673"/>
                </a:cubicBezTo>
                <a:cubicBezTo>
                  <a:pt x="5800" y="5779"/>
                  <a:pt x="5845" y="5895"/>
                  <a:pt x="5880" y="6001"/>
                </a:cubicBezTo>
                <a:cubicBezTo>
                  <a:pt x="5980" y="6216"/>
                  <a:pt x="6158" y="6306"/>
                  <a:pt x="6342" y="6306"/>
                </a:cubicBezTo>
                <a:cubicBezTo>
                  <a:pt x="6699" y="6306"/>
                  <a:pt x="7082" y="5972"/>
                  <a:pt x="6989" y="5558"/>
                </a:cubicBezTo>
                <a:cubicBezTo>
                  <a:pt x="6953" y="5371"/>
                  <a:pt x="6873" y="5229"/>
                  <a:pt x="6802" y="5043"/>
                </a:cubicBezTo>
                <a:cubicBezTo>
                  <a:pt x="6323" y="3598"/>
                  <a:pt x="7210" y="1753"/>
                  <a:pt x="8683" y="1309"/>
                </a:cubicBezTo>
                <a:cubicBezTo>
                  <a:pt x="8925" y="1238"/>
                  <a:pt x="9168" y="1204"/>
                  <a:pt x="9408" y="1204"/>
                </a:cubicBezTo>
                <a:close/>
                <a:moveTo>
                  <a:pt x="9462" y="1"/>
                </a:moveTo>
                <a:cubicBezTo>
                  <a:pt x="9106" y="1"/>
                  <a:pt x="8746" y="53"/>
                  <a:pt x="8390" y="165"/>
                </a:cubicBezTo>
                <a:cubicBezTo>
                  <a:pt x="6616" y="715"/>
                  <a:pt x="5578" y="2383"/>
                  <a:pt x="5508" y="4121"/>
                </a:cubicBezTo>
                <a:cubicBezTo>
                  <a:pt x="5358" y="4075"/>
                  <a:pt x="5210" y="4053"/>
                  <a:pt x="5062" y="4053"/>
                </a:cubicBezTo>
                <a:cubicBezTo>
                  <a:pt x="4842" y="4053"/>
                  <a:pt x="4622" y="4102"/>
                  <a:pt x="4399" y="4192"/>
                </a:cubicBezTo>
                <a:cubicBezTo>
                  <a:pt x="3734" y="4484"/>
                  <a:pt x="3326" y="5150"/>
                  <a:pt x="3290" y="5815"/>
                </a:cubicBezTo>
                <a:cubicBezTo>
                  <a:pt x="1224" y="6258"/>
                  <a:pt x="0" y="8697"/>
                  <a:pt x="1224" y="10622"/>
                </a:cubicBezTo>
                <a:cubicBezTo>
                  <a:pt x="1842" y="11580"/>
                  <a:pt x="2892" y="12054"/>
                  <a:pt x="3937" y="12054"/>
                </a:cubicBezTo>
                <a:cubicBezTo>
                  <a:pt x="4826" y="12054"/>
                  <a:pt x="5712" y="11711"/>
                  <a:pt x="6323" y="11030"/>
                </a:cubicBezTo>
                <a:cubicBezTo>
                  <a:pt x="7352" y="12617"/>
                  <a:pt x="9206" y="13690"/>
                  <a:pt x="11166" y="13726"/>
                </a:cubicBezTo>
                <a:cubicBezTo>
                  <a:pt x="11218" y="13727"/>
                  <a:pt x="11271" y="13728"/>
                  <a:pt x="11323" y="13728"/>
                </a:cubicBezTo>
                <a:cubicBezTo>
                  <a:pt x="12336" y="13728"/>
                  <a:pt x="13349" y="13407"/>
                  <a:pt x="14225" y="12910"/>
                </a:cubicBezTo>
                <a:cubicBezTo>
                  <a:pt x="14855" y="12511"/>
                  <a:pt x="15556" y="11952"/>
                  <a:pt x="16079" y="11322"/>
                </a:cubicBezTo>
                <a:cubicBezTo>
                  <a:pt x="16541" y="11790"/>
                  <a:pt x="17284" y="11965"/>
                  <a:pt x="18028" y="11965"/>
                </a:cubicBezTo>
                <a:cubicBezTo>
                  <a:pt x="18526" y="11965"/>
                  <a:pt x="19024" y="11886"/>
                  <a:pt x="19440" y="11766"/>
                </a:cubicBezTo>
                <a:cubicBezTo>
                  <a:pt x="21099" y="11287"/>
                  <a:pt x="22509" y="9921"/>
                  <a:pt x="23023" y="8298"/>
                </a:cubicBezTo>
                <a:cubicBezTo>
                  <a:pt x="24179" y="4821"/>
                  <a:pt x="21220" y="1199"/>
                  <a:pt x="17728" y="1199"/>
                </a:cubicBezTo>
                <a:cubicBezTo>
                  <a:pt x="17657" y="1199"/>
                  <a:pt x="17587" y="1200"/>
                  <a:pt x="17516" y="1203"/>
                </a:cubicBezTo>
                <a:cubicBezTo>
                  <a:pt x="15964" y="1239"/>
                  <a:pt x="14527" y="1904"/>
                  <a:pt x="13418" y="2932"/>
                </a:cubicBezTo>
                <a:cubicBezTo>
                  <a:pt x="12865" y="1274"/>
                  <a:pt x="11215" y="1"/>
                  <a:pt x="9462" y="1"/>
                </a:cubicBezTo>
                <a:close/>
              </a:path>
            </a:pathLst>
          </a:custGeom>
          <a:solidFill>
            <a:srgbClr val="75E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" name="Google Shape;279;p9"/>
          <p:cNvGrpSpPr/>
          <p:nvPr/>
        </p:nvGrpSpPr>
        <p:grpSpPr>
          <a:xfrm>
            <a:off x="1660345" y="330990"/>
            <a:ext cx="754906" cy="845302"/>
            <a:chOff x="4654207" y="1771808"/>
            <a:chExt cx="561644" cy="628945"/>
          </a:xfrm>
        </p:grpSpPr>
        <p:sp>
          <p:nvSpPr>
            <p:cNvPr id="280" name="Google Shape;280;p9"/>
            <p:cNvSpPr/>
            <p:nvPr/>
          </p:nvSpPr>
          <p:spPr>
            <a:xfrm>
              <a:off x="4807851" y="1771808"/>
              <a:ext cx="408001" cy="628945"/>
            </a:xfrm>
            <a:custGeom>
              <a:avLst/>
              <a:gdLst/>
              <a:ahLst/>
              <a:cxnLst/>
              <a:rect l="l" t="t" r="r" b="b"/>
              <a:pathLst>
                <a:path w="11185" h="17242" extrusionOk="0">
                  <a:moveTo>
                    <a:pt x="8018" y="1111"/>
                  </a:moveTo>
                  <a:cubicBezTo>
                    <a:pt x="8497" y="1217"/>
                    <a:pt x="8648" y="2149"/>
                    <a:pt x="8790" y="2548"/>
                  </a:cubicBezTo>
                  <a:cubicBezTo>
                    <a:pt x="9162" y="3435"/>
                    <a:pt x="9490" y="4321"/>
                    <a:pt x="9792" y="5208"/>
                  </a:cubicBezTo>
                  <a:cubicBezTo>
                    <a:pt x="9091" y="5288"/>
                    <a:pt x="8462" y="5395"/>
                    <a:pt x="7796" y="5696"/>
                  </a:cubicBezTo>
                  <a:cubicBezTo>
                    <a:pt x="6909" y="6095"/>
                    <a:pt x="6129" y="6689"/>
                    <a:pt x="5544" y="7470"/>
                  </a:cubicBezTo>
                  <a:cubicBezTo>
                    <a:pt x="4355" y="9022"/>
                    <a:pt x="3992" y="11088"/>
                    <a:pt x="4612" y="12933"/>
                  </a:cubicBezTo>
                  <a:cubicBezTo>
                    <a:pt x="4696" y="13203"/>
                    <a:pt x="4952" y="13394"/>
                    <a:pt x="5212" y="13394"/>
                  </a:cubicBezTo>
                  <a:cubicBezTo>
                    <a:pt x="5310" y="13394"/>
                    <a:pt x="5409" y="13366"/>
                    <a:pt x="5499" y="13305"/>
                  </a:cubicBezTo>
                  <a:cubicBezTo>
                    <a:pt x="6094" y="12968"/>
                    <a:pt x="6688" y="12676"/>
                    <a:pt x="7317" y="12489"/>
                  </a:cubicBezTo>
                  <a:cubicBezTo>
                    <a:pt x="7388" y="13376"/>
                    <a:pt x="7761" y="15931"/>
                    <a:pt x="7681" y="16072"/>
                  </a:cubicBezTo>
                  <a:cubicBezTo>
                    <a:pt x="7681" y="16037"/>
                    <a:pt x="1881" y="15815"/>
                    <a:pt x="1810" y="15815"/>
                  </a:cubicBezTo>
                  <a:cubicBezTo>
                    <a:pt x="1916" y="15709"/>
                    <a:pt x="1996" y="15558"/>
                    <a:pt x="2103" y="15487"/>
                  </a:cubicBezTo>
                  <a:cubicBezTo>
                    <a:pt x="2511" y="15115"/>
                    <a:pt x="2954" y="14786"/>
                    <a:pt x="3433" y="14485"/>
                  </a:cubicBezTo>
                  <a:cubicBezTo>
                    <a:pt x="3690" y="14343"/>
                    <a:pt x="3770" y="13935"/>
                    <a:pt x="3504" y="13678"/>
                  </a:cubicBezTo>
                  <a:cubicBezTo>
                    <a:pt x="1774" y="11860"/>
                    <a:pt x="994" y="9199"/>
                    <a:pt x="1659" y="6725"/>
                  </a:cubicBezTo>
                  <a:cubicBezTo>
                    <a:pt x="2253" y="4437"/>
                    <a:pt x="4027" y="2477"/>
                    <a:pt x="6280" y="1661"/>
                  </a:cubicBezTo>
                  <a:cubicBezTo>
                    <a:pt x="6386" y="1625"/>
                    <a:pt x="6466" y="1519"/>
                    <a:pt x="6537" y="1439"/>
                  </a:cubicBezTo>
                  <a:cubicBezTo>
                    <a:pt x="6794" y="1404"/>
                    <a:pt x="7051" y="1333"/>
                    <a:pt x="7353" y="1297"/>
                  </a:cubicBezTo>
                  <a:cubicBezTo>
                    <a:pt x="7539" y="1262"/>
                    <a:pt x="7867" y="1111"/>
                    <a:pt x="8018" y="1111"/>
                  </a:cubicBezTo>
                  <a:close/>
                  <a:moveTo>
                    <a:pt x="8188" y="0"/>
                  </a:moveTo>
                  <a:cubicBezTo>
                    <a:pt x="7510" y="0"/>
                    <a:pt x="6768" y="382"/>
                    <a:pt x="6165" y="552"/>
                  </a:cubicBezTo>
                  <a:cubicBezTo>
                    <a:pt x="6058" y="597"/>
                    <a:pt x="5987" y="632"/>
                    <a:pt x="5943" y="703"/>
                  </a:cubicBezTo>
                  <a:cubicBezTo>
                    <a:pt x="3397" y="1661"/>
                    <a:pt x="1331" y="3807"/>
                    <a:pt x="666" y="6468"/>
                  </a:cubicBezTo>
                  <a:cubicBezTo>
                    <a:pt x="1" y="9057"/>
                    <a:pt x="701" y="11860"/>
                    <a:pt x="2360" y="13935"/>
                  </a:cubicBezTo>
                  <a:cubicBezTo>
                    <a:pt x="1952" y="14228"/>
                    <a:pt x="329" y="15709"/>
                    <a:pt x="586" y="16294"/>
                  </a:cubicBezTo>
                  <a:cubicBezTo>
                    <a:pt x="843" y="16853"/>
                    <a:pt x="1508" y="16924"/>
                    <a:pt x="2067" y="17004"/>
                  </a:cubicBezTo>
                  <a:cubicBezTo>
                    <a:pt x="2758" y="17094"/>
                    <a:pt x="5375" y="17241"/>
                    <a:pt x="6700" y="17241"/>
                  </a:cubicBezTo>
                  <a:cubicBezTo>
                    <a:pt x="6940" y="17241"/>
                    <a:pt x="7137" y="17236"/>
                    <a:pt x="7273" y="17225"/>
                  </a:cubicBezTo>
                  <a:cubicBezTo>
                    <a:pt x="7796" y="17181"/>
                    <a:pt x="8346" y="17146"/>
                    <a:pt x="8648" y="16631"/>
                  </a:cubicBezTo>
                  <a:cubicBezTo>
                    <a:pt x="8976" y="16037"/>
                    <a:pt x="8426" y="12676"/>
                    <a:pt x="8346" y="11789"/>
                  </a:cubicBezTo>
                  <a:cubicBezTo>
                    <a:pt x="8315" y="11462"/>
                    <a:pt x="8086" y="11224"/>
                    <a:pt x="7780" y="11224"/>
                  </a:cubicBezTo>
                  <a:cubicBezTo>
                    <a:pt x="7736" y="11224"/>
                    <a:pt x="7692" y="11229"/>
                    <a:pt x="7646" y="11239"/>
                  </a:cubicBezTo>
                  <a:cubicBezTo>
                    <a:pt x="6945" y="11381"/>
                    <a:pt x="6280" y="11567"/>
                    <a:pt x="5615" y="11860"/>
                  </a:cubicBezTo>
                  <a:lnTo>
                    <a:pt x="5615" y="11860"/>
                  </a:lnTo>
                  <a:cubicBezTo>
                    <a:pt x="5428" y="10645"/>
                    <a:pt x="5650" y="9350"/>
                    <a:pt x="6386" y="8312"/>
                  </a:cubicBezTo>
                  <a:cubicBezTo>
                    <a:pt x="7101" y="7265"/>
                    <a:pt x="8647" y="6218"/>
                    <a:pt x="10005" y="6218"/>
                  </a:cubicBezTo>
                  <a:cubicBezTo>
                    <a:pt x="10131" y="6218"/>
                    <a:pt x="10255" y="6227"/>
                    <a:pt x="10377" y="6246"/>
                  </a:cubicBezTo>
                  <a:cubicBezTo>
                    <a:pt x="10398" y="6248"/>
                    <a:pt x="10418" y="6249"/>
                    <a:pt x="10439" y="6249"/>
                  </a:cubicBezTo>
                  <a:cubicBezTo>
                    <a:pt x="10797" y="6249"/>
                    <a:pt x="11185" y="5964"/>
                    <a:pt x="11042" y="5545"/>
                  </a:cubicBezTo>
                  <a:cubicBezTo>
                    <a:pt x="10563" y="3993"/>
                    <a:pt x="9978" y="2441"/>
                    <a:pt x="9313" y="889"/>
                  </a:cubicBezTo>
                  <a:cubicBezTo>
                    <a:pt x="9127" y="446"/>
                    <a:pt x="8825" y="2"/>
                    <a:pt x="8275" y="2"/>
                  </a:cubicBezTo>
                  <a:cubicBezTo>
                    <a:pt x="8246" y="1"/>
                    <a:pt x="8217" y="0"/>
                    <a:pt x="8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4654207" y="2125129"/>
              <a:ext cx="82184" cy="33705"/>
            </a:xfrm>
            <a:custGeom>
              <a:avLst/>
              <a:gdLst/>
              <a:ahLst/>
              <a:cxnLst/>
              <a:rect l="l" t="t" r="r" b="b"/>
              <a:pathLst>
                <a:path w="2253" h="924" extrusionOk="0">
                  <a:moveTo>
                    <a:pt x="621" y="1"/>
                  </a:moveTo>
                  <a:cubicBezTo>
                    <a:pt x="0" y="1"/>
                    <a:pt x="0" y="923"/>
                    <a:pt x="621" y="923"/>
                  </a:cubicBezTo>
                  <a:lnTo>
                    <a:pt x="1659" y="923"/>
                  </a:lnTo>
                  <a:cubicBezTo>
                    <a:pt x="2253" y="923"/>
                    <a:pt x="2253" y="1"/>
                    <a:pt x="1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4672957" y="1991439"/>
              <a:ext cx="78317" cy="48223"/>
            </a:xfrm>
            <a:custGeom>
              <a:avLst/>
              <a:gdLst/>
              <a:ahLst/>
              <a:cxnLst/>
              <a:rect l="l" t="t" r="r" b="b"/>
              <a:pathLst>
                <a:path w="2147" h="1322" extrusionOk="0">
                  <a:moveTo>
                    <a:pt x="646" y="1"/>
                  </a:moveTo>
                  <a:cubicBezTo>
                    <a:pt x="297" y="1"/>
                    <a:pt x="0" y="313"/>
                    <a:pt x="0" y="633"/>
                  </a:cubicBezTo>
                  <a:cubicBezTo>
                    <a:pt x="0" y="961"/>
                    <a:pt x="293" y="1227"/>
                    <a:pt x="701" y="1227"/>
                  </a:cubicBezTo>
                  <a:lnTo>
                    <a:pt x="816" y="1227"/>
                  </a:lnTo>
                  <a:cubicBezTo>
                    <a:pt x="816" y="1227"/>
                    <a:pt x="852" y="1227"/>
                    <a:pt x="852" y="1263"/>
                  </a:cubicBezTo>
                  <a:cubicBezTo>
                    <a:pt x="958" y="1263"/>
                    <a:pt x="1074" y="1298"/>
                    <a:pt x="1180" y="1298"/>
                  </a:cubicBezTo>
                  <a:cubicBezTo>
                    <a:pt x="1257" y="1313"/>
                    <a:pt x="1328" y="1321"/>
                    <a:pt x="1398" y="1321"/>
                  </a:cubicBezTo>
                  <a:cubicBezTo>
                    <a:pt x="1497" y="1321"/>
                    <a:pt x="1594" y="1304"/>
                    <a:pt x="1703" y="1263"/>
                  </a:cubicBezTo>
                  <a:cubicBezTo>
                    <a:pt x="1845" y="1227"/>
                    <a:pt x="1996" y="1076"/>
                    <a:pt x="2031" y="926"/>
                  </a:cubicBezTo>
                  <a:cubicBezTo>
                    <a:pt x="2147" y="597"/>
                    <a:pt x="1845" y="296"/>
                    <a:pt x="1553" y="154"/>
                  </a:cubicBezTo>
                  <a:cubicBezTo>
                    <a:pt x="1295" y="39"/>
                    <a:pt x="994" y="3"/>
                    <a:pt x="701" y="3"/>
                  </a:cubicBezTo>
                  <a:cubicBezTo>
                    <a:pt x="682" y="1"/>
                    <a:pt x="664" y="1"/>
                    <a:pt x="6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283;p9"/>
          <p:cNvSpPr/>
          <p:nvPr/>
        </p:nvSpPr>
        <p:spPr>
          <a:xfrm>
            <a:off x="1699697" y="4088030"/>
            <a:ext cx="548765" cy="552687"/>
          </a:xfrm>
          <a:custGeom>
            <a:avLst/>
            <a:gdLst/>
            <a:ahLst/>
            <a:cxnLst/>
            <a:rect l="l" t="t" r="r" b="b"/>
            <a:pathLst>
              <a:path w="11193" h="11273" extrusionOk="0">
                <a:moveTo>
                  <a:pt x="5836" y="1109"/>
                </a:moveTo>
                <a:cubicBezTo>
                  <a:pt x="6022" y="1553"/>
                  <a:pt x="6208" y="1996"/>
                  <a:pt x="6386" y="2440"/>
                </a:cubicBezTo>
                <a:cubicBezTo>
                  <a:pt x="6537" y="2803"/>
                  <a:pt x="6652" y="3326"/>
                  <a:pt x="7051" y="3513"/>
                </a:cubicBezTo>
                <a:cubicBezTo>
                  <a:pt x="7166" y="3584"/>
                  <a:pt x="7317" y="3584"/>
                  <a:pt x="7423" y="3584"/>
                </a:cubicBezTo>
                <a:cubicBezTo>
                  <a:pt x="7760" y="3584"/>
                  <a:pt x="8053" y="3468"/>
                  <a:pt x="8310" y="3362"/>
                </a:cubicBezTo>
                <a:cubicBezTo>
                  <a:pt x="8718" y="3247"/>
                  <a:pt x="9091" y="3069"/>
                  <a:pt x="9490" y="2883"/>
                </a:cubicBezTo>
                <a:cubicBezTo>
                  <a:pt x="9641" y="3619"/>
                  <a:pt x="9862" y="4320"/>
                  <a:pt x="10049" y="5020"/>
                </a:cubicBezTo>
                <a:cubicBezTo>
                  <a:pt x="9534" y="5242"/>
                  <a:pt x="8940" y="5464"/>
                  <a:pt x="8496" y="5836"/>
                </a:cubicBezTo>
                <a:cubicBezTo>
                  <a:pt x="7982" y="6244"/>
                  <a:pt x="7982" y="6794"/>
                  <a:pt x="8159" y="7424"/>
                </a:cubicBezTo>
                <a:cubicBezTo>
                  <a:pt x="8275" y="7796"/>
                  <a:pt x="8647" y="8869"/>
                  <a:pt x="8683" y="9011"/>
                </a:cubicBezTo>
                <a:cubicBezTo>
                  <a:pt x="8603" y="9011"/>
                  <a:pt x="7095" y="9756"/>
                  <a:pt x="6466" y="10013"/>
                </a:cubicBezTo>
                <a:cubicBezTo>
                  <a:pt x="6093" y="9162"/>
                  <a:pt x="5685" y="8311"/>
                  <a:pt x="5321" y="7459"/>
                </a:cubicBezTo>
                <a:cubicBezTo>
                  <a:pt x="5206" y="7282"/>
                  <a:pt x="5055" y="7202"/>
                  <a:pt x="4878" y="7202"/>
                </a:cubicBezTo>
                <a:cubicBezTo>
                  <a:pt x="4763" y="7202"/>
                  <a:pt x="4656" y="7202"/>
                  <a:pt x="4577" y="7237"/>
                </a:cubicBezTo>
                <a:cubicBezTo>
                  <a:pt x="3769" y="7610"/>
                  <a:pt x="2989" y="7982"/>
                  <a:pt x="2173" y="8311"/>
                </a:cubicBezTo>
                <a:cubicBezTo>
                  <a:pt x="1916" y="7681"/>
                  <a:pt x="1588" y="7060"/>
                  <a:pt x="1251" y="6501"/>
                </a:cubicBezTo>
                <a:cubicBezTo>
                  <a:pt x="2102" y="5987"/>
                  <a:pt x="3024" y="5508"/>
                  <a:pt x="3947" y="5100"/>
                </a:cubicBezTo>
                <a:cubicBezTo>
                  <a:pt x="4319" y="4949"/>
                  <a:pt x="4284" y="4541"/>
                  <a:pt x="4027" y="4320"/>
                </a:cubicBezTo>
                <a:cubicBezTo>
                  <a:pt x="4027" y="4284"/>
                  <a:pt x="4027" y="4249"/>
                  <a:pt x="3991" y="4213"/>
                </a:cubicBezTo>
                <a:cubicBezTo>
                  <a:pt x="3690" y="3584"/>
                  <a:pt x="3362" y="2954"/>
                  <a:pt x="3024" y="2324"/>
                </a:cubicBezTo>
                <a:cubicBezTo>
                  <a:pt x="3991" y="1916"/>
                  <a:pt x="4914" y="1517"/>
                  <a:pt x="5836" y="1109"/>
                </a:cubicBezTo>
                <a:close/>
                <a:moveTo>
                  <a:pt x="6093" y="1"/>
                </a:moveTo>
                <a:cubicBezTo>
                  <a:pt x="6022" y="1"/>
                  <a:pt x="5907" y="1"/>
                  <a:pt x="5836" y="36"/>
                </a:cubicBezTo>
                <a:lnTo>
                  <a:pt x="2173" y="1695"/>
                </a:lnTo>
                <a:cubicBezTo>
                  <a:pt x="1951" y="1810"/>
                  <a:pt x="1916" y="2103"/>
                  <a:pt x="2031" y="2324"/>
                </a:cubicBezTo>
                <a:cubicBezTo>
                  <a:pt x="2359" y="3025"/>
                  <a:pt x="2696" y="3734"/>
                  <a:pt x="3024" y="4435"/>
                </a:cubicBezTo>
                <a:cubicBezTo>
                  <a:pt x="2102" y="4878"/>
                  <a:pt x="1215" y="5393"/>
                  <a:pt x="328" y="5907"/>
                </a:cubicBezTo>
                <a:cubicBezTo>
                  <a:pt x="71" y="6058"/>
                  <a:pt x="0" y="6351"/>
                  <a:pt x="142" y="6617"/>
                </a:cubicBezTo>
                <a:cubicBezTo>
                  <a:pt x="621" y="7459"/>
                  <a:pt x="958" y="8346"/>
                  <a:pt x="1366" y="9277"/>
                </a:cubicBezTo>
                <a:cubicBezTo>
                  <a:pt x="1437" y="9455"/>
                  <a:pt x="1623" y="9534"/>
                  <a:pt x="1809" y="9534"/>
                </a:cubicBezTo>
                <a:cubicBezTo>
                  <a:pt x="1916" y="9534"/>
                  <a:pt x="2031" y="9499"/>
                  <a:pt x="2102" y="9455"/>
                </a:cubicBezTo>
                <a:cubicBezTo>
                  <a:pt x="2883" y="9056"/>
                  <a:pt x="3725" y="8754"/>
                  <a:pt x="4577" y="8426"/>
                </a:cubicBezTo>
                <a:cubicBezTo>
                  <a:pt x="4949" y="9277"/>
                  <a:pt x="5321" y="10164"/>
                  <a:pt x="5721" y="11007"/>
                </a:cubicBezTo>
                <a:cubicBezTo>
                  <a:pt x="5800" y="11157"/>
                  <a:pt x="6022" y="11273"/>
                  <a:pt x="6208" y="11273"/>
                </a:cubicBezTo>
                <a:lnTo>
                  <a:pt x="6350" y="11273"/>
                </a:lnTo>
                <a:cubicBezTo>
                  <a:pt x="7131" y="10936"/>
                  <a:pt x="7902" y="10608"/>
                  <a:pt x="8718" y="10271"/>
                </a:cubicBezTo>
                <a:cubicBezTo>
                  <a:pt x="9312" y="10013"/>
                  <a:pt x="9898" y="9827"/>
                  <a:pt x="9862" y="9091"/>
                </a:cubicBezTo>
                <a:cubicBezTo>
                  <a:pt x="9862" y="8346"/>
                  <a:pt x="9419" y="7610"/>
                  <a:pt x="9233" y="6909"/>
                </a:cubicBezTo>
                <a:cubicBezTo>
                  <a:pt x="9126" y="6501"/>
                  <a:pt x="9383" y="6466"/>
                  <a:pt x="9756" y="6280"/>
                </a:cubicBezTo>
                <a:cubicBezTo>
                  <a:pt x="10119" y="6093"/>
                  <a:pt x="10527" y="5907"/>
                  <a:pt x="10900" y="5730"/>
                </a:cubicBezTo>
                <a:cubicBezTo>
                  <a:pt x="11122" y="5650"/>
                  <a:pt x="11193" y="5357"/>
                  <a:pt x="11157" y="5171"/>
                </a:cubicBezTo>
                <a:cubicBezTo>
                  <a:pt x="10900" y="4133"/>
                  <a:pt x="10598" y="3105"/>
                  <a:pt x="10306" y="2067"/>
                </a:cubicBezTo>
                <a:cubicBezTo>
                  <a:pt x="10235" y="1845"/>
                  <a:pt x="10013" y="1695"/>
                  <a:pt x="9827" y="1695"/>
                </a:cubicBezTo>
                <a:cubicBezTo>
                  <a:pt x="9756" y="1695"/>
                  <a:pt x="9641" y="1739"/>
                  <a:pt x="9570" y="1774"/>
                </a:cubicBezTo>
                <a:cubicBezTo>
                  <a:pt x="9197" y="1961"/>
                  <a:pt x="8018" y="2510"/>
                  <a:pt x="7831" y="2510"/>
                </a:cubicBezTo>
                <a:cubicBezTo>
                  <a:pt x="7716" y="2510"/>
                  <a:pt x="7645" y="2546"/>
                  <a:pt x="7610" y="2546"/>
                </a:cubicBezTo>
                <a:cubicBezTo>
                  <a:pt x="7539" y="2546"/>
                  <a:pt x="7494" y="2475"/>
                  <a:pt x="7388" y="2289"/>
                </a:cubicBezTo>
                <a:cubicBezTo>
                  <a:pt x="7051" y="1624"/>
                  <a:pt x="6794" y="887"/>
                  <a:pt x="6501" y="222"/>
                </a:cubicBezTo>
                <a:cubicBezTo>
                  <a:pt x="6430" y="36"/>
                  <a:pt x="6279" y="1"/>
                  <a:pt x="6093" y="1"/>
                </a:cubicBezTo>
                <a:close/>
              </a:path>
            </a:pathLst>
          </a:custGeom>
          <a:solidFill>
            <a:srgbClr val="FF8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"/>
          <p:cNvSpPr txBox="1">
            <a:spLocks noGrp="1"/>
          </p:cNvSpPr>
          <p:nvPr>
            <p:ph type="title"/>
          </p:nvPr>
        </p:nvSpPr>
        <p:spPr>
          <a:xfrm>
            <a:off x="1949100" y="316750"/>
            <a:ext cx="5245800" cy="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33" name="Google Shape;333;p13"/>
          <p:cNvSpPr txBox="1">
            <a:spLocks noGrp="1"/>
          </p:cNvSpPr>
          <p:nvPr>
            <p:ph type="subTitle" idx="1"/>
          </p:nvPr>
        </p:nvSpPr>
        <p:spPr>
          <a:xfrm>
            <a:off x="2256000" y="2174650"/>
            <a:ext cx="2316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34" name="Google Shape;334;p13">
            <a:hlinkClick r:id="rId2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2256000" y="1672000"/>
            <a:ext cx="21927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35" name="Google Shape;335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341010" y="1741552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6" name="Google Shape;336;p13"/>
          <p:cNvSpPr txBox="1">
            <a:spLocks noGrp="1"/>
          </p:cNvSpPr>
          <p:nvPr>
            <p:ph type="subTitle" idx="4"/>
          </p:nvPr>
        </p:nvSpPr>
        <p:spPr>
          <a:xfrm>
            <a:off x="5486999" y="2174650"/>
            <a:ext cx="2316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37" name="Google Shape;337;p13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5487000" y="1672000"/>
            <a:ext cx="21927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38" name="Google Shape;338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4571997" y="1741552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7"/>
          </p:nvPr>
        </p:nvSpPr>
        <p:spPr>
          <a:xfrm>
            <a:off x="2256000" y="3368800"/>
            <a:ext cx="2316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40" name="Google Shape;340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2256000" y="2866150"/>
            <a:ext cx="21927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41" name="Google Shape;341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1341000" y="2935673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subTitle" idx="13"/>
          </p:nvPr>
        </p:nvSpPr>
        <p:spPr>
          <a:xfrm>
            <a:off x="5486999" y="3368800"/>
            <a:ext cx="2316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43" name="Google Shape;34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5487000" y="2866150"/>
            <a:ext cx="21927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44" name="Google Shape;34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4571997" y="2935725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45" name="Google Shape;345;p13"/>
          <p:cNvGrpSpPr/>
          <p:nvPr/>
        </p:nvGrpSpPr>
        <p:grpSpPr>
          <a:xfrm>
            <a:off x="504250" y="425025"/>
            <a:ext cx="8349300" cy="4293475"/>
            <a:chOff x="504250" y="425025"/>
            <a:chExt cx="8349300" cy="4293475"/>
          </a:xfrm>
        </p:grpSpPr>
        <p:cxnSp>
          <p:nvCxnSpPr>
            <p:cNvPr id="346" name="Google Shape;346;p13"/>
            <p:cNvCxnSpPr/>
            <p:nvPr/>
          </p:nvCxnSpPr>
          <p:spPr>
            <a:xfrm>
              <a:off x="504250" y="425025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13"/>
            <p:cNvCxnSpPr/>
            <p:nvPr/>
          </p:nvCxnSpPr>
          <p:spPr>
            <a:xfrm>
              <a:off x="504250" y="731702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13"/>
            <p:cNvCxnSpPr/>
            <p:nvPr/>
          </p:nvCxnSpPr>
          <p:spPr>
            <a:xfrm>
              <a:off x="504250" y="1038379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13"/>
            <p:cNvCxnSpPr/>
            <p:nvPr/>
          </p:nvCxnSpPr>
          <p:spPr>
            <a:xfrm>
              <a:off x="504250" y="1345055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13"/>
            <p:cNvCxnSpPr/>
            <p:nvPr/>
          </p:nvCxnSpPr>
          <p:spPr>
            <a:xfrm>
              <a:off x="504250" y="1651732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13"/>
            <p:cNvCxnSpPr/>
            <p:nvPr/>
          </p:nvCxnSpPr>
          <p:spPr>
            <a:xfrm>
              <a:off x="504250" y="1958409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13"/>
            <p:cNvCxnSpPr/>
            <p:nvPr/>
          </p:nvCxnSpPr>
          <p:spPr>
            <a:xfrm>
              <a:off x="504250" y="2265086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13"/>
            <p:cNvCxnSpPr/>
            <p:nvPr/>
          </p:nvCxnSpPr>
          <p:spPr>
            <a:xfrm>
              <a:off x="504250" y="2571763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13"/>
            <p:cNvCxnSpPr/>
            <p:nvPr/>
          </p:nvCxnSpPr>
          <p:spPr>
            <a:xfrm>
              <a:off x="504250" y="2878439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13"/>
            <p:cNvCxnSpPr/>
            <p:nvPr/>
          </p:nvCxnSpPr>
          <p:spPr>
            <a:xfrm>
              <a:off x="504250" y="3185116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13"/>
            <p:cNvCxnSpPr/>
            <p:nvPr/>
          </p:nvCxnSpPr>
          <p:spPr>
            <a:xfrm>
              <a:off x="504250" y="3491793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13"/>
            <p:cNvCxnSpPr/>
            <p:nvPr/>
          </p:nvCxnSpPr>
          <p:spPr>
            <a:xfrm>
              <a:off x="504250" y="3798470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13"/>
            <p:cNvCxnSpPr/>
            <p:nvPr/>
          </p:nvCxnSpPr>
          <p:spPr>
            <a:xfrm>
              <a:off x="504250" y="4105146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13"/>
            <p:cNvCxnSpPr/>
            <p:nvPr/>
          </p:nvCxnSpPr>
          <p:spPr>
            <a:xfrm>
              <a:off x="504250" y="4411823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13"/>
            <p:cNvCxnSpPr/>
            <p:nvPr/>
          </p:nvCxnSpPr>
          <p:spPr>
            <a:xfrm>
              <a:off x="504250" y="4718500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61" name="Google Shape;361;p13"/>
          <p:cNvGrpSpPr/>
          <p:nvPr/>
        </p:nvGrpSpPr>
        <p:grpSpPr>
          <a:xfrm>
            <a:off x="7679699" y="4130652"/>
            <a:ext cx="1071946" cy="686617"/>
            <a:chOff x="7679699" y="4130652"/>
            <a:chExt cx="1071946" cy="686617"/>
          </a:xfrm>
        </p:grpSpPr>
        <p:sp>
          <p:nvSpPr>
            <p:cNvPr id="362" name="Google Shape;362;p13"/>
            <p:cNvSpPr/>
            <p:nvPr/>
          </p:nvSpPr>
          <p:spPr>
            <a:xfrm>
              <a:off x="7679699" y="4167969"/>
              <a:ext cx="934377" cy="649300"/>
            </a:xfrm>
            <a:custGeom>
              <a:avLst/>
              <a:gdLst/>
              <a:ahLst/>
              <a:cxnLst/>
              <a:rect l="l" t="t" r="r" b="b"/>
              <a:pathLst>
                <a:path w="12845" h="8926" extrusionOk="0">
                  <a:moveTo>
                    <a:pt x="4391" y="3386"/>
                  </a:moveTo>
                  <a:cubicBezTo>
                    <a:pt x="4458" y="3386"/>
                    <a:pt x="4530" y="3395"/>
                    <a:pt x="4605" y="3415"/>
                  </a:cubicBezTo>
                  <a:cubicBezTo>
                    <a:pt x="5049" y="3530"/>
                    <a:pt x="5457" y="3787"/>
                    <a:pt x="5785" y="4044"/>
                  </a:cubicBezTo>
                  <a:cubicBezTo>
                    <a:pt x="6344" y="4488"/>
                    <a:pt x="6157" y="4896"/>
                    <a:pt x="5749" y="5375"/>
                  </a:cubicBezTo>
                  <a:cubicBezTo>
                    <a:pt x="5687" y="5439"/>
                    <a:pt x="5622" y="5503"/>
                    <a:pt x="5557" y="5565"/>
                  </a:cubicBezTo>
                  <a:lnTo>
                    <a:pt x="5557" y="5565"/>
                  </a:lnTo>
                  <a:cubicBezTo>
                    <a:pt x="5263" y="5458"/>
                    <a:pt x="4982" y="5321"/>
                    <a:pt x="4721" y="5153"/>
                  </a:cubicBezTo>
                  <a:cubicBezTo>
                    <a:pt x="4384" y="4931"/>
                    <a:pt x="4011" y="4639"/>
                    <a:pt x="3905" y="4231"/>
                  </a:cubicBezTo>
                  <a:cubicBezTo>
                    <a:pt x="3744" y="3749"/>
                    <a:pt x="3973" y="3386"/>
                    <a:pt x="4391" y="3386"/>
                  </a:cubicBezTo>
                  <a:close/>
                  <a:moveTo>
                    <a:pt x="12124" y="1"/>
                  </a:moveTo>
                  <a:cubicBezTo>
                    <a:pt x="11810" y="1"/>
                    <a:pt x="11434" y="323"/>
                    <a:pt x="11479" y="719"/>
                  </a:cubicBezTo>
                  <a:cubicBezTo>
                    <a:pt x="11736" y="2386"/>
                    <a:pt x="11071" y="4160"/>
                    <a:pt x="9634" y="5118"/>
                  </a:cubicBezTo>
                  <a:cubicBezTo>
                    <a:pt x="8904" y="5601"/>
                    <a:pt x="8026" y="5840"/>
                    <a:pt x="7149" y="5840"/>
                  </a:cubicBezTo>
                  <a:cubicBezTo>
                    <a:pt x="6976" y="5840"/>
                    <a:pt x="6803" y="5831"/>
                    <a:pt x="6632" y="5812"/>
                  </a:cubicBezTo>
                  <a:lnTo>
                    <a:pt x="6632" y="5812"/>
                  </a:lnTo>
                  <a:cubicBezTo>
                    <a:pt x="7149" y="5188"/>
                    <a:pt x="7512" y="4316"/>
                    <a:pt x="6973" y="3566"/>
                  </a:cubicBezTo>
                  <a:cubicBezTo>
                    <a:pt x="6494" y="2865"/>
                    <a:pt x="5306" y="2235"/>
                    <a:pt x="4455" y="2235"/>
                  </a:cubicBezTo>
                  <a:cubicBezTo>
                    <a:pt x="3568" y="2271"/>
                    <a:pt x="2947" y="3051"/>
                    <a:pt x="2832" y="3894"/>
                  </a:cubicBezTo>
                  <a:cubicBezTo>
                    <a:pt x="2725" y="4825"/>
                    <a:pt x="3275" y="5597"/>
                    <a:pt x="3976" y="6075"/>
                  </a:cubicBezTo>
                  <a:cubicBezTo>
                    <a:pt x="4148" y="6195"/>
                    <a:pt x="4326" y="6303"/>
                    <a:pt x="4511" y="6398"/>
                  </a:cubicBezTo>
                  <a:lnTo>
                    <a:pt x="4511" y="6398"/>
                  </a:lnTo>
                  <a:cubicBezTo>
                    <a:pt x="3409" y="7130"/>
                    <a:pt x="2123" y="7595"/>
                    <a:pt x="836" y="7778"/>
                  </a:cubicBezTo>
                  <a:cubicBezTo>
                    <a:pt x="260" y="7881"/>
                    <a:pt x="1" y="8926"/>
                    <a:pt x="623" y="8926"/>
                  </a:cubicBezTo>
                  <a:cubicBezTo>
                    <a:pt x="643" y="8926"/>
                    <a:pt x="664" y="8924"/>
                    <a:pt x="685" y="8922"/>
                  </a:cubicBezTo>
                  <a:cubicBezTo>
                    <a:pt x="2439" y="8654"/>
                    <a:pt x="4216" y="7960"/>
                    <a:pt x="5616" y="6810"/>
                  </a:cubicBezTo>
                  <a:lnTo>
                    <a:pt x="5616" y="6810"/>
                  </a:lnTo>
                  <a:cubicBezTo>
                    <a:pt x="6040" y="6914"/>
                    <a:pt x="6477" y="6965"/>
                    <a:pt x="6915" y="6965"/>
                  </a:cubicBezTo>
                  <a:cubicBezTo>
                    <a:pt x="7920" y="6965"/>
                    <a:pt x="8925" y="6697"/>
                    <a:pt x="9776" y="6191"/>
                  </a:cubicBezTo>
                  <a:cubicBezTo>
                    <a:pt x="11771" y="5047"/>
                    <a:pt x="12844" y="2643"/>
                    <a:pt x="12516" y="391"/>
                  </a:cubicBezTo>
                  <a:cubicBezTo>
                    <a:pt x="12473" y="114"/>
                    <a:pt x="12309" y="1"/>
                    <a:pt x="12124" y="1"/>
                  </a:cubicBezTo>
                  <a:close/>
                </a:path>
              </a:pathLst>
            </a:custGeom>
            <a:solidFill>
              <a:srgbClr val="75E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8404082" y="4130652"/>
              <a:ext cx="347564" cy="238814"/>
            </a:xfrm>
            <a:custGeom>
              <a:avLst/>
              <a:gdLst/>
              <a:ahLst/>
              <a:cxnLst/>
              <a:rect l="l" t="t" r="r" b="b"/>
              <a:pathLst>
                <a:path w="4778" h="3283" extrusionOk="0">
                  <a:moveTo>
                    <a:pt x="1938" y="1"/>
                  </a:moveTo>
                  <a:cubicBezTo>
                    <a:pt x="1742" y="1"/>
                    <a:pt x="1538" y="128"/>
                    <a:pt x="1450" y="309"/>
                  </a:cubicBezTo>
                  <a:cubicBezTo>
                    <a:pt x="1042" y="1010"/>
                    <a:pt x="634" y="1711"/>
                    <a:pt x="190" y="2456"/>
                  </a:cubicBezTo>
                  <a:cubicBezTo>
                    <a:pt x="1" y="2809"/>
                    <a:pt x="231" y="3283"/>
                    <a:pt x="543" y="3283"/>
                  </a:cubicBezTo>
                  <a:cubicBezTo>
                    <a:pt x="653" y="3283"/>
                    <a:pt x="775" y="3223"/>
                    <a:pt x="891" y="3076"/>
                  </a:cubicBezTo>
                  <a:cubicBezTo>
                    <a:pt x="926" y="3037"/>
                    <a:pt x="961" y="2998"/>
                    <a:pt x="995" y="2959"/>
                  </a:cubicBezTo>
                  <a:lnTo>
                    <a:pt x="995" y="2959"/>
                  </a:lnTo>
                  <a:cubicBezTo>
                    <a:pt x="999" y="2963"/>
                    <a:pt x="1003" y="2966"/>
                    <a:pt x="1006" y="2970"/>
                  </a:cubicBezTo>
                  <a:cubicBezTo>
                    <a:pt x="1019" y="2948"/>
                    <a:pt x="1032" y="2926"/>
                    <a:pt x="1044" y="2904"/>
                  </a:cubicBezTo>
                  <a:lnTo>
                    <a:pt x="1044" y="2904"/>
                  </a:lnTo>
                  <a:cubicBezTo>
                    <a:pt x="1391" y="2514"/>
                    <a:pt x="1732" y="2123"/>
                    <a:pt x="2060" y="1746"/>
                  </a:cubicBezTo>
                  <a:lnTo>
                    <a:pt x="2060" y="1746"/>
                  </a:lnTo>
                  <a:cubicBezTo>
                    <a:pt x="2521" y="2217"/>
                    <a:pt x="3055" y="2617"/>
                    <a:pt x="3667" y="2935"/>
                  </a:cubicBezTo>
                  <a:cubicBezTo>
                    <a:pt x="3736" y="2971"/>
                    <a:pt x="3807" y="2988"/>
                    <a:pt x="3876" y="2988"/>
                  </a:cubicBezTo>
                  <a:cubicBezTo>
                    <a:pt x="4357" y="2988"/>
                    <a:pt x="4777" y="2196"/>
                    <a:pt x="4297" y="1932"/>
                  </a:cubicBezTo>
                  <a:cubicBezTo>
                    <a:pt x="3481" y="1489"/>
                    <a:pt x="2815" y="904"/>
                    <a:pt x="2257" y="159"/>
                  </a:cubicBezTo>
                  <a:cubicBezTo>
                    <a:pt x="2173" y="48"/>
                    <a:pt x="2057" y="1"/>
                    <a:pt x="1938" y="1"/>
                  </a:cubicBezTo>
                  <a:close/>
                </a:path>
              </a:pathLst>
            </a:custGeom>
            <a:solidFill>
              <a:srgbClr val="75E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13"/>
          <p:cNvGrpSpPr/>
          <p:nvPr/>
        </p:nvGrpSpPr>
        <p:grpSpPr>
          <a:xfrm>
            <a:off x="505300" y="222401"/>
            <a:ext cx="885617" cy="990122"/>
            <a:chOff x="505300" y="222401"/>
            <a:chExt cx="885617" cy="990122"/>
          </a:xfrm>
        </p:grpSpPr>
        <p:sp>
          <p:nvSpPr>
            <p:cNvPr id="365" name="Google Shape;365;p13"/>
            <p:cNvSpPr/>
            <p:nvPr/>
          </p:nvSpPr>
          <p:spPr>
            <a:xfrm>
              <a:off x="747430" y="222401"/>
              <a:ext cx="643487" cy="990122"/>
            </a:xfrm>
            <a:custGeom>
              <a:avLst/>
              <a:gdLst/>
              <a:ahLst/>
              <a:cxnLst/>
              <a:rect l="l" t="t" r="r" b="b"/>
              <a:pathLst>
                <a:path w="11194" h="17224" extrusionOk="0">
                  <a:moveTo>
                    <a:pt x="8018" y="1109"/>
                  </a:moveTo>
                  <a:cubicBezTo>
                    <a:pt x="8497" y="1215"/>
                    <a:pt x="8648" y="2147"/>
                    <a:pt x="8790" y="2546"/>
                  </a:cubicBezTo>
                  <a:cubicBezTo>
                    <a:pt x="9162" y="3433"/>
                    <a:pt x="9490" y="4319"/>
                    <a:pt x="9792" y="5206"/>
                  </a:cubicBezTo>
                  <a:cubicBezTo>
                    <a:pt x="9091" y="5286"/>
                    <a:pt x="8462" y="5393"/>
                    <a:pt x="7796" y="5694"/>
                  </a:cubicBezTo>
                  <a:cubicBezTo>
                    <a:pt x="6909" y="6093"/>
                    <a:pt x="6129" y="6687"/>
                    <a:pt x="5544" y="7468"/>
                  </a:cubicBezTo>
                  <a:cubicBezTo>
                    <a:pt x="4355" y="9020"/>
                    <a:pt x="3992" y="11086"/>
                    <a:pt x="4612" y="12931"/>
                  </a:cubicBezTo>
                  <a:cubicBezTo>
                    <a:pt x="4692" y="13188"/>
                    <a:pt x="4949" y="13410"/>
                    <a:pt x="5207" y="13410"/>
                  </a:cubicBezTo>
                  <a:cubicBezTo>
                    <a:pt x="5322" y="13410"/>
                    <a:pt x="5428" y="13374"/>
                    <a:pt x="5499" y="13303"/>
                  </a:cubicBezTo>
                  <a:cubicBezTo>
                    <a:pt x="6094" y="12966"/>
                    <a:pt x="6688" y="12674"/>
                    <a:pt x="7317" y="12487"/>
                  </a:cubicBezTo>
                  <a:cubicBezTo>
                    <a:pt x="7388" y="13374"/>
                    <a:pt x="7761" y="15929"/>
                    <a:pt x="7681" y="16070"/>
                  </a:cubicBezTo>
                  <a:cubicBezTo>
                    <a:pt x="7681" y="16035"/>
                    <a:pt x="1881" y="15813"/>
                    <a:pt x="1810" y="15813"/>
                  </a:cubicBezTo>
                  <a:cubicBezTo>
                    <a:pt x="1916" y="15707"/>
                    <a:pt x="1996" y="15556"/>
                    <a:pt x="2103" y="15485"/>
                  </a:cubicBezTo>
                  <a:cubicBezTo>
                    <a:pt x="2511" y="15113"/>
                    <a:pt x="2954" y="14784"/>
                    <a:pt x="3433" y="14483"/>
                  </a:cubicBezTo>
                  <a:cubicBezTo>
                    <a:pt x="3690" y="14341"/>
                    <a:pt x="3770" y="13933"/>
                    <a:pt x="3504" y="13676"/>
                  </a:cubicBezTo>
                  <a:cubicBezTo>
                    <a:pt x="1774" y="11858"/>
                    <a:pt x="994" y="9197"/>
                    <a:pt x="1659" y="6723"/>
                  </a:cubicBezTo>
                  <a:cubicBezTo>
                    <a:pt x="2253" y="4435"/>
                    <a:pt x="4027" y="2475"/>
                    <a:pt x="6280" y="1659"/>
                  </a:cubicBezTo>
                  <a:cubicBezTo>
                    <a:pt x="6386" y="1623"/>
                    <a:pt x="6466" y="1517"/>
                    <a:pt x="6537" y="1437"/>
                  </a:cubicBezTo>
                  <a:cubicBezTo>
                    <a:pt x="6794" y="1402"/>
                    <a:pt x="7051" y="1331"/>
                    <a:pt x="7353" y="1295"/>
                  </a:cubicBezTo>
                  <a:cubicBezTo>
                    <a:pt x="7495" y="1260"/>
                    <a:pt x="7796" y="1109"/>
                    <a:pt x="7983" y="1109"/>
                  </a:cubicBezTo>
                  <a:close/>
                  <a:moveTo>
                    <a:pt x="8204" y="0"/>
                  </a:moveTo>
                  <a:cubicBezTo>
                    <a:pt x="7539" y="0"/>
                    <a:pt x="6794" y="373"/>
                    <a:pt x="6165" y="550"/>
                  </a:cubicBezTo>
                  <a:cubicBezTo>
                    <a:pt x="6058" y="595"/>
                    <a:pt x="5987" y="630"/>
                    <a:pt x="5943" y="701"/>
                  </a:cubicBezTo>
                  <a:cubicBezTo>
                    <a:pt x="3397" y="1659"/>
                    <a:pt x="1331" y="3805"/>
                    <a:pt x="666" y="6466"/>
                  </a:cubicBezTo>
                  <a:cubicBezTo>
                    <a:pt x="1" y="9055"/>
                    <a:pt x="701" y="11858"/>
                    <a:pt x="2360" y="13933"/>
                  </a:cubicBezTo>
                  <a:cubicBezTo>
                    <a:pt x="1952" y="14226"/>
                    <a:pt x="329" y="15707"/>
                    <a:pt x="586" y="16292"/>
                  </a:cubicBezTo>
                  <a:cubicBezTo>
                    <a:pt x="843" y="16851"/>
                    <a:pt x="1508" y="16922"/>
                    <a:pt x="2067" y="17002"/>
                  </a:cubicBezTo>
                  <a:cubicBezTo>
                    <a:pt x="2768" y="17108"/>
                    <a:pt x="5464" y="17223"/>
                    <a:pt x="6759" y="17223"/>
                  </a:cubicBezTo>
                  <a:lnTo>
                    <a:pt x="7273" y="17223"/>
                  </a:lnTo>
                  <a:cubicBezTo>
                    <a:pt x="7796" y="17179"/>
                    <a:pt x="8346" y="17144"/>
                    <a:pt x="8648" y="16629"/>
                  </a:cubicBezTo>
                  <a:cubicBezTo>
                    <a:pt x="8976" y="16035"/>
                    <a:pt x="8426" y="12674"/>
                    <a:pt x="8346" y="11787"/>
                  </a:cubicBezTo>
                  <a:cubicBezTo>
                    <a:pt x="8311" y="11459"/>
                    <a:pt x="8089" y="11237"/>
                    <a:pt x="7761" y="11237"/>
                  </a:cubicBezTo>
                  <a:lnTo>
                    <a:pt x="7646" y="11237"/>
                  </a:lnTo>
                  <a:cubicBezTo>
                    <a:pt x="6945" y="11379"/>
                    <a:pt x="6280" y="11565"/>
                    <a:pt x="5615" y="11858"/>
                  </a:cubicBezTo>
                  <a:lnTo>
                    <a:pt x="5615" y="11858"/>
                  </a:lnTo>
                  <a:cubicBezTo>
                    <a:pt x="5428" y="10643"/>
                    <a:pt x="5650" y="9348"/>
                    <a:pt x="6386" y="8310"/>
                  </a:cubicBezTo>
                  <a:cubicBezTo>
                    <a:pt x="7096" y="7246"/>
                    <a:pt x="8648" y="6208"/>
                    <a:pt x="10014" y="6208"/>
                  </a:cubicBezTo>
                  <a:cubicBezTo>
                    <a:pt x="10120" y="6208"/>
                    <a:pt x="10271" y="6208"/>
                    <a:pt x="10377" y="6244"/>
                  </a:cubicBezTo>
                  <a:lnTo>
                    <a:pt x="10492" y="6244"/>
                  </a:lnTo>
                  <a:cubicBezTo>
                    <a:pt x="10821" y="6244"/>
                    <a:pt x="11193" y="5951"/>
                    <a:pt x="11042" y="5543"/>
                  </a:cubicBezTo>
                  <a:cubicBezTo>
                    <a:pt x="10563" y="3991"/>
                    <a:pt x="9978" y="2439"/>
                    <a:pt x="9313" y="887"/>
                  </a:cubicBezTo>
                  <a:cubicBezTo>
                    <a:pt x="9127" y="444"/>
                    <a:pt x="8825" y="0"/>
                    <a:pt x="8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505300" y="779089"/>
              <a:ext cx="129514" cy="53116"/>
            </a:xfrm>
            <a:custGeom>
              <a:avLst/>
              <a:gdLst/>
              <a:ahLst/>
              <a:cxnLst/>
              <a:rect l="l" t="t" r="r" b="b"/>
              <a:pathLst>
                <a:path w="2253" h="924" extrusionOk="0">
                  <a:moveTo>
                    <a:pt x="621" y="1"/>
                  </a:moveTo>
                  <a:cubicBezTo>
                    <a:pt x="0" y="1"/>
                    <a:pt x="0" y="923"/>
                    <a:pt x="621" y="923"/>
                  </a:cubicBezTo>
                  <a:lnTo>
                    <a:pt x="1659" y="923"/>
                  </a:lnTo>
                  <a:cubicBezTo>
                    <a:pt x="2253" y="923"/>
                    <a:pt x="2253" y="1"/>
                    <a:pt x="1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534848" y="568578"/>
              <a:ext cx="123420" cy="76513"/>
            </a:xfrm>
            <a:custGeom>
              <a:avLst/>
              <a:gdLst/>
              <a:ahLst/>
              <a:cxnLst/>
              <a:rect l="l" t="t" r="r" b="b"/>
              <a:pathLst>
                <a:path w="2147" h="1331" extrusionOk="0">
                  <a:moveTo>
                    <a:pt x="666" y="0"/>
                  </a:moveTo>
                  <a:cubicBezTo>
                    <a:pt x="329" y="0"/>
                    <a:pt x="0" y="293"/>
                    <a:pt x="0" y="630"/>
                  </a:cubicBezTo>
                  <a:cubicBezTo>
                    <a:pt x="0" y="958"/>
                    <a:pt x="293" y="1224"/>
                    <a:pt x="701" y="1224"/>
                  </a:cubicBezTo>
                  <a:lnTo>
                    <a:pt x="816" y="1224"/>
                  </a:lnTo>
                  <a:cubicBezTo>
                    <a:pt x="816" y="1224"/>
                    <a:pt x="852" y="1224"/>
                    <a:pt x="852" y="1260"/>
                  </a:cubicBezTo>
                  <a:cubicBezTo>
                    <a:pt x="958" y="1260"/>
                    <a:pt x="1074" y="1295"/>
                    <a:pt x="1180" y="1295"/>
                  </a:cubicBezTo>
                  <a:cubicBezTo>
                    <a:pt x="1260" y="1295"/>
                    <a:pt x="1331" y="1331"/>
                    <a:pt x="1437" y="1331"/>
                  </a:cubicBezTo>
                  <a:cubicBezTo>
                    <a:pt x="1517" y="1331"/>
                    <a:pt x="1588" y="1295"/>
                    <a:pt x="1703" y="1260"/>
                  </a:cubicBezTo>
                  <a:cubicBezTo>
                    <a:pt x="1845" y="1224"/>
                    <a:pt x="1996" y="1073"/>
                    <a:pt x="2031" y="923"/>
                  </a:cubicBezTo>
                  <a:cubicBezTo>
                    <a:pt x="2147" y="594"/>
                    <a:pt x="1845" y="293"/>
                    <a:pt x="1553" y="151"/>
                  </a:cubicBezTo>
                  <a:cubicBezTo>
                    <a:pt x="1295" y="36"/>
                    <a:pt x="994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" name="Google Shape;368;p13"/>
          <p:cNvGrpSpPr/>
          <p:nvPr/>
        </p:nvGrpSpPr>
        <p:grpSpPr>
          <a:xfrm>
            <a:off x="228375" y="3798651"/>
            <a:ext cx="1043576" cy="1089700"/>
            <a:chOff x="228375" y="3798651"/>
            <a:chExt cx="1043576" cy="1089700"/>
          </a:xfrm>
        </p:grpSpPr>
        <p:sp>
          <p:nvSpPr>
            <p:cNvPr id="369" name="Google Shape;369;p13"/>
            <p:cNvSpPr/>
            <p:nvPr/>
          </p:nvSpPr>
          <p:spPr>
            <a:xfrm rot="-736428">
              <a:off x="252691" y="3809183"/>
              <a:ext cx="125133" cy="242195"/>
            </a:xfrm>
            <a:custGeom>
              <a:avLst/>
              <a:gdLst/>
              <a:ahLst/>
              <a:cxnLst/>
              <a:rect l="l" t="t" r="r" b="b"/>
              <a:pathLst>
                <a:path w="1508" h="2919" extrusionOk="0">
                  <a:moveTo>
                    <a:pt x="807" y="1"/>
                  </a:moveTo>
                  <a:cubicBezTo>
                    <a:pt x="586" y="1"/>
                    <a:pt x="364" y="143"/>
                    <a:pt x="257" y="444"/>
                  </a:cubicBezTo>
                  <a:cubicBezTo>
                    <a:pt x="107" y="1145"/>
                    <a:pt x="0" y="1916"/>
                    <a:pt x="257" y="2626"/>
                  </a:cubicBezTo>
                  <a:cubicBezTo>
                    <a:pt x="328" y="2803"/>
                    <a:pt x="515" y="2919"/>
                    <a:pt x="665" y="2919"/>
                  </a:cubicBezTo>
                  <a:cubicBezTo>
                    <a:pt x="843" y="2919"/>
                    <a:pt x="1029" y="2803"/>
                    <a:pt x="1065" y="2582"/>
                  </a:cubicBezTo>
                  <a:cubicBezTo>
                    <a:pt x="1215" y="1961"/>
                    <a:pt x="1251" y="1331"/>
                    <a:pt x="1402" y="701"/>
                  </a:cubicBezTo>
                  <a:cubicBezTo>
                    <a:pt x="1508" y="258"/>
                    <a:pt x="1180" y="1"/>
                    <a:pt x="807" y="1"/>
                  </a:cubicBezTo>
                  <a:close/>
                </a:path>
              </a:pathLst>
            </a:custGeom>
            <a:solidFill>
              <a:srgbClr val="937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3"/>
            <p:cNvSpPr/>
            <p:nvPr/>
          </p:nvSpPr>
          <p:spPr>
            <a:xfrm rot="-736428">
              <a:off x="372482" y="4182896"/>
              <a:ext cx="134758" cy="193656"/>
            </a:xfrm>
            <a:custGeom>
              <a:avLst/>
              <a:gdLst/>
              <a:ahLst/>
              <a:cxnLst/>
              <a:rect l="l" t="t" r="r" b="b"/>
              <a:pathLst>
                <a:path w="1624" h="2334" extrusionOk="0">
                  <a:moveTo>
                    <a:pt x="772" y="1"/>
                  </a:moveTo>
                  <a:cubicBezTo>
                    <a:pt x="409" y="1"/>
                    <a:pt x="1" y="338"/>
                    <a:pt x="151" y="781"/>
                  </a:cubicBezTo>
                  <a:cubicBezTo>
                    <a:pt x="329" y="1260"/>
                    <a:pt x="480" y="1846"/>
                    <a:pt x="817" y="2218"/>
                  </a:cubicBezTo>
                  <a:cubicBezTo>
                    <a:pt x="888" y="2289"/>
                    <a:pt x="994" y="2333"/>
                    <a:pt x="1109" y="2333"/>
                  </a:cubicBezTo>
                  <a:cubicBezTo>
                    <a:pt x="1331" y="2333"/>
                    <a:pt x="1553" y="2218"/>
                    <a:pt x="1553" y="1996"/>
                  </a:cubicBezTo>
                  <a:cubicBezTo>
                    <a:pt x="1624" y="1482"/>
                    <a:pt x="1437" y="923"/>
                    <a:pt x="1295" y="409"/>
                  </a:cubicBezTo>
                  <a:cubicBezTo>
                    <a:pt x="1216" y="152"/>
                    <a:pt x="994" y="1"/>
                    <a:pt x="772" y="1"/>
                  </a:cubicBezTo>
                  <a:close/>
                </a:path>
              </a:pathLst>
            </a:custGeom>
            <a:solidFill>
              <a:srgbClr val="937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3"/>
            <p:cNvSpPr/>
            <p:nvPr/>
          </p:nvSpPr>
          <p:spPr>
            <a:xfrm rot="-736428">
              <a:off x="629498" y="4503363"/>
              <a:ext cx="159735" cy="153913"/>
            </a:xfrm>
            <a:custGeom>
              <a:avLst/>
              <a:gdLst/>
              <a:ahLst/>
              <a:cxnLst/>
              <a:rect l="l" t="t" r="r" b="b"/>
              <a:pathLst>
                <a:path w="1925" h="1855" extrusionOk="0">
                  <a:moveTo>
                    <a:pt x="630" y="1"/>
                  </a:moveTo>
                  <a:cubicBezTo>
                    <a:pt x="479" y="1"/>
                    <a:pt x="337" y="81"/>
                    <a:pt x="222" y="187"/>
                  </a:cubicBezTo>
                  <a:cubicBezTo>
                    <a:pt x="36" y="409"/>
                    <a:pt x="0" y="817"/>
                    <a:pt x="257" y="1038"/>
                  </a:cubicBezTo>
                  <a:cubicBezTo>
                    <a:pt x="595" y="1260"/>
                    <a:pt x="887" y="1553"/>
                    <a:pt x="1224" y="1810"/>
                  </a:cubicBezTo>
                  <a:cubicBezTo>
                    <a:pt x="1260" y="1854"/>
                    <a:pt x="1331" y="1854"/>
                    <a:pt x="1402" y="1854"/>
                  </a:cubicBezTo>
                  <a:cubicBezTo>
                    <a:pt x="1517" y="1854"/>
                    <a:pt x="1668" y="1810"/>
                    <a:pt x="1739" y="1739"/>
                  </a:cubicBezTo>
                  <a:cubicBezTo>
                    <a:pt x="1889" y="1588"/>
                    <a:pt x="1925" y="1446"/>
                    <a:pt x="1889" y="1260"/>
                  </a:cubicBezTo>
                  <a:cubicBezTo>
                    <a:pt x="1774" y="781"/>
                    <a:pt x="1402" y="409"/>
                    <a:pt x="1073" y="151"/>
                  </a:cubicBezTo>
                  <a:cubicBezTo>
                    <a:pt x="923" y="81"/>
                    <a:pt x="781" y="1"/>
                    <a:pt x="630" y="1"/>
                  </a:cubicBezTo>
                  <a:close/>
                </a:path>
              </a:pathLst>
            </a:custGeom>
            <a:solidFill>
              <a:srgbClr val="937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3"/>
            <p:cNvSpPr/>
            <p:nvPr/>
          </p:nvSpPr>
          <p:spPr>
            <a:xfrm rot="-736428">
              <a:off x="974612" y="4571564"/>
              <a:ext cx="269433" cy="291480"/>
            </a:xfrm>
            <a:custGeom>
              <a:avLst/>
              <a:gdLst/>
              <a:ahLst/>
              <a:cxnLst/>
              <a:rect l="l" t="t" r="r" b="b"/>
              <a:pathLst>
                <a:path w="3247" h="3513" extrusionOk="0">
                  <a:moveTo>
                    <a:pt x="1881" y="1"/>
                  </a:moveTo>
                  <a:cubicBezTo>
                    <a:pt x="1437" y="1"/>
                    <a:pt x="1029" y="489"/>
                    <a:pt x="1295" y="968"/>
                  </a:cubicBezTo>
                  <a:cubicBezTo>
                    <a:pt x="1331" y="1003"/>
                    <a:pt x="1331" y="1003"/>
                    <a:pt x="1366" y="1039"/>
                  </a:cubicBezTo>
                  <a:cubicBezTo>
                    <a:pt x="1216" y="1003"/>
                    <a:pt x="1109" y="932"/>
                    <a:pt x="1029" y="852"/>
                  </a:cubicBezTo>
                  <a:cubicBezTo>
                    <a:pt x="923" y="781"/>
                    <a:pt x="772" y="710"/>
                    <a:pt x="630" y="710"/>
                  </a:cubicBezTo>
                  <a:cubicBezTo>
                    <a:pt x="479" y="710"/>
                    <a:pt x="329" y="781"/>
                    <a:pt x="222" y="968"/>
                  </a:cubicBezTo>
                  <a:cubicBezTo>
                    <a:pt x="1" y="1225"/>
                    <a:pt x="107" y="1553"/>
                    <a:pt x="409" y="1739"/>
                  </a:cubicBezTo>
                  <a:cubicBezTo>
                    <a:pt x="666" y="1925"/>
                    <a:pt x="994" y="2041"/>
                    <a:pt x="1331" y="2076"/>
                  </a:cubicBezTo>
                  <a:cubicBezTo>
                    <a:pt x="1029" y="2333"/>
                    <a:pt x="808" y="2591"/>
                    <a:pt x="701" y="2928"/>
                  </a:cubicBezTo>
                  <a:cubicBezTo>
                    <a:pt x="586" y="3291"/>
                    <a:pt x="923" y="3513"/>
                    <a:pt x="1216" y="3513"/>
                  </a:cubicBezTo>
                  <a:cubicBezTo>
                    <a:pt x="1295" y="3513"/>
                    <a:pt x="1402" y="3513"/>
                    <a:pt x="1473" y="3477"/>
                  </a:cubicBezTo>
                  <a:cubicBezTo>
                    <a:pt x="1739" y="3327"/>
                    <a:pt x="2661" y="2626"/>
                    <a:pt x="2883" y="2484"/>
                  </a:cubicBezTo>
                  <a:cubicBezTo>
                    <a:pt x="3140" y="2298"/>
                    <a:pt x="3247" y="1925"/>
                    <a:pt x="3069" y="1668"/>
                  </a:cubicBezTo>
                  <a:cubicBezTo>
                    <a:pt x="2768" y="1260"/>
                    <a:pt x="2581" y="746"/>
                    <a:pt x="2324" y="302"/>
                  </a:cubicBezTo>
                  <a:cubicBezTo>
                    <a:pt x="2218" y="116"/>
                    <a:pt x="2031" y="1"/>
                    <a:pt x="1881" y="1"/>
                  </a:cubicBezTo>
                  <a:close/>
                </a:path>
              </a:pathLst>
            </a:custGeom>
            <a:solidFill>
              <a:srgbClr val="937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13"/>
          <p:cNvSpPr/>
          <p:nvPr/>
        </p:nvSpPr>
        <p:spPr>
          <a:xfrm rot="448841" flipH="1">
            <a:off x="7512833" y="331930"/>
            <a:ext cx="1352663" cy="1032088"/>
          </a:xfrm>
          <a:custGeom>
            <a:avLst/>
            <a:gdLst/>
            <a:ahLst/>
            <a:cxnLst/>
            <a:rect l="l" t="t" r="r" b="b"/>
            <a:pathLst>
              <a:path w="20878" h="15930" extrusionOk="0">
                <a:moveTo>
                  <a:pt x="12674" y="5021"/>
                </a:moveTo>
                <a:cubicBezTo>
                  <a:pt x="12975" y="5358"/>
                  <a:pt x="13162" y="5730"/>
                  <a:pt x="13233" y="6174"/>
                </a:cubicBezTo>
                <a:cubicBezTo>
                  <a:pt x="13304" y="6537"/>
                  <a:pt x="13304" y="7460"/>
                  <a:pt x="12825" y="7610"/>
                </a:cubicBezTo>
                <a:lnTo>
                  <a:pt x="12674" y="7610"/>
                </a:lnTo>
                <a:cubicBezTo>
                  <a:pt x="12603" y="7610"/>
                  <a:pt x="12603" y="7539"/>
                  <a:pt x="12532" y="7389"/>
                </a:cubicBezTo>
                <a:cubicBezTo>
                  <a:pt x="12496" y="7238"/>
                  <a:pt x="12496" y="7096"/>
                  <a:pt x="12452" y="6981"/>
                </a:cubicBezTo>
                <a:cubicBezTo>
                  <a:pt x="12417" y="6617"/>
                  <a:pt x="12417" y="6280"/>
                  <a:pt x="12496" y="5908"/>
                </a:cubicBezTo>
                <a:cubicBezTo>
                  <a:pt x="12532" y="5615"/>
                  <a:pt x="12603" y="5322"/>
                  <a:pt x="12674" y="5021"/>
                </a:cubicBezTo>
                <a:close/>
                <a:moveTo>
                  <a:pt x="6430" y="8905"/>
                </a:moveTo>
                <a:cubicBezTo>
                  <a:pt x="6732" y="9233"/>
                  <a:pt x="6954" y="9606"/>
                  <a:pt x="7095" y="10014"/>
                </a:cubicBezTo>
                <a:cubicBezTo>
                  <a:pt x="7211" y="10306"/>
                  <a:pt x="7353" y="10643"/>
                  <a:pt x="7397" y="10936"/>
                </a:cubicBezTo>
                <a:cubicBezTo>
                  <a:pt x="7432" y="11309"/>
                  <a:pt x="7282" y="11717"/>
                  <a:pt x="7060" y="11717"/>
                </a:cubicBezTo>
                <a:cubicBezTo>
                  <a:pt x="6989" y="11717"/>
                  <a:pt x="6874" y="11637"/>
                  <a:pt x="6767" y="11495"/>
                </a:cubicBezTo>
                <a:cubicBezTo>
                  <a:pt x="6430" y="11007"/>
                  <a:pt x="6395" y="10049"/>
                  <a:pt x="6395" y="9499"/>
                </a:cubicBezTo>
                <a:cubicBezTo>
                  <a:pt x="6395" y="9313"/>
                  <a:pt x="6430" y="9127"/>
                  <a:pt x="6430" y="8905"/>
                </a:cubicBezTo>
                <a:close/>
                <a:moveTo>
                  <a:pt x="19068" y="1"/>
                </a:moveTo>
                <a:cubicBezTo>
                  <a:pt x="18589" y="1"/>
                  <a:pt x="18146" y="551"/>
                  <a:pt x="18518" y="1030"/>
                </a:cubicBezTo>
                <a:cubicBezTo>
                  <a:pt x="18625" y="1145"/>
                  <a:pt x="18705" y="1296"/>
                  <a:pt x="18811" y="1402"/>
                </a:cubicBezTo>
                <a:cubicBezTo>
                  <a:pt x="18181" y="1145"/>
                  <a:pt x="17516" y="1030"/>
                  <a:pt x="16886" y="1030"/>
                </a:cubicBezTo>
                <a:cubicBezTo>
                  <a:pt x="15006" y="1030"/>
                  <a:pt x="13268" y="2032"/>
                  <a:pt x="12275" y="3584"/>
                </a:cubicBezTo>
                <a:cubicBezTo>
                  <a:pt x="11787" y="3327"/>
                  <a:pt x="11308" y="3247"/>
                  <a:pt x="10794" y="3247"/>
                </a:cubicBezTo>
                <a:cubicBezTo>
                  <a:pt x="9685" y="3247"/>
                  <a:pt x="8612" y="3690"/>
                  <a:pt x="7761" y="4356"/>
                </a:cubicBezTo>
                <a:cubicBezTo>
                  <a:pt x="6767" y="5136"/>
                  <a:pt x="6067" y="6280"/>
                  <a:pt x="5694" y="7504"/>
                </a:cubicBezTo>
                <a:cubicBezTo>
                  <a:pt x="5543" y="7460"/>
                  <a:pt x="5401" y="7460"/>
                  <a:pt x="5251" y="7460"/>
                </a:cubicBezTo>
                <a:cubicBezTo>
                  <a:pt x="3885" y="7460"/>
                  <a:pt x="2439" y="8568"/>
                  <a:pt x="1632" y="9677"/>
                </a:cubicBezTo>
                <a:cubicBezTo>
                  <a:pt x="444" y="11344"/>
                  <a:pt x="0" y="13561"/>
                  <a:pt x="524" y="15557"/>
                </a:cubicBezTo>
                <a:cubicBezTo>
                  <a:pt x="559" y="15814"/>
                  <a:pt x="781" y="15929"/>
                  <a:pt x="1003" y="15929"/>
                </a:cubicBezTo>
                <a:cubicBezTo>
                  <a:pt x="1295" y="15929"/>
                  <a:pt x="1552" y="15743"/>
                  <a:pt x="1446" y="15406"/>
                </a:cubicBezTo>
                <a:cubicBezTo>
                  <a:pt x="852" y="13047"/>
                  <a:pt x="1668" y="10271"/>
                  <a:pt x="3770" y="8941"/>
                </a:cubicBezTo>
                <a:cubicBezTo>
                  <a:pt x="4213" y="8648"/>
                  <a:pt x="4736" y="8426"/>
                  <a:pt x="5286" y="8426"/>
                </a:cubicBezTo>
                <a:lnTo>
                  <a:pt x="5508" y="8426"/>
                </a:lnTo>
                <a:cubicBezTo>
                  <a:pt x="5472" y="8719"/>
                  <a:pt x="5437" y="8976"/>
                  <a:pt x="5437" y="9278"/>
                </a:cubicBezTo>
                <a:cubicBezTo>
                  <a:pt x="5437" y="10200"/>
                  <a:pt x="5730" y="12674"/>
                  <a:pt x="6954" y="12674"/>
                </a:cubicBezTo>
                <a:cubicBezTo>
                  <a:pt x="7175" y="12674"/>
                  <a:pt x="7397" y="12603"/>
                  <a:pt x="7654" y="12453"/>
                </a:cubicBezTo>
                <a:cubicBezTo>
                  <a:pt x="9091" y="11530"/>
                  <a:pt x="7840" y="8870"/>
                  <a:pt x="6874" y="8054"/>
                </a:cubicBezTo>
                <a:cubicBezTo>
                  <a:pt x="6803" y="7983"/>
                  <a:pt x="6732" y="7947"/>
                  <a:pt x="6652" y="7868"/>
                </a:cubicBezTo>
                <a:cubicBezTo>
                  <a:pt x="7211" y="5987"/>
                  <a:pt x="8683" y="4178"/>
                  <a:pt x="10758" y="4178"/>
                </a:cubicBezTo>
                <a:cubicBezTo>
                  <a:pt x="10829" y="4178"/>
                  <a:pt x="10865" y="4178"/>
                  <a:pt x="10944" y="4214"/>
                </a:cubicBezTo>
                <a:cubicBezTo>
                  <a:pt x="11273" y="4214"/>
                  <a:pt x="11565" y="4285"/>
                  <a:pt x="11831" y="4400"/>
                </a:cubicBezTo>
                <a:cubicBezTo>
                  <a:pt x="11610" y="5021"/>
                  <a:pt x="11459" y="5686"/>
                  <a:pt x="11459" y="6395"/>
                </a:cubicBezTo>
                <a:cubicBezTo>
                  <a:pt x="11459" y="7131"/>
                  <a:pt x="11530" y="8125"/>
                  <a:pt x="12230" y="8497"/>
                </a:cubicBezTo>
                <a:cubicBezTo>
                  <a:pt x="12381" y="8612"/>
                  <a:pt x="12567" y="8648"/>
                  <a:pt x="12718" y="8648"/>
                </a:cubicBezTo>
                <a:cubicBezTo>
                  <a:pt x="13233" y="8648"/>
                  <a:pt x="13676" y="8169"/>
                  <a:pt x="13933" y="7681"/>
                </a:cubicBezTo>
                <a:cubicBezTo>
                  <a:pt x="14492" y="6502"/>
                  <a:pt x="14004" y="5021"/>
                  <a:pt x="13117" y="4134"/>
                </a:cubicBezTo>
                <a:cubicBezTo>
                  <a:pt x="13898" y="2883"/>
                  <a:pt x="15334" y="2103"/>
                  <a:pt x="16886" y="2103"/>
                </a:cubicBezTo>
                <a:cubicBezTo>
                  <a:pt x="17330" y="2103"/>
                  <a:pt x="17773" y="2183"/>
                  <a:pt x="18217" y="2289"/>
                </a:cubicBezTo>
                <a:cubicBezTo>
                  <a:pt x="18146" y="2325"/>
                  <a:pt x="18075" y="2360"/>
                  <a:pt x="17995" y="2360"/>
                </a:cubicBezTo>
                <a:cubicBezTo>
                  <a:pt x="17374" y="2546"/>
                  <a:pt x="17667" y="3548"/>
                  <a:pt x="18261" y="3548"/>
                </a:cubicBezTo>
                <a:cubicBezTo>
                  <a:pt x="18332" y="3548"/>
                  <a:pt x="18438" y="3513"/>
                  <a:pt x="18518" y="3469"/>
                </a:cubicBezTo>
                <a:cubicBezTo>
                  <a:pt x="19148" y="3211"/>
                  <a:pt x="19813" y="2990"/>
                  <a:pt x="20434" y="2662"/>
                </a:cubicBezTo>
                <a:cubicBezTo>
                  <a:pt x="20806" y="2475"/>
                  <a:pt x="20877" y="2067"/>
                  <a:pt x="20656" y="1695"/>
                </a:cubicBezTo>
                <a:cubicBezTo>
                  <a:pt x="20292" y="1181"/>
                  <a:pt x="19920" y="702"/>
                  <a:pt x="19512" y="223"/>
                </a:cubicBezTo>
                <a:cubicBezTo>
                  <a:pt x="19405" y="72"/>
                  <a:pt x="19219" y="1"/>
                  <a:pt x="19068" y="1"/>
                </a:cubicBezTo>
                <a:close/>
              </a:path>
            </a:pathLst>
          </a:custGeom>
          <a:solidFill>
            <a:srgbClr val="57E7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5"/>
          <p:cNvSpPr txBox="1">
            <a:spLocks noGrp="1"/>
          </p:cNvSpPr>
          <p:nvPr>
            <p:ph type="title"/>
          </p:nvPr>
        </p:nvSpPr>
        <p:spPr>
          <a:xfrm>
            <a:off x="2647650" y="3161128"/>
            <a:ext cx="38487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07" name="Google Shape;407;p15"/>
          <p:cNvSpPr txBox="1">
            <a:spLocks noGrp="1"/>
          </p:cNvSpPr>
          <p:nvPr>
            <p:ph type="subTitle" idx="1"/>
          </p:nvPr>
        </p:nvSpPr>
        <p:spPr>
          <a:xfrm>
            <a:off x="1989450" y="1285876"/>
            <a:ext cx="5165100" cy="18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8" name="Google Shape;408;p15"/>
          <p:cNvGrpSpPr/>
          <p:nvPr/>
        </p:nvGrpSpPr>
        <p:grpSpPr>
          <a:xfrm>
            <a:off x="504250" y="425025"/>
            <a:ext cx="8349300" cy="4293475"/>
            <a:chOff x="504250" y="425025"/>
            <a:chExt cx="8349300" cy="4293475"/>
          </a:xfrm>
        </p:grpSpPr>
        <p:cxnSp>
          <p:nvCxnSpPr>
            <p:cNvPr id="409" name="Google Shape;409;p15"/>
            <p:cNvCxnSpPr/>
            <p:nvPr/>
          </p:nvCxnSpPr>
          <p:spPr>
            <a:xfrm>
              <a:off x="504250" y="425025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15"/>
            <p:cNvCxnSpPr/>
            <p:nvPr/>
          </p:nvCxnSpPr>
          <p:spPr>
            <a:xfrm>
              <a:off x="504250" y="731702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15"/>
            <p:cNvCxnSpPr/>
            <p:nvPr/>
          </p:nvCxnSpPr>
          <p:spPr>
            <a:xfrm>
              <a:off x="504250" y="1038379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15"/>
            <p:cNvCxnSpPr/>
            <p:nvPr/>
          </p:nvCxnSpPr>
          <p:spPr>
            <a:xfrm>
              <a:off x="504250" y="1345055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15"/>
            <p:cNvCxnSpPr/>
            <p:nvPr/>
          </p:nvCxnSpPr>
          <p:spPr>
            <a:xfrm>
              <a:off x="504250" y="1651732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15"/>
            <p:cNvCxnSpPr/>
            <p:nvPr/>
          </p:nvCxnSpPr>
          <p:spPr>
            <a:xfrm>
              <a:off x="504250" y="1958409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15"/>
            <p:cNvCxnSpPr/>
            <p:nvPr/>
          </p:nvCxnSpPr>
          <p:spPr>
            <a:xfrm>
              <a:off x="504250" y="2265086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15"/>
            <p:cNvCxnSpPr/>
            <p:nvPr/>
          </p:nvCxnSpPr>
          <p:spPr>
            <a:xfrm>
              <a:off x="504250" y="2571763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15"/>
            <p:cNvCxnSpPr/>
            <p:nvPr/>
          </p:nvCxnSpPr>
          <p:spPr>
            <a:xfrm>
              <a:off x="504250" y="2878439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15"/>
            <p:cNvCxnSpPr/>
            <p:nvPr/>
          </p:nvCxnSpPr>
          <p:spPr>
            <a:xfrm>
              <a:off x="504250" y="3185116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15"/>
            <p:cNvCxnSpPr/>
            <p:nvPr/>
          </p:nvCxnSpPr>
          <p:spPr>
            <a:xfrm>
              <a:off x="504250" y="3491793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15"/>
            <p:cNvCxnSpPr/>
            <p:nvPr/>
          </p:nvCxnSpPr>
          <p:spPr>
            <a:xfrm>
              <a:off x="504250" y="3798470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15"/>
            <p:cNvCxnSpPr/>
            <p:nvPr/>
          </p:nvCxnSpPr>
          <p:spPr>
            <a:xfrm>
              <a:off x="504250" y="4105146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15"/>
            <p:cNvCxnSpPr/>
            <p:nvPr/>
          </p:nvCxnSpPr>
          <p:spPr>
            <a:xfrm>
              <a:off x="504250" y="4411823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p15"/>
            <p:cNvCxnSpPr/>
            <p:nvPr/>
          </p:nvCxnSpPr>
          <p:spPr>
            <a:xfrm>
              <a:off x="504250" y="4718500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4" name="Google Shape;424;p15"/>
          <p:cNvSpPr/>
          <p:nvPr/>
        </p:nvSpPr>
        <p:spPr>
          <a:xfrm>
            <a:off x="392975" y="3857396"/>
            <a:ext cx="101556" cy="196580"/>
          </a:xfrm>
          <a:custGeom>
            <a:avLst/>
            <a:gdLst/>
            <a:ahLst/>
            <a:cxnLst/>
            <a:rect l="l" t="t" r="r" b="b"/>
            <a:pathLst>
              <a:path w="1508" h="2919" extrusionOk="0">
                <a:moveTo>
                  <a:pt x="807" y="1"/>
                </a:moveTo>
                <a:cubicBezTo>
                  <a:pt x="586" y="1"/>
                  <a:pt x="364" y="143"/>
                  <a:pt x="257" y="444"/>
                </a:cubicBezTo>
                <a:cubicBezTo>
                  <a:pt x="107" y="1145"/>
                  <a:pt x="0" y="1916"/>
                  <a:pt x="257" y="2626"/>
                </a:cubicBezTo>
                <a:cubicBezTo>
                  <a:pt x="328" y="2803"/>
                  <a:pt x="515" y="2919"/>
                  <a:pt x="665" y="2919"/>
                </a:cubicBezTo>
                <a:cubicBezTo>
                  <a:pt x="843" y="2919"/>
                  <a:pt x="1029" y="2803"/>
                  <a:pt x="1065" y="2582"/>
                </a:cubicBezTo>
                <a:cubicBezTo>
                  <a:pt x="1215" y="1961"/>
                  <a:pt x="1251" y="1331"/>
                  <a:pt x="1402" y="701"/>
                </a:cubicBezTo>
                <a:cubicBezTo>
                  <a:pt x="1508" y="258"/>
                  <a:pt x="1180" y="1"/>
                  <a:pt x="8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5"/>
          <p:cNvSpPr/>
          <p:nvPr/>
        </p:nvSpPr>
        <p:spPr>
          <a:xfrm>
            <a:off x="427590" y="4175734"/>
            <a:ext cx="109368" cy="157183"/>
          </a:xfrm>
          <a:custGeom>
            <a:avLst/>
            <a:gdLst/>
            <a:ahLst/>
            <a:cxnLst/>
            <a:rect l="l" t="t" r="r" b="b"/>
            <a:pathLst>
              <a:path w="1624" h="2334" extrusionOk="0">
                <a:moveTo>
                  <a:pt x="772" y="1"/>
                </a:moveTo>
                <a:cubicBezTo>
                  <a:pt x="409" y="1"/>
                  <a:pt x="1" y="338"/>
                  <a:pt x="151" y="781"/>
                </a:cubicBezTo>
                <a:cubicBezTo>
                  <a:pt x="329" y="1260"/>
                  <a:pt x="480" y="1846"/>
                  <a:pt x="817" y="2218"/>
                </a:cubicBezTo>
                <a:cubicBezTo>
                  <a:pt x="888" y="2289"/>
                  <a:pt x="994" y="2333"/>
                  <a:pt x="1109" y="2333"/>
                </a:cubicBezTo>
                <a:cubicBezTo>
                  <a:pt x="1331" y="2333"/>
                  <a:pt x="1553" y="2218"/>
                  <a:pt x="1553" y="1996"/>
                </a:cubicBezTo>
                <a:cubicBezTo>
                  <a:pt x="1624" y="1482"/>
                  <a:pt x="1437" y="923"/>
                  <a:pt x="1295" y="409"/>
                </a:cubicBezTo>
                <a:cubicBezTo>
                  <a:pt x="1216" y="152"/>
                  <a:pt x="994" y="1"/>
                  <a:pt x="7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5"/>
          <p:cNvSpPr/>
          <p:nvPr/>
        </p:nvSpPr>
        <p:spPr>
          <a:xfrm>
            <a:off x="579317" y="4476764"/>
            <a:ext cx="129639" cy="124925"/>
          </a:xfrm>
          <a:custGeom>
            <a:avLst/>
            <a:gdLst/>
            <a:ahLst/>
            <a:cxnLst/>
            <a:rect l="l" t="t" r="r" b="b"/>
            <a:pathLst>
              <a:path w="1925" h="1855" extrusionOk="0">
                <a:moveTo>
                  <a:pt x="630" y="1"/>
                </a:moveTo>
                <a:cubicBezTo>
                  <a:pt x="479" y="1"/>
                  <a:pt x="337" y="81"/>
                  <a:pt x="222" y="187"/>
                </a:cubicBezTo>
                <a:cubicBezTo>
                  <a:pt x="36" y="409"/>
                  <a:pt x="0" y="817"/>
                  <a:pt x="257" y="1038"/>
                </a:cubicBezTo>
                <a:cubicBezTo>
                  <a:pt x="595" y="1260"/>
                  <a:pt x="887" y="1553"/>
                  <a:pt x="1224" y="1810"/>
                </a:cubicBezTo>
                <a:cubicBezTo>
                  <a:pt x="1260" y="1854"/>
                  <a:pt x="1331" y="1854"/>
                  <a:pt x="1402" y="1854"/>
                </a:cubicBezTo>
                <a:cubicBezTo>
                  <a:pt x="1517" y="1854"/>
                  <a:pt x="1668" y="1810"/>
                  <a:pt x="1739" y="1739"/>
                </a:cubicBezTo>
                <a:cubicBezTo>
                  <a:pt x="1889" y="1588"/>
                  <a:pt x="1925" y="1446"/>
                  <a:pt x="1889" y="1260"/>
                </a:cubicBezTo>
                <a:cubicBezTo>
                  <a:pt x="1774" y="781"/>
                  <a:pt x="1402" y="409"/>
                  <a:pt x="1073" y="151"/>
                </a:cubicBezTo>
                <a:cubicBezTo>
                  <a:pt x="923" y="81"/>
                  <a:pt x="781" y="1"/>
                  <a:pt x="6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5"/>
          <p:cNvSpPr/>
          <p:nvPr/>
        </p:nvSpPr>
        <p:spPr>
          <a:xfrm>
            <a:off x="828358" y="4598590"/>
            <a:ext cx="218669" cy="236583"/>
          </a:xfrm>
          <a:custGeom>
            <a:avLst/>
            <a:gdLst/>
            <a:ahLst/>
            <a:cxnLst/>
            <a:rect l="l" t="t" r="r" b="b"/>
            <a:pathLst>
              <a:path w="3247" h="3513" extrusionOk="0">
                <a:moveTo>
                  <a:pt x="1881" y="1"/>
                </a:moveTo>
                <a:cubicBezTo>
                  <a:pt x="1437" y="1"/>
                  <a:pt x="1029" y="489"/>
                  <a:pt x="1295" y="968"/>
                </a:cubicBezTo>
                <a:cubicBezTo>
                  <a:pt x="1331" y="1003"/>
                  <a:pt x="1331" y="1003"/>
                  <a:pt x="1366" y="1039"/>
                </a:cubicBezTo>
                <a:cubicBezTo>
                  <a:pt x="1216" y="1003"/>
                  <a:pt x="1109" y="932"/>
                  <a:pt x="1029" y="852"/>
                </a:cubicBezTo>
                <a:cubicBezTo>
                  <a:pt x="923" y="781"/>
                  <a:pt x="772" y="710"/>
                  <a:pt x="630" y="710"/>
                </a:cubicBezTo>
                <a:cubicBezTo>
                  <a:pt x="479" y="710"/>
                  <a:pt x="329" y="781"/>
                  <a:pt x="222" y="968"/>
                </a:cubicBezTo>
                <a:cubicBezTo>
                  <a:pt x="1" y="1225"/>
                  <a:pt x="107" y="1553"/>
                  <a:pt x="409" y="1739"/>
                </a:cubicBezTo>
                <a:cubicBezTo>
                  <a:pt x="666" y="1925"/>
                  <a:pt x="994" y="2041"/>
                  <a:pt x="1331" y="2076"/>
                </a:cubicBezTo>
                <a:cubicBezTo>
                  <a:pt x="1029" y="2333"/>
                  <a:pt x="808" y="2591"/>
                  <a:pt x="701" y="2928"/>
                </a:cubicBezTo>
                <a:cubicBezTo>
                  <a:pt x="586" y="3291"/>
                  <a:pt x="923" y="3513"/>
                  <a:pt x="1216" y="3513"/>
                </a:cubicBezTo>
                <a:cubicBezTo>
                  <a:pt x="1295" y="3513"/>
                  <a:pt x="1402" y="3513"/>
                  <a:pt x="1473" y="3477"/>
                </a:cubicBezTo>
                <a:cubicBezTo>
                  <a:pt x="1739" y="3327"/>
                  <a:pt x="2661" y="2626"/>
                  <a:pt x="2883" y="2484"/>
                </a:cubicBezTo>
                <a:cubicBezTo>
                  <a:pt x="3140" y="2298"/>
                  <a:pt x="3247" y="1925"/>
                  <a:pt x="3069" y="1668"/>
                </a:cubicBezTo>
                <a:cubicBezTo>
                  <a:pt x="2768" y="1260"/>
                  <a:pt x="2581" y="746"/>
                  <a:pt x="2324" y="302"/>
                </a:cubicBezTo>
                <a:cubicBezTo>
                  <a:pt x="2218" y="116"/>
                  <a:pt x="2031" y="1"/>
                  <a:pt x="18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5"/>
          <p:cNvSpPr/>
          <p:nvPr/>
        </p:nvSpPr>
        <p:spPr>
          <a:xfrm rot="1193301">
            <a:off x="1111599" y="3908543"/>
            <a:ext cx="741146" cy="509584"/>
          </a:xfrm>
          <a:custGeom>
            <a:avLst/>
            <a:gdLst/>
            <a:ahLst/>
            <a:cxnLst/>
            <a:rect l="l" t="t" r="r" b="b"/>
            <a:pathLst>
              <a:path w="10050" h="6910" extrusionOk="0">
                <a:moveTo>
                  <a:pt x="2990" y="0"/>
                </a:moveTo>
                <a:cubicBezTo>
                  <a:pt x="2768" y="0"/>
                  <a:pt x="2546" y="187"/>
                  <a:pt x="2511" y="373"/>
                </a:cubicBezTo>
                <a:cubicBezTo>
                  <a:pt x="2254" y="1925"/>
                  <a:pt x="1961" y="3441"/>
                  <a:pt x="1659" y="4958"/>
                </a:cubicBezTo>
                <a:cubicBezTo>
                  <a:pt x="1438" y="4470"/>
                  <a:pt x="1251" y="3956"/>
                  <a:pt x="1145" y="3406"/>
                </a:cubicBezTo>
                <a:cubicBezTo>
                  <a:pt x="1074" y="3140"/>
                  <a:pt x="852" y="3033"/>
                  <a:pt x="666" y="3033"/>
                </a:cubicBezTo>
                <a:cubicBezTo>
                  <a:pt x="329" y="3033"/>
                  <a:pt x="1" y="3291"/>
                  <a:pt x="107" y="3699"/>
                </a:cubicBezTo>
                <a:cubicBezTo>
                  <a:pt x="364" y="4772"/>
                  <a:pt x="808" y="5765"/>
                  <a:pt x="1473" y="6687"/>
                </a:cubicBezTo>
                <a:cubicBezTo>
                  <a:pt x="1588" y="6838"/>
                  <a:pt x="1775" y="6909"/>
                  <a:pt x="1961" y="6909"/>
                </a:cubicBezTo>
                <a:cubicBezTo>
                  <a:pt x="2183" y="6909"/>
                  <a:pt x="2360" y="6803"/>
                  <a:pt x="2404" y="6545"/>
                </a:cubicBezTo>
                <a:cubicBezTo>
                  <a:pt x="2732" y="4692"/>
                  <a:pt x="3025" y="2847"/>
                  <a:pt x="3362" y="1003"/>
                </a:cubicBezTo>
                <a:cubicBezTo>
                  <a:pt x="4435" y="1038"/>
                  <a:pt x="7646" y="1144"/>
                  <a:pt x="8204" y="1144"/>
                </a:cubicBezTo>
                <a:cubicBezTo>
                  <a:pt x="8204" y="1144"/>
                  <a:pt x="8275" y="1189"/>
                  <a:pt x="8346" y="1189"/>
                </a:cubicBezTo>
                <a:lnTo>
                  <a:pt x="8568" y="1189"/>
                </a:lnTo>
                <a:cubicBezTo>
                  <a:pt x="8648" y="1189"/>
                  <a:pt x="8719" y="1189"/>
                  <a:pt x="8719" y="1144"/>
                </a:cubicBezTo>
                <a:lnTo>
                  <a:pt x="8719" y="1144"/>
                </a:lnTo>
                <a:cubicBezTo>
                  <a:pt x="8754" y="1224"/>
                  <a:pt x="8612" y="1925"/>
                  <a:pt x="8612" y="2031"/>
                </a:cubicBezTo>
                <a:cubicBezTo>
                  <a:pt x="8568" y="2368"/>
                  <a:pt x="8905" y="2590"/>
                  <a:pt x="9198" y="2590"/>
                </a:cubicBezTo>
                <a:cubicBezTo>
                  <a:pt x="9455" y="2590"/>
                  <a:pt x="9677" y="2439"/>
                  <a:pt x="9756" y="2182"/>
                </a:cubicBezTo>
                <a:cubicBezTo>
                  <a:pt x="9792" y="1632"/>
                  <a:pt x="10049" y="852"/>
                  <a:pt x="9677" y="373"/>
                </a:cubicBezTo>
                <a:cubicBezTo>
                  <a:pt x="9384" y="36"/>
                  <a:pt x="6723" y="0"/>
                  <a:pt x="4692" y="0"/>
                </a:cubicBezTo>
                <a:lnTo>
                  <a:pt x="3956" y="0"/>
                </a:lnTo>
                <a:cubicBezTo>
                  <a:pt x="3735" y="0"/>
                  <a:pt x="3513" y="36"/>
                  <a:pt x="3327" y="36"/>
                </a:cubicBezTo>
                <a:cubicBezTo>
                  <a:pt x="3211" y="36"/>
                  <a:pt x="3069" y="36"/>
                  <a:pt x="29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5"/>
          <p:cNvSpPr/>
          <p:nvPr/>
        </p:nvSpPr>
        <p:spPr>
          <a:xfrm rot="-1353340">
            <a:off x="268664" y="337518"/>
            <a:ext cx="1277610" cy="726749"/>
          </a:xfrm>
          <a:custGeom>
            <a:avLst/>
            <a:gdLst/>
            <a:ahLst/>
            <a:cxnLst/>
            <a:rect l="l" t="t" r="r" b="b"/>
            <a:pathLst>
              <a:path w="24168" h="13747" extrusionOk="0">
                <a:moveTo>
                  <a:pt x="9428" y="1224"/>
                </a:moveTo>
                <a:cubicBezTo>
                  <a:pt x="11015" y="1224"/>
                  <a:pt x="12452" y="2732"/>
                  <a:pt x="12416" y="4284"/>
                </a:cubicBezTo>
                <a:cubicBezTo>
                  <a:pt x="12416" y="4656"/>
                  <a:pt x="12718" y="4878"/>
                  <a:pt x="13010" y="4878"/>
                </a:cubicBezTo>
                <a:cubicBezTo>
                  <a:pt x="13232" y="4878"/>
                  <a:pt x="13418" y="4807"/>
                  <a:pt x="13525" y="4621"/>
                </a:cubicBezTo>
                <a:cubicBezTo>
                  <a:pt x="14447" y="3255"/>
                  <a:pt x="16044" y="2404"/>
                  <a:pt x="17667" y="2404"/>
                </a:cubicBezTo>
                <a:lnTo>
                  <a:pt x="17702" y="2404"/>
                </a:lnTo>
                <a:cubicBezTo>
                  <a:pt x="19405" y="2404"/>
                  <a:pt x="20877" y="3441"/>
                  <a:pt x="21657" y="4949"/>
                </a:cubicBezTo>
                <a:cubicBezTo>
                  <a:pt x="22429" y="6465"/>
                  <a:pt x="22207" y="8275"/>
                  <a:pt x="21028" y="9534"/>
                </a:cubicBezTo>
                <a:cubicBezTo>
                  <a:pt x="20478" y="10128"/>
                  <a:pt x="19768" y="10572"/>
                  <a:pt x="18961" y="10793"/>
                </a:cubicBezTo>
                <a:cubicBezTo>
                  <a:pt x="18740" y="10829"/>
                  <a:pt x="18367" y="10900"/>
                  <a:pt x="17959" y="10900"/>
                </a:cubicBezTo>
                <a:cubicBezTo>
                  <a:pt x="17374" y="10900"/>
                  <a:pt x="16709" y="10758"/>
                  <a:pt x="16709" y="10235"/>
                </a:cubicBezTo>
                <a:cubicBezTo>
                  <a:pt x="16664" y="9906"/>
                  <a:pt x="16372" y="9649"/>
                  <a:pt x="16079" y="9649"/>
                </a:cubicBezTo>
                <a:cubicBezTo>
                  <a:pt x="15893" y="9649"/>
                  <a:pt x="15742" y="9720"/>
                  <a:pt x="15636" y="9942"/>
                </a:cubicBezTo>
                <a:cubicBezTo>
                  <a:pt x="15414" y="10385"/>
                  <a:pt x="15263" y="10793"/>
                  <a:pt x="14891" y="11201"/>
                </a:cubicBezTo>
                <a:cubicBezTo>
                  <a:pt x="14563" y="11529"/>
                  <a:pt x="14155" y="11866"/>
                  <a:pt x="13747" y="12088"/>
                </a:cubicBezTo>
                <a:cubicBezTo>
                  <a:pt x="13010" y="12532"/>
                  <a:pt x="12195" y="12753"/>
                  <a:pt x="11343" y="12753"/>
                </a:cubicBezTo>
                <a:lnTo>
                  <a:pt x="11166" y="12753"/>
                </a:lnTo>
                <a:cubicBezTo>
                  <a:pt x="9241" y="12674"/>
                  <a:pt x="7618" y="11379"/>
                  <a:pt x="6838" y="9685"/>
                </a:cubicBezTo>
                <a:cubicBezTo>
                  <a:pt x="6767" y="9499"/>
                  <a:pt x="6581" y="9383"/>
                  <a:pt x="6359" y="9383"/>
                </a:cubicBezTo>
                <a:cubicBezTo>
                  <a:pt x="6173" y="9383"/>
                  <a:pt x="5951" y="9499"/>
                  <a:pt x="5880" y="9685"/>
                </a:cubicBezTo>
                <a:cubicBezTo>
                  <a:pt x="5543" y="10385"/>
                  <a:pt x="5064" y="10900"/>
                  <a:pt x="4213" y="11086"/>
                </a:cubicBezTo>
                <a:cubicBezTo>
                  <a:pt x="4106" y="11086"/>
                  <a:pt x="3956" y="11122"/>
                  <a:pt x="3849" y="11122"/>
                </a:cubicBezTo>
                <a:cubicBezTo>
                  <a:pt x="3140" y="11122"/>
                  <a:pt x="2519" y="10758"/>
                  <a:pt x="2111" y="10128"/>
                </a:cubicBezTo>
                <a:cubicBezTo>
                  <a:pt x="1259" y="8798"/>
                  <a:pt x="2111" y="7210"/>
                  <a:pt x="3512" y="6909"/>
                </a:cubicBezTo>
                <a:cubicBezTo>
                  <a:pt x="3512" y="6944"/>
                  <a:pt x="3548" y="6944"/>
                  <a:pt x="3548" y="6989"/>
                </a:cubicBezTo>
                <a:cubicBezTo>
                  <a:pt x="3663" y="7166"/>
                  <a:pt x="3805" y="7246"/>
                  <a:pt x="3991" y="7246"/>
                </a:cubicBezTo>
                <a:cubicBezTo>
                  <a:pt x="4248" y="7246"/>
                  <a:pt x="4514" y="7024"/>
                  <a:pt x="4550" y="6767"/>
                </a:cubicBezTo>
                <a:cubicBezTo>
                  <a:pt x="4807" y="6545"/>
                  <a:pt x="4771" y="5987"/>
                  <a:pt x="4363" y="5836"/>
                </a:cubicBezTo>
                <a:cubicBezTo>
                  <a:pt x="4470" y="5508"/>
                  <a:pt x="4771" y="5286"/>
                  <a:pt x="5100" y="5286"/>
                </a:cubicBezTo>
                <a:cubicBezTo>
                  <a:pt x="5357" y="5286"/>
                  <a:pt x="5623" y="5392"/>
                  <a:pt x="5765" y="5694"/>
                </a:cubicBezTo>
                <a:cubicBezTo>
                  <a:pt x="5800" y="5800"/>
                  <a:pt x="5845" y="5916"/>
                  <a:pt x="5880" y="6022"/>
                </a:cubicBezTo>
                <a:cubicBezTo>
                  <a:pt x="5986" y="6244"/>
                  <a:pt x="6173" y="6324"/>
                  <a:pt x="6359" y="6324"/>
                </a:cubicBezTo>
                <a:cubicBezTo>
                  <a:pt x="6731" y="6324"/>
                  <a:pt x="7095" y="5987"/>
                  <a:pt x="6989" y="5579"/>
                </a:cubicBezTo>
                <a:cubicBezTo>
                  <a:pt x="6953" y="5392"/>
                  <a:pt x="6873" y="5250"/>
                  <a:pt x="6802" y="5064"/>
                </a:cubicBezTo>
                <a:cubicBezTo>
                  <a:pt x="6323" y="3619"/>
                  <a:pt x="7210" y="1774"/>
                  <a:pt x="8683" y="1330"/>
                </a:cubicBezTo>
                <a:cubicBezTo>
                  <a:pt x="8949" y="1260"/>
                  <a:pt x="9170" y="1224"/>
                  <a:pt x="9428" y="1224"/>
                </a:cubicBezTo>
                <a:close/>
                <a:moveTo>
                  <a:pt x="9463" y="0"/>
                </a:moveTo>
                <a:cubicBezTo>
                  <a:pt x="9091" y="0"/>
                  <a:pt x="8727" y="71"/>
                  <a:pt x="8390" y="186"/>
                </a:cubicBezTo>
                <a:cubicBezTo>
                  <a:pt x="6616" y="736"/>
                  <a:pt x="5578" y="2404"/>
                  <a:pt x="5508" y="4142"/>
                </a:cubicBezTo>
                <a:cubicBezTo>
                  <a:pt x="5357" y="4106"/>
                  <a:pt x="5215" y="4062"/>
                  <a:pt x="5064" y="4062"/>
                </a:cubicBezTo>
                <a:cubicBezTo>
                  <a:pt x="4842" y="4062"/>
                  <a:pt x="4621" y="4142"/>
                  <a:pt x="4399" y="4213"/>
                </a:cubicBezTo>
                <a:cubicBezTo>
                  <a:pt x="3734" y="4505"/>
                  <a:pt x="3326" y="5171"/>
                  <a:pt x="3290" y="5836"/>
                </a:cubicBezTo>
                <a:cubicBezTo>
                  <a:pt x="1224" y="6279"/>
                  <a:pt x="0" y="8718"/>
                  <a:pt x="1224" y="10643"/>
                </a:cubicBezTo>
                <a:cubicBezTo>
                  <a:pt x="1854" y="11600"/>
                  <a:pt x="2882" y="12088"/>
                  <a:pt x="3920" y="12088"/>
                </a:cubicBezTo>
                <a:cubicBezTo>
                  <a:pt x="4807" y="12088"/>
                  <a:pt x="5694" y="11716"/>
                  <a:pt x="6323" y="11051"/>
                </a:cubicBezTo>
                <a:cubicBezTo>
                  <a:pt x="7352" y="12638"/>
                  <a:pt x="9206" y="13711"/>
                  <a:pt x="11166" y="13747"/>
                </a:cubicBezTo>
                <a:lnTo>
                  <a:pt x="11237" y="13747"/>
                </a:lnTo>
                <a:cubicBezTo>
                  <a:pt x="12310" y="13747"/>
                  <a:pt x="13339" y="13454"/>
                  <a:pt x="14225" y="12931"/>
                </a:cubicBezTo>
                <a:cubicBezTo>
                  <a:pt x="14855" y="12532"/>
                  <a:pt x="15556" y="11973"/>
                  <a:pt x="16079" y="11343"/>
                </a:cubicBezTo>
                <a:cubicBezTo>
                  <a:pt x="16558" y="11822"/>
                  <a:pt x="17294" y="11973"/>
                  <a:pt x="18075" y="11973"/>
                </a:cubicBezTo>
                <a:cubicBezTo>
                  <a:pt x="18553" y="11973"/>
                  <a:pt x="19032" y="11902"/>
                  <a:pt x="19440" y="11787"/>
                </a:cubicBezTo>
                <a:cubicBezTo>
                  <a:pt x="21099" y="11308"/>
                  <a:pt x="22509" y="9942"/>
                  <a:pt x="23023" y="8319"/>
                </a:cubicBezTo>
                <a:cubicBezTo>
                  <a:pt x="24167" y="4842"/>
                  <a:pt x="21214" y="1224"/>
                  <a:pt x="17702" y="1224"/>
                </a:cubicBezTo>
                <a:lnTo>
                  <a:pt x="17516" y="1224"/>
                </a:lnTo>
                <a:cubicBezTo>
                  <a:pt x="15964" y="1260"/>
                  <a:pt x="14527" y="1925"/>
                  <a:pt x="13418" y="2953"/>
                </a:cubicBezTo>
                <a:cubicBezTo>
                  <a:pt x="12860" y="1295"/>
                  <a:pt x="11201" y="0"/>
                  <a:pt x="9463" y="0"/>
                </a:cubicBezTo>
                <a:close/>
              </a:path>
            </a:pathLst>
          </a:custGeom>
          <a:solidFill>
            <a:srgbClr val="7DE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5"/>
          <p:cNvSpPr/>
          <p:nvPr/>
        </p:nvSpPr>
        <p:spPr>
          <a:xfrm>
            <a:off x="8341113" y="437925"/>
            <a:ext cx="401380" cy="470037"/>
          </a:xfrm>
          <a:custGeom>
            <a:avLst/>
            <a:gdLst/>
            <a:ahLst/>
            <a:cxnLst/>
            <a:rect l="l" t="t" r="r" b="b"/>
            <a:pathLst>
              <a:path w="6688" h="7832" extrusionOk="0">
                <a:moveTo>
                  <a:pt x="3663" y="1659"/>
                </a:moveTo>
                <a:cubicBezTo>
                  <a:pt x="4364" y="2883"/>
                  <a:pt x="4993" y="4133"/>
                  <a:pt x="5437" y="5463"/>
                </a:cubicBezTo>
                <a:cubicBezTo>
                  <a:pt x="4106" y="5942"/>
                  <a:pt x="2732" y="6350"/>
                  <a:pt x="1366" y="6687"/>
                </a:cubicBezTo>
                <a:cubicBezTo>
                  <a:pt x="2146" y="5020"/>
                  <a:pt x="2883" y="3326"/>
                  <a:pt x="3663" y="1659"/>
                </a:cubicBezTo>
                <a:close/>
                <a:moveTo>
                  <a:pt x="3441" y="0"/>
                </a:moveTo>
                <a:cubicBezTo>
                  <a:pt x="3255" y="0"/>
                  <a:pt x="3104" y="71"/>
                  <a:pt x="2998" y="293"/>
                </a:cubicBezTo>
                <a:cubicBezTo>
                  <a:pt x="1889" y="2546"/>
                  <a:pt x="852" y="4878"/>
                  <a:pt x="71" y="7237"/>
                </a:cubicBezTo>
                <a:cubicBezTo>
                  <a:pt x="0" y="7574"/>
                  <a:pt x="257" y="7831"/>
                  <a:pt x="559" y="7831"/>
                </a:cubicBezTo>
                <a:lnTo>
                  <a:pt x="665" y="7831"/>
                </a:lnTo>
                <a:cubicBezTo>
                  <a:pt x="2554" y="7388"/>
                  <a:pt x="4399" y="6829"/>
                  <a:pt x="6244" y="6315"/>
                </a:cubicBezTo>
                <a:cubicBezTo>
                  <a:pt x="6501" y="6244"/>
                  <a:pt x="6687" y="5942"/>
                  <a:pt x="6616" y="5650"/>
                </a:cubicBezTo>
                <a:cubicBezTo>
                  <a:pt x="6102" y="3876"/>
                  <a:pt x="5392" y="2173"/>
                  <a:pt x="4435" y="586"/>
                </a:cubicBezTo>
                <a:cubicBezTo>
                  <a:pt x="4328" y="364"/>
                  <a:pt x="4142" y="293"/>
                  <a:pt x="3991" y="293"/>
                </a:cubicBezTo>
                <a:cubicBezTo>
                  <a:pt x="3840" y="107"/>
                  <a:pt x="3663" y="0"/>
                  <a:pt x="3441" y="0"/>
                </a:cubicBezTo>
                <a:close/>
              </a:path>
            </a:pathLst>
          </a:custGeom>
          <a:solidFill>
            <a:srgbClr val="57E7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5"/>
          <p:cNvSpPr/>
          <p:nvPr/>
        </p:nvSpPr>
        <p:spPr>
          <a:xfrm>
            <a:off x="7361076" y="4174994"/>
            <a:ext cx="1310488" cy="758530"/>
          </a:xfrm>
          <a:custGeom>
            <a:avLst/>
            <a:gdLst/>
            <a:ahLst/>
            <a:cxnLst/>
            <a:rect l="l" t="t" r="r" b="b"/>
            <a:pathLst>
              <a:path w="21836" h="12639" extrusionOk="0">
                <a:moveTo>
                  <a:pt x="17960" y="1632"/>
                </a:moveTo>
                <a:cubicBezTo>
                  <a:pt x="18554" y="2661"/>
                  <a:pt x="19140" y="3663"/>
                  <a:pt x="19734" y="4692"/>
                </a:cubicBezTo>
                <a:cubicBezTo>
                  <a:pt x="19618" y="4656"/>
                  <a:pt x="19477" y="4656"/>
                  <a:pt x="19326" y="4621"/>
                </a:cubicBezTo>
                <a:lnTo>
                  <a:pt x="19290" y="4621"/>
                </a:lnTo>
                <a:cubicBezTo>
                  <a:pt x="18998" y="4621"/>
                  <a:pt x="18696" y="4878"/>
                  <a:pt x="18696" y="5180"/>
                </a:cubicBezTo>
                <a:cubicBezTo>
                  <a:pt x="18776" y="7024"/>
                  <a:pt x="18661" y="8869"/>
                  <a:pt x="18732" y="10678"/>
                </a:cubicBezTo>
                <a:cubicBezTo>
                  <a:pt x="17290" y="10736"/>
                  <a:pt x="15840" y="10736"/>
                  <a:pt x="14386" y="10736"/>
                </a:cubicBezTo>
                <a:cubicBezTo>
                  <a:pt x="12931" y="10736"/>
                  <a:pt x="11473" y="10736"/>
                  <a:pt x="10014" y="10794"/>
                </a:cubicBezTo>
                <a:cubicBezTo>
                  <a:pt x="7131" y="10900"/>
                  <a:pt x="4284" y="11122"/>
                  <a:pt x="1438" y="11343"/>
                </a:cubicBezTo>
                <a:cubicBezTo>
                  <a:pt x="1367" y="10536"/>
                  <a:pt x="1402" y="9720"/>
                  <a:pt x="1438" y="8905"/>
                </a:cubicBezTo>
                <a:cubicBezTo>
                  <a:pt x="2626" y="8763"/>
                  <a:pt x="3841" y="8763"/>
                  <a:pt x="5065" y="8727"/>
                </a:cubicBezTo>
                <a:cubicBezTo>
                  <a:pt x="6280" y="8683"/>
                  <a:pt x="7539" y="8612"/>
                  <a:pt x="8799" y="8576"/>
                </a:cubicBezTo>
                <a:cubicBezTo>
                  <a:pt x="11344" y="8505"/>
                  <a:pt x="13934" y="8390"/>
                  <a:pt x="16514" y="8319"/>
                </a:cubicBezTo>
                <a:cubicBezTo>
                  <a:pt x="16816" y="8284"/>
                  <a:pt x="17180" y="8097"/>
                  <a:pt x="17180" y="7725"/>
                </a:cubicBezTo>
                <a:cubicBezTo>
                  <a:pt x="17180" y="7024"/>
                  <a:pt x="17144" y="6359"/>
                  <a:pt x="17109" y="5659"/>
                </a:cubicBezTo>
                <a:cubicBezTo>
                  <a:pt x="17517" y="5357"/>
                  <a:pt x="17295" y="4515"/>
                  <a:pt x="16665" y="4515"/>
                </a:cubicBezTo>
                <a:lnTo>
                  <a:pt x="16337" y="4515"/>
                </a:lnTo>
                <a:cubicBezTo>
                  <a:pt x="16222" y="4515"/>
                  <a:pt x="16071" y="4550"/>
                  <a:pt x="15965" y="4621"/>
                </a:cubicBezTo>
                <a:cubicBezTo>
                  <a:pt x="15592" y="4656"/>
                  <a:pt x="15228" y="4656"/>
                  <a:pt x="14820" y="4692"/>
                </a:cubicBezTo>
                <a:cubicBezTo>
                  <a:pt x="15849" y="3663"/>
                  <a:pt x="16922" y="2661"/>
                  <a:pt x="17960" y="1632"/>
                </a:cubicBezTo>
                <a:close/>
                <a:moveTo>
                  <a:pt x="18031" y="0"/>
                </a:moveTo>
                <a:cubicBezTo>
                  <a:pt x="17925" y="0"/>
                  <a:pt x="17774" y="36"/>
                  <a:pt x="17667" y="151"/>
                </a:cubicBezTo>
                <a:cubicBezTo>
                  <a:pt x="16186" y="1703"/>
                  <a:pt x="14705" y="3255"/>
                  <a:pt x="13233" y="4772"/>
                </a:cubicBezTo>
                <a:cubicBezTo>
                  <a:pt x="12861" y="5100"/>
                  <a:pt x="13082" y="5623"/>
                  <a:pt x="13526" y="5694"/>
                </a:cubicBezTo>
                <a:cubicBezTo>
                  <a:pt x="14155" y="5800"/>
                  <a:pt x="14785" y="5845"/>
                  <a:pt x="15406" y="5845"/>
                </a:cubicBezTo>
                <a:lnTo>
                  <a:pt x="15814" y="5845"/>
                </a:lnTo>
                <a:cubicBezTo>
                  <a:pt x="15814" y="6244"/>
                  <a:pt x="15849" y="6687"/>
                  <a:pt x="15894" y="7095"/>
                </a:cubicBezTo>
                <a:cubicBezTo>
                  <a:pt x="13490" y="7211"/>
                  <a:pt x="11087" y="7352"/>
                  <a:pt x="8719" y="7468"/>
                </a:cubicBezTo>
                <a:cubicBezTo>
                  <a:pt x="7424" y="7539"/>
                  <a:pt x="6138" y="7619"/>
                  <a:pt x="4843" y="7654"/>
                </a:cubicBezTo>
                <a:cubicBezTo>
                  <a:pt x="3921" y="7725"/>
                  <a:pt x="2919" y="7796"/>
                  <a:pt x="1996" y="7796"/>
                </a:cubicBezTo>
                <a:cubicBezTo>
                  <a:pt x="1588" y="7796"/>
                  <a:pt x="1216" y="7796"/>
                  <a:pt x="852" y="7760"/>
                </a:cubicBezTo>
                <a:lnTo>
                  <a:pt x="817" y="7760"/>
                </a:lnTo>
                <a:cubicBezTo>
                  <a:pt x="480" y="7760"/>
                  <a:pt x="258" y="8018"/>
                  <a:pt x="223" y="8319"/>
                </a:cubicBezTo>
                <a:cubicBezTo>
                  <a:pt x="1" y="9614"/>
                  <a:pt x="72" y="10900"/>
                  <a:pt x="258" y="12159"/>
                </a:cubicBezTo>
                <a:cubicBezTo>
                  <a:pt x="329" y="12452"/>
                  <a:pt x="631" y="12638"/>
                  <a:pt x="923" y="12638"/>
                </a:cubicBezTo>
                <a:lnTo>
                  <a:pt x="994" y="12638"/>
                </a:lnTo>
                <a:cubicBezTo>
                  <a:pt x="4063" y="12310"/>
                  <a:pt x="7131" y="12124"/>
                  <a:pt x="10200" y="11973"/>
                </a:cubicBezTo>
                <a:cubicBezTo>
                  <a:pt x="12302" y="11902"/>
                  <a:pt x="14448" y="11751"/>
                  <a:pt x="16594" y="11751"/>
                </a:cubicBezTo>
                <a:cubicBezTo>
                  <a:pt x="17517" y="11751"/>
                  <a:pt x="18403" y="11787"/>
                  <a:pt x="19326" y="11831"/>
                </a:cubicBezTo>
                <a:cubicBezTo>
                  <a:pt x="19618" y="11831"/>
                  <a:pt x="19920" y="11609"/>
                  <a:pt x="19920" y="11308"/>
                </a:cubicBezTo>
                <a:cubicBezTo>
                  <a:pt x="19991" y="9499"/>
                  <a:pt x="19885" y="7725"/>
                  <a:pt x="19885" y="5951"/>
                </a:cubicBezTo>
                <a:lnTo>
                  <a:pt x="19885" y="5951"/>
                </a:lnTo>
                <a:cubicBezTo>
                  <a:pt x="20177" y="5987"/>
                  <a:pt x="20470" y="6067"/>
                  <a:pt x="20771" y="6102"/>
                </a:cubicBezTo>
                <a:cubicBezTo>
                  <a:pt x="20807" y="6137"/>
                  <a:pt x="20842" y="6137"/>
                  <a:pt x="20913" y="6137"/>
                </a:cubicBezTo>
                <a:cubicBezTo>
                  <a:pt x="21357" y="6137"/>
                  <a:pt x="21836" y="5694"/>
                  <a:pt x="21543" y="5215"/>
                </a:cubicBezTo>
                <a:cubicBezTo>
                  <a:pt x="20585" y="3583"/>
                  <a:pt x="19583" y="1996"/>
                  <a:pt x="18625" y="337"/>
                </a:cubicBezTo>
                <a:cubicBezTo>
                  <a:pt x="18510" y="151"/>
                  <a:pt x="18288" y="0"/>
                  <a:pt x="18031" y="0"/>
                </a:cubicBezTo>
                <a:close/>
              </a:path>
            </a:pathLst>
          </a:custGeom>
          <a:solidFill>
            <a:srgbClr val="FF8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5"/>
          <p:cNvSpPr/>
          <p:nvPr/>
        </p:nvSpPr>
        <p:spPr>
          <a:xfrm rot="-1332740">
            <a:off x="8149995" y="2764011"/>
            <a:ext cx="522384" cy="476638"/>
          </a:xfrm>
          <a:custGeom>
            <a:avLst/>
            <a:gdLst/>
            <a:ahLst/>
            <a:cxnLst/>
            <a:rect l="l" t="t" r="r" b="b"/>
            <a:pathLst>
              <a:path w="9088" h="8292" extrusionOk="0">
                <a:moveTo>
                  <a:pt x="5895" y="0"/>
                </a:moveTo>
                <a:cubicBezTo>
                  <a:pt x="5170" y="0"/>
                  <a:pt x="4411" y="321"/>
                  <a:pt x="3769" y="734"/>
                </a:cubicBezTo>
                <a:cubicBezTo>
                  <a:pt x="1366" y="2286"/>
                  <a:pt x="0" y="5062"/>
                  <a:pt x="107" y="7909"/>
                </a:cubicBezTo>
                <a:cubicBezTo>
                  <a:pt x="120" y="8181"/>
                  <a:pt x="270" y="8292"/>
                  <a:pt x="452" y="8292"/>
                </a:cubicBezTo>
                <a:cubicBezTo>
                  <a:pt x="762" y="8292"/>
                  <a:pt x="1167" y="7969"/>
                  <a:pt x="1144" y="7572"/>
                </a:cubicBezTo>
                <a:cubicBezTo>
                  <a:pt x="1064" y="5355"/>
                  <a:pt x="2102" y="3102"/>
                  <a:pt x="3947" y="1807"/>
                </a:cubicBezTo>
                <a:cubicBezTo>
                  <a:pt x="4434" y="1479"/>
                  <a:pt x="5020" y="1071"/>
                  <a:pt x="5649" y="1071"/>
                </a:cubicBezTo>
                <a:cubicBezTo>
                  <a:pt x="6279" y="1071"/>
                  <a:pt x="6723" y="1514"/>
                  <a:pt x="7015" y="2029"/>
                </a:cubicBezTo>
                <a:cubicBezTo>
                  <a:pt x="7539" y="3067"/>
                  <a:pt x="7459" y="4326"/>
                  <a:pt x="7938" y="5355"/>
                </a:cubicBezTo>
                <a:cubicBezTo>
                  <a:pt x="8025" y="5536"/>
                  <a:pt x="8163" y="5610"/>
                  <a:pt x="8310" y="5610"/>
                </a:cubicBezTo>
                <a:cubicBezTo>
                  <a:pt x="8673" y="5610"/>
                  <a:pt x="9087" y="5161"/>
                  <a:pt x="8904" y="4769"/>
                </a:cubicBezTo>
                <a:cubicBezTo>
                  <a:pt x="8310" y="3439"/>
                  <a:pt x="8496" y="1807"/>
                  <a:pt x="7459" y="699"/>
                </a:cubicBezTo>
                <a:cubicBezTo>
                  <a:pt x="7007" y="196"/>
                  <a:pt x="6462" y="0"/>
                  <a:pt x="589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5"/>
          <p:cNvSpPr/>
          <p:nvPr/>
        </p:nvSpPr>
        <p:spPr>
          <a:xfrm rot="-1332740">
            <a:off x="8511279" y="2833376"/>
            <a:ext cx="212564" cy="190954"/>
          </a:xfrm>
          <a:custGeom>
            <a:avLst/>
            <a:gdLst/>
            <a:ahLst/>
            <a:cxnLst/>
            <a:rect l="l" t="t" r="r" b="b"/>
            <a:pathLst>
              <a:path w="3698" h="3322" extrusionOk="0">
                <a:moveTo>
                  <a:pt x="3172" y="1"/>
                </a:moveTo>
                <a:cubicBezTo>
                  <a:pt x="3021" y="1"/>
                  <a:pt x="2866" y="66"/>
                  <a:pt x="2766" y="186"/>
                </a:cubicBezTo>
                <a:cubicBezTo>
                  <a:pt x="2367" y="636"/>
                  <a:pt x="2023" y="1149"/>
                  <a:pt x="1750" y="1702"/>
                </a:cubicBezTo>
                <a:lnTo>
                  <a:pt x="1750" y="1702"/>
                </a:lnTo>
                <a:cubicBezTo>
                  <a:pt x="1566" y="1517"/>
                  <a:pt x="1355" y="1355"/>
                  <a:pt x="1107" y="1223"/>
                </a:cubicBezTo>
                <a:cubicBezTo>
                  <a:pt x="1034" y="1184"/>
                  <a:pt x="959" y="1166"/>
                  <a:pt x="886" y="1166"/>
                </a:cubicBezTo>
                <a:cubicBezTo>
                  <a:pt x="405" y="1166"/>
                  <a:pt x="0" y="1932"/>
                  <a:pt x="478" y="2217"/>
                </a:cubicBezTo>
                <a:cubicBezTo>
                  <a:pt x="850" y="2403"/>
                  <a:pt x="1143" y="2696"/>
                  <a:pt x="1365" y="3068"/>
                </a:cubicBezTo>
                <a:cubicBezTo>
                  <a:pt x="1453" y="3245"/>
                  <a:pt x="1601" y="3322"/>
                  <a:pt x="1756" y="3322"/>
                </a:cubicBezTo>
                <a:cubicBezTo>
                  <a:pt x="1989" y="3322"/>
                  <a:pt x="2237" y="3148"/>
                  <a:pt x="2322" y="2882"/>
                </a:cubicBezTo>
                <a:cubicBezTo>
                  <a:pt x="2544" y="2181"/>
                  <a:pt x="2881" y="1516"/>
                  <a:pt x="3396" y="957"/>
                </a:cubicBezTo>
                <a:cubicBezTo>
                  <a:pt x="3582" y="736"/>
                  <a:pt x="3697" y="408"/>
                  <a:pt x="3511" y="150"/>
                </a:cubicBezTo>
                <a:cubicBezTo>
                  <a:pt x="3425" y="48"/>
                  <a:pt x="3300" y="1"/>
                  <a:pt x="31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5"/>
          <p:cNvSpPr/>
          <p:nvPr/>
        </p:nvSpPr>
        <p:spPr>
          <a:xfrm rot="-1332740">
            <a:off x="8337497" y="3150412"/>
            <a:ext cx="493759" cy="392082"/>
          </a:xfrm>
          <a:custGeom>
            <a:avLst/>
            <a:gdLst/>
            <a:ahLst/>
            <a:cxnLst/>
            <a:rect l="l" t="t" r="r" b="b"/>
            <a:pathLst>
              <a:path w="8590" h="6821" extrusionOk="0">
                <a:moveTo>
                  <a:pt x="8130" y="1"/>
                </a:moveTo>
                <a:cubicBezTo>
                  <a:pt x="7856" y="1"/>
                  <a:pt x="7554" y="209"/>
                  <a:pt x="7535" y="563"/>
                </a:cubicBezTo>
                <a:cubicBezTo>
                  <a:pt x="7464" y="2407"/>
                  <a:pt x="6941" y="4589"/>
                  <a:pt x="5096" y="5441"/>
                </a:cubicBezTo>
                <a:cubicBezTo>
                  <a:pt x="4758" y="5597"/>
                  <a:pt x="4364" y="5672"/>
                  <a:pt x="3963" y="5672"/>
                </a:cubicBezTo>
                <a:cubicBezTo>
                  <a:pt x="2568" y="5672"/>
                  <a:pt x="1087" y="4758"/>
                  <a:pt x="1549" y="3152"/>
                </a:cubicBezTo>
                <a:cubicBezTo>
                  <a:pt x="1677" y="2748"/>
                  <a:pt x="1400" y="2503"/>
                  <a:pt x="1107" y="2503"/>
                </a:cubicBezTo>
                <a:cubicBezTo>
                  <a:pt x="893" y="2503"/>
                  <a:pt x="670" y="2635"/>
                  <a:pt x="591" y="2931"/>
                </a:cubicBezTo>
                <a:cubicBezTo>
                  <a:pt x="0" y="5096"/>
                  <a:pt x="1682" y="6821"/>
                  <a:pt x="3717" y="6821"/>
                </a:cubicBezTo>
                <a:cubicBezTo>
                  <a:pt x="3974" y="6821"/>
                  <a:pt x="4237" y="6793"/>
                  <a:pt x="4502" y="6735"/>
                </a:cubicBezTo>
                <a:cubicBezTo>
                  <a:pt x="7313" y="6141"/>
                  <a:pt x="8422" y="3073"/>
                  <a:pt x="8573" y="527"/>
                </a:cubicBezTo>
                <a:cubicBezTo>
                  <a:pt x="8589" y="162"/>
                  <a:pt x="8371" y="1"/>
                  <a:pt x="81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5"/>
          <p:cNvSpPr/>
          <p:nvPr/>
        </p:nvSpPr>
        <p:spPr>
          <a:xfrm rot="-1332740">
            <a:off x="8311838" y="3323522"/>
            <a:ext cx="250846" cy="149740"/>
          </a:xfrm>
          <a:custGeom>
            <a:avLst/>
            <a:gdLst/>
            <a:ahLst/>
            <a:cxnLst/>
            <a:rect l="l" t="t" r="r" b="b"/>
            <a:pathLst>
              <a:path w="4364" h="2605" extrusionOk="0">
                <a:moveTo>
                  <a:pt x="1679" y="1"/>
                </a:moveTo>
                <a:cubicBezTo>
                  <a:pt x="1607" y="1"/>
                  <a:pt x="1533" y="15"/>
                  <a:pt x="1467" y="45"/>
                </a:cubicBezTo>
                <a:lnTo>
                  <a:pt x="1467" y="45"/>
                </a:lnTo>
                <a:cubicBezTo>
                  <a:pt x="1442" y="40"/>
                  <a:pt x="1419" y="39"/>
                  <a:pt x="1395" y="39"/>
                </a:cubicBezTo>
                <a:cubicBezTo>
                  <a:pt x="1152" y="39"/>
                  <a:pt x="977" y="254"/>
                  <a:pt x="852" y="475"/>
                </a:cubicBezTo>
                <a:cubicBezTo>
                  <a:pt x="630" y="954"/>
                  <a:pt x="373" y="1433"/>
                  <a:pt x="151" y="1912"/>
                </a:cubicBezTo>
                <a:cubicBezTo>
                  <a:pt x="0" y="2169"/>
                  <a:pt x="151" y="2506"/>
                  <a:pt x="408" y="2577"/>
                </a:cubicBezTo>
                <a:cubicBezTo>
                  <a:pt x="458" y="2596"/>
                  <a:pt x="507" y="2604"/>
                  <a:pt x="554" y="2604"/>
                </a:cubicBezTo>
                <a:cubicBezTo>
                  <a:pt x="791" y="2604"/>
                  <a:pt x="985" y="2383"/>
                  <a:pt x="1074" y="2169"/>
                </a:cubicBezTo>
                <a:cubicBezTo>
                  <a:pt x="1105" y="2111"/>
                  <a:pt x="1136" y="2052"/>
                  <a:pt x="1166" y="1994"/>
                </a:cubicBezTo>
                <a:lnTo>
                  <a:pt x="1166" y="1994"/>
                </a:lnTo>
                <a:cubicBezTo>
                  <a:pt x="1310" y="1735"/>
                  <a:pt x="1480" y="1490"/>
                  <a:pt x="1665" y="1259"/>
                </a:cubicBezTo>
                <a:lnTo>
                  <a:pt x="1665" y="1259"/>
                </a:lnTo>
                <a:cubicBezTo>
                  <a:pt x="2182" y="1538"/>
                  <a:pt x="2712" y="1833"/>
                  <a:pt x="3220" y="2133"/>
                </a:cubicBezTo>
                <a:cubicBezTo>
                  <a:pt x="3291" y="2171"/>
                  <a:pt x="3364" y="2188"/>
                  <a:pt x="3437" y="2188"/>
                </a:cubicBezTo>
                <a:cubicBezTo>
                  <a:pt x="3922" y="2188"/>
                  <a:pt x="4364" y="1426"/>
                  <a:pt x="3885" y="1140"/>
                </a:cubicBezTo>
                <a:cubicBezTo>
                  <a:pt x="3220" y="767"/>
                  <a:pt x="2590" y="430"/>
                  <a:pt x="1925" y="67"/>
                </a:cubicBezTo>
                <a:cubicBezTo>
                  <a:pt x="1854" y="23"/>
                  <a:pt x="1767" y="1"/>
                  <a:pt x="167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5"/>
          <p:cNvSpPr/>
          <p:nvPr/>
        </p:nvSpPr>
        <p:spPr>
          <a:xfrm>
            <a:off x="256090" y="2129224"/>
            <a:ext cx="457018" cy="742068"/>
          </a:xfrm>
          <a:custGeom>
            <a:avLst/>
            <a:gdLst/>
            <a:ahLst/>
            <a:cxnLst/>
            <a:rect l="l" t="t" r="r" b="b"/>
            <a:pathLst>
              <a:path w="7691" h="12488" extrusionOk="0">
                <a:moveTo>
                  <a:pt x="2848" y="1"/>
                </a:moveTo>
                <a:cubicBezTo>
                  <a:pt x="2777" y="1"/>
                  <a:pt x="2741" y="1"/>
                  <a:pt x="2706" y="36"/>
                </a:cubicBezTo>
                <a:cubicBezTo>
                  <a:pt x="2076" y="187"/>
                  <a:pt x="1447" y="364"/>
                  <a:pt x="817" y="515"/>
                </a:cubicBezTo>
                <a:cubicBezTo>
                  <a:pt x="187" y="666"/>
                  <a:pt x="373" y="1624"/>
                  <a:pt x="968" y="1624"/>
                </a:cubicBezTo>
                <a:lnTo>
                  <a:pt x="1110" y="1624"/>
                </a:lnTo>
                <a:lnTo>
                  <a:pt x="1225" y="1588"/>
                </a:lnTo>
                <a:lnTo>
                  <a:pt x="1225" y="1588"/>
                </a:lnTo>
                <a:cubicBezTo>
                  <a:pt x="444" y="2582"/>
                  <a:pt x="1" y="3841"/>
                  <a:pt x="631" y="5065"/>
                </a:cubicBezTo>
                <a:cubicBezTo>
                  <a:pt x="932" y="5615"/>
                  <a:pt x="1447" y="6058"/>
                  <a:pt x="2041" y="6209"/>
                </a:cubicBezTo>
                <a:cubicBezTo>
                  <a:pt x="2218" y="6244"/>
                  <a:pt x="2404" y="6280"/>
                  <a:pt x="2591" y="6280"/>
                </a:cubicBezTo>
                <a:cubicBezTo>
                  <a:pt x="3327" y="6280"/>
                  <a:pt x="4036" y="5952"/>
                  <a:pt x="4772" y="5907"/>
                </a:cubicBezTo>
                <a:lnTo>
                  <a:pt x="4879" y="5907"/>
                </a:lnTo>
                <a:cubicBezTo>
                  <a:pt x="5810" y="5907"/>
                  <a:pt x="6617" y="6502"/>
                  <a:pt x="6253" y="7504"/>
                </a:cubicBezTo>
                <a:cubicBezTo>
                  <a:pt x="5952" y="8311"/>
                  <a:pt x="5287" y="8870"/>
                  <a:pt x="4994" y="9641"/>
                </a:cubicBezTo>
                <a:cubicBezTo>
                  <a:pt x="4515" y="10830"/>
                  <a:pt x="4994" y="12453"/>
                  <a:pt x="6431" y="12488"/>
                </a:cubicBezTo>
                <a:lnTo>
                  <a:pt x="6475" y="12488"/>
                </a:lnTo>
                <a:cubicBezTo>
                  <a:pt x="6803" y="12488"/>
                  <a:pt x="6989" y="12195"/>
                  <a:pt x="6989" y="11938"/>
                </a:cubicBezTo>
                <a:cubicBezTo>
                  <a:pt x="6989" y="11637"/>
                  <a:pt x="6803" y="11379"/>
                  <a:pt x="6475" y="11379"/>
                </a:cubicBezTo>
                <a:lnTo>
                  <a:pt x="6395" y="11379"/>
                </a:lnTo>
                <a:cubicBezTo>
                  <a:pt x="5624" y="11379"/>
                  <a:pt x="5845" y="10306"/>
                  <a:pt x="6067" y="9863"/>
                </a:cubicBezTo>
                <a:cubicBezTo>
                  <a:pt x="6360" y="9278"/>
                  <a:pt x="6839" y="8834"/>
                  <a:pt x="7176" y="8204"/>
                </a:cubicBezTo>
                <a:cubicBezTo>
                  <a:pt x="7690" y="7131"/>
                  <a:pt x="7619" y="5872"/>
                  <a:pt x="6511" y="5171"/>
                </a:cubicBezTo>
                <a:cubicBezTo>
                  <a:pt x="6067" y="4914"/>
                  <a:pt x="5544" y="4763"/>
                  <a:pt x="5029" y="4763"/>
                </a:cubicBezTo>
                <a:cubicBezTo>
                  <a:pt x="4923" y="4763"/>
                  <a:pt x="4843" y="4799"/>
                  <a:pt x="4772" y="4799"/>
                </a:cubicBezTo>
                <a:cubicBezTo>
                  <a:pt x="4072" y="4843"/>
                  <a:pt x="3371" y="5171"/>
                  <a:pt x="2706" y="5171"/>
                </a:cubicBezTo>
                <a:lnTo>
                  <a:pt x="2520" y="5171"/>
                </a:lnTo>
                <a:cubicBezTo>
                  <a:pt x="1819" y="5136"/>
                  <a:pt x="1447" y="4471"/>
                  <a:pt x="1447" y="3806"/>
                </a:cubicBezTo>
                <a:cubicBezTo>
                  <a:pt x="1447" y="3176"/>
                  <a:pt x="1739" y="2582"/>
                  <a:pt x="2147" y="2103"/>
                </a:cubicBezTo>
                <a:cubicBezTo>
                  <a:pt x="2147" y="2511"/>
                  <a:pt x="2218" y="2919"/>
                  <a:pt x="2440" y="3211"/>
                </a:cubicBezTo>
                <a:cubicBezTo>
                  <a:pt x="2520" y="3362"/>
                  <a:pt x="2662" y="3398"/>
                  <a:pt x="2777" y="3398"/>
                </a:cubicBezTo>
                <a:cubicBezTo>
                  <a:pt x="2963" y="3398"/>
                  <a:pt x="3149" y="3291"/>
                  <a:pt x="3220" y="3105"/>
                </a:cubicBezTo>
                <a:cubicBezTo>
                  <a:pt x="3327" y="2732"/>
                  <a:pt x="3291" y="2289"/>
                  <a:pt x="3291" y="1881"/>
                </a:cubicBezTo>
                <a:cubicBezTo>
                  <a:pt x="3327" y="1438"/>
                  <a:pt x="3371" y="1030"/>
                  <a:pt x="3442" y="586"/>
                </a:cubicBezTo>
                <a:cubicBezTo>
                  <a:pt x="3477" y="258"/>
                  <a:pt x="3149" y="1"/>
                  <a:pt x="28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5"/>
          <p:cNvSpPr/>
          <p:nvPr/>
        </p:nvSpPr>
        <p:spPr>
          <a:xfrm rot="-6300016">
            <a:off x="8184396" y="1984948"/>
            <a:ext cx="983269" cy="244071"/>
          </a:xfrm>
          <a:custGeom>
            <a:avLst/>
            <a:gdLst/>
            <a:ahLst/>
            <a:cxnLst/>
            <a:rect l="l" t="t" r="r" b="b"/>
            <a:pathLst>
              <a:path w="20843" h="5174" extrusionOk="0">
                <a:moveTo>
                  <a:pt x="17366" y="0"/>
                </a:moveTo>
                <a:cubicBezTo>
                  <a:pt x="17179" y="0"/>
                  <a:pt x="17073" y="71"/>
                  <a:pt x="16958" y="222"/>
                </a:cubicBezTo>
                <a:cubicBezTo>
                  <a:pt x="16887" y="373"/>
                  <a:pt x="16851" y="408"/>
                  <a:pt x="16958" y="559"/>
                </a:cubicBezTo>
                <a:cubicBezTo>
                  <a:pt x="17108" y="701"/>
                  <a:pt x="17215" y="887"/>
                  <a:pt x="17366" y="1038"/>
                </a:cubicBezTo>
                <a:cubicBezTo>
                  <a:pt x="17703" y="1446"/>
                  <a:pt x="18031" y="1845"/>
                  <a:pt x="18368" y="2253"/>
                </a:cubicBezTo>
                <a:lnTo>
                  <a:pt x="18323" y="2288"/>
                </a:lnTo>
                <a:cubicBezTo>
                  <a:pt x="18217" y="2217"/>
                  <a:pt x="18066" y="2146"/>
                  <a:pt x="17960" y="2067"/>
                </a:cubicBezTo>
                <a:cubicBezTo>
                  <a:pt x="17088" y="1602"/>
                  <a:pt x="16204" y="1379"/>
                  <a:pt x="15302" y="1379"/>
                </a:cubicBezTo>
                <a:cubicBezTo>
                  <a:pt x="14635" y="1379"/>
                  <a:pt x="13958" y="1501"/>
                  <a:pt x="13268" y="1738"/>
                </a:cubicBezTo>
                <a:cubicBezTo>
                  <a:pt x="12603" y="1960"/>
                  <a:pt x="11973" y="2288"/>
                  <a:pt x="11344" y="2554"/>
                </a:cubicBezTo>
                <a:cubicBezTo>
                  <a:pt x="10563" y="2882"/>
                  <a:pt x="9792" y="3175"/>
                  <a:pt x="8940" y="3290"/>
                </a:cubicBezTo>
                <a:cubicBezTo>
                  <a:pt x="8745" y="3310"/>
                  <a:pt x="8552" y="3320"/>
                  <a:pt x="8360" y="3320"/>
                </a:cubicBezTo>
                <a:cubicBezTo>
                  <a:pt x="7496" y="3320"/>
                  <a:pt x="6669" y="3118"/>
                  <a:pt x="5907" y="2661"/>
                </a:cubicBezTo>
                <a:cubicBezTo>
                  <a:pt x="5508" y="2439"/>
                  <a:pt x="5136" y="2217"/>
                  <a:pt x="4728" y="2031"/>
                </a:cubicBezTo>
                <a:cubicBezTo>
                  <a:pt x="4320" y="1774"/>
                  <a:pt x="3841" y="1588"/>
                  <a:pt x="3362" y="1517"/>
                </a:cubicBezTo>
                <a:cubicBezTo>
                  <a:pt x="3142" y="1476"/>
                  <a:pt x="2926" y="1457"/>
                  <a:pt x="2712" y="1457"/>
                </a:cubicBezTo>
                <a:cubicBezTo>
                  <a:pt x="2130" y="1457"/>
                  <a:pt x="1564" y="1595"/>
                  <a:pt x="994" y="1809"/>
                </a:cubicBezTo>
                <a:cubicBezTo>
                  <a:pt x="701" y="1925"/>
                  <a:pt x="409" y="2067"/>
                  <a:pt x="143" y="2288"/>
                </a:cubicBezTo>
                <a:cubicBezTo>
                  <a:pt x="72" y="2368"/>
                  <a:pt x="1" y="2404"/>
                  <a:pt x="107" y="2554"/>
                </a:cubicBezTo>
                <a:cubicBezTo>
                  <a:pt x="222" y="2732"/>
                  <a:pt x="364" y="2847"/>
                  <a:pt x="551" y="2953"/>
                </a:cubicBezTo>
                <a:cubicBezTo>
                  <a:pt x="590" y="2976"/>
                  <a:pt x="628" y="2987"/>
                  <a:pt x="669" y="2987"/>
                </a:cubicBezTo>
                <a:cubicBezTo>
                  <a:pt x="710" y="2987"/>
                  <a:pt x="754" y="2976"/>
                  <a:pt x="808" y="2953"/>
                </a:cubicBezTo>
                <a:cubicBezTo>
                  <a:pt x="923" y="2918"/>
                  <a:pt x="1029" y="2882"/>
                  <a:pt x="1145" y="2812"/>
                </a:cubicBezTo>
                <a:cubicBezTo>
                  <a:pt x="1553" y="2590"/>
                  <a:pt x="1961" y="2439"/>
                  <a:pt x="2404" y="2333"/>
                </a:cubicBezTo>
                <a:cubicBezTo>
                  <a:pt x="2697" y="2275"/>
                  <a:pt x="2983" y="2237"/>
                  <a:pt x="3269" y="2237"/>
                </a:cubicBezTo>
                <a:cubicBezTo>
                  <a:pt x="3555" y="2237"/>
                  <a:pt x="3841" y="2275"/>
                  <a:pt x="4133" y="2368"/>
                </a:cubicBezTo>
                <a:cubicBezTo>
                  <a:pt x="4506" y="2475"/>
                  <a:pt x="4878" y="2661"/>
                  <a:pt x="5207" y="2847"/>
                </a:cubicBezTo>
                <a:lnTo>
                  <a:pt x="6315" y="3512"/>
                </a:lnTo>
                <a:cubicBezTo>
                  <a:pt x="7165" y="3964"/>
                  <a:pt x="8007" y="4190"/>
                  <a:pt x="8927" y="4190"/>
                </a:cubicBezTo>
                <a:cubicBezTo>
                  <a:pt x="9054" y="4190"/>
                  <a:pt x="9183" y="4186"/>
                  <a:pt x="9313" y="4177"/>
                </a:cubicBezTo>
                <a:cubicBezTo>
                  <a:pt x="10049" y="4142"/>
                  <a:pt x="10785" y="3956"/>
                  <a:pt x="11494" y="3698"/>
                </a:cubicBezTo>
                <a:cubicBezTo>
                  <a:pt x="12231" y="3441"/>
                  <a:pt x="12967" y="3069"/>
                  <a:pt x="13667" y="2776"/>
                </a:cubicBezTo>
                <a:cubicBezTo>
                  <a:pt x="14379" y="2476"/>
                  <a:pt x="15085" y="2296"/>
                  <a:pt x="15808" y="2296"/>
                </a:cubicBezTo>
                <a:cubicBezTo>
                  <a:pt x="16068" y="2296"/>
                  <a:pt x="16329" y="2319"/>
                  <a:pt x="16594" y="2368"/>
                </a:cubicBezTo>
                <a:cubicBezTo>
                  <a:pt x="17330" y="2475"/>
                  <a:pt x="17960" y="2732"/>
                  <a:pt x="18589" y="3140"/>
                </a:cubicBezTo>
                <a:cubicBezTo>
                  <a:pt x="18767" y="3255"/>
                  <a:pt x="18989" y="3441"/>
                  <a:pt x="19255" y="3477"/>
                </a:cubicBezTo>
                <a:cubicBezTo>
                  <a:pt x="19361" y="3512"/>
                  <a:pt x="19397" y="3583"/>
                  <a:pt x="19397" y="3663"/>
                </a:cubicBezTo>
                <a:cubicBezTo>
                  <a:pt x="19397" y="3734"/>
                  <a:pt x="19290" y="3734"/>
                  <a:pt x="19255" y="3769"/>
                </a:cubicBezTo>
                <a:cubicBezTo>
                  <a:pt x="18882" y="3885"/>
                  <a:pt x="18545" y="3956"/>
                  <a:pt x="18182" y="4062"/>
                </a:cubicBezTo>
                <a:cubicBezTo>
                  <a:pt x="17587" y="4248"/>
                  <a:pt x="16993" y="4434"/>
                  <a:pt x="16408" y="4656"/>
                </a:cubicBezTo>
                <a:cubicBezTo>
                  <a:pt x="16292" y="4692"/>
                  <a:pt x="16186" y="4807"/>
                  <a:pt x="16106" y="4913"/>
                </a:cubicBezTo>
                <a:cubicBezTo>
                  <a:pt x="16035" y="5029"/>
                  <a:pt x="16071" y="5135"/>
                  <a:pt x="16222" y="5135"/>
                </a:cubicBezTo>
                <a:cubicBezTo>
                  <a:pt x="16413" y="5153"/>
                  <a:pt x="16602" y="5174"/>
                  <a:pt x="16792" y="5174"/>
                </a:cubicBezTo>
                <a:cubicBezTo>
                  <a:pt x="16970" y="5174"/>
                  <a:pt x="17149" y="5156"/>
                  <a:pt x="17330" y="5100"/>
                </a:cubicBezTo>
                <a:cubicBezTo>
                  <a:pt x="17658" y="4949"/>
                  <a:pt x="17995" y="4842"/>
                  <a:pt x="18368" y="4727"/>
                </a:cubicBezTo>
                <a:cubicBezTo>
                  <a:pt x="18953" y="4550"/>
                  <a:pt x="19547" y="4399"/>
                  <a:pt x="20097" y="4213"/>
                </a:cubicBezTo>
                <a:cubicBezTo>
                  <a:pt x="20283" y="4177"/>
                  <a:pt x="20434" y="4106"/>
                  <a:pt x="20585" y="4027"/>
                </a:cubicBezTo>
                <a:cubicBezTo>
                  <a:pt x="20762" y="3885"/>
                  <a:pt x="20842" y="3734"/>
                  <a:pt x="20727" y="3548"/>
                </a:cubicBezTo>
                <a:cubicBezTo>
                  <a:pt x="20691" y="3441"/>
                  <a:pt x="20620" y="3361"/>
                  <a:pt x="20585" y="3255"/>
                </a:cubicBezTo>
                <a:cubicBezTo>
                  <a:pt x="20363" y="2953"/>
                  <a:pt x="20141" y="2625"/>
                  <a:pt x="19875" y="2333"/>
                </a:cubicBezTo>
                <a:cubicBezTo>
                  <a:pt x="19326" y="1623"/>
                  <a:pt x="18731" y="922"/>
                  <a:pt x="18102" y="257"/>
                </a:cubicBezTo>
                <a:cubicBezTo>
                  <a:pt x="17880" y="71"/>
                  <a:pt x="17623" y="36"/>
                  <a:pt x="173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5"/>
          <p:cNvSpPr/>
          <p:nvPr/>
        </p:nvSpPr>
        <p:spPr>
          <a:xfrm>
            <a:off x="7228953" y="3416799"/>
            <a:ext cx="632572" cy="637094"/>
          </a:xfrm>
          <a:custGeom>
            <a:avLst/>
            <a:gdLst/>
            <a:ahLst/>
            <a:cxnLst/>
            <a:rect l="l" t="t" r="r" b="b"/>
            <a:pathLst>
              <a:path w="11193" h="11273" extrusionOk="0">
                <a:moveTo>
                  <a:pt x="5836" y="1109"/>
                </a:moveTo>
                <a:cubicBezTo>
                  <a:pt x="6022" y="1553"/>
                  <a:pt x="6208" y="1996"/>
                  <a:pt x="6386" y="2440"/>
                </a:cubicBezTo>
                <a:cubicBezTo>
                  <a:pt x="6537" y="2803"/>
                  <a:pt x="6652" y="3326"/>
                  <a:pt x="7051" y="3513"/>
                </a:cubicBezTo>
                <a:cubicBezTo>
                  <a:pt x="7166" y="3584"/>
                  <a:pt x="7317" y="3584"/>
                  <a:pt x="7423" y="3584"/>
                </a:cubicBezTo>
                <a:cubicBezTo>
                  <a:pt x="7760" y="3584"/>
                  <a:pt x="8053" y="3468"/>
                  <a:pt x="8310" y="3362"/>
                </a:cubicBezTo>
                <a:cubicBezTo>
                  <a:pt x="8718" y="3247"/>
                  <a:pt x="9091" y="3069"/>
                  <a:pt x="9490" y="2883"/>
                </a:cubicBezTo>
                <a:cubicBezTo>
                  <a:pt x="9641" y="3619"/>
                  <a:pt x="9862" y="4320"/>
                  <a:pt x="10049" y="5020"/>
                </a:cubicBezTo>
                <a:cubicBezTo>
                  <a:pt x="9534" y="5242"/>
                  <a:pt x="8940" y="5464"/>
                  <a:pt x="8496" y="5836"/>
                </a:cubicBezTo>
                <a:cubicBezTo>
                  <a:pt x="7982" y="6244"/>
                  <a:pt x="7982" y="6794"/>
                  <a:pt x="8159" y="7424"/>
                </a:cubicBezTo>
                <a:cubicBezTo>
                  <a:pt x="8275" y="7796"/>
                  <a:pt x="8647" y="8869"/>
                  <a:pt x="8683" y="9011"/>
                </a:cubicBezTo>
                <a:cubicBezTo>
                  <a:pt x="8603" y="9011"/>
                  <a:pt x="7095" y="9756"/>
                  <a:pt x="6466" y="10013"/>
                </a:cubicBezTo>
                <a:cubicBezTo>
                  <a:pt x="6093" y="9162"/>
                  <a:pt x="5685" y="8311"/>
                  <a:pt x="5321" y="7459"/>
                </a:cubicBezTo>
                <a:cubicBezTo>
                  <a:pt x="5206" y="7282"/>
                  <a:pt x="5055" y="7202"/>
                  <a:pt x="4878" y="7202"/>
                </a:cubicBezTo>
                <a:cubicBezTo>
                  <a:pt x="4763" y="7202"/>
                  <a:pt x="4656" y="7202"/>
                  <a:pt x="4577" y="7237"/>
                </a:cubicBezTo>
                <a:cubicBezTo>
                  <a:pt x="3769" y="7610"/>
                  <a:pt x="2989" y="7982"/>
                  <a:pt x="2173" y="8311"/>
                </a:cubicBezTo>
                <a:cubicBezTo>
                  <a:pt x="1916" y="7681"/>
                  <a:pt x="1588" y="7060"/>
                  <a:pt x="1251" y="6501"/>
                </a:cubicBezTo>
                <a:cubicBezTo>
                  <a:pt x="2102" y="5987"/>
                  <a:pt x="3024" y="5508"/>
                  <a:pt x="3947" y="5100"/>
                </a:cubicBezTo>
                <a:cubicBezTo>
                  <a:pt x="4319" y="4949"/>
                  <a:pt x="4284" y="4541"/>
                  <a:pt x="4027" y="4320"/>
                </a:cubicBezTo>
                <a:cubicBezTo>
                  <a:pt x="4027" y="4284"/>
                  <a:pt x="4027" y="4249"/>
                  <a:pt x="3991" y="4213"/>
                </a:cubicBezTo>
                <a:cubicBezTo>
                  <a:pt x="3690" y="3584"/>
                  <a:pt x="3362" y="2954"/>
                  <a:pt x="3024" y="2324"/>
                </a:cubicBezTo>
                <a:cubicBezTo>
                  <a:pt x="3991" y="1916"/>
                  <a:pt x="4914" y="1517"/>
                  <a:pt x="5836" y="1109"/>
                </a:cubicBezTo>
                <a:close/>
                <a:moveTo>
                  <a:pt x="6093" y="1"/>
                </a:moveTo>
                <a:cubicBezTo>
                  <a:pt x="6022" y="1"/>
                  <a:pt x="5907" y="1"/>
                  <a:pt x="5836" y="36"/>
                </a:cubicBezTo>
                <a:lnTo>
                  <a:pt x="2173" y="1695"/>
                </a:lnTo>
                <a:cubicBezTo>
                  <a:pt x="1951" y="1810"/>
                  <a:pt x="1916" y="2103"/>
                  <a:pt x="2031" y="2324"/>
                </a:cubicBezTo>
                <a:cubicBezTo>
                  <a:pt x="2359" y="3025"/>
                  <a:pt x="2696" y="3734"/>
                  <a:pt x="3024" y="4435"/>
                </a:cubicBezTo>
                <a:cubicBezTo>
                  <a:pt x="2102" y="4878"/>
                  <a:pt x="1215" y="5393"/>
                  <a:pt x="328" y="5907"/>
                </a:cubicBezTo>
                <a:cubicBezTo>
                  <a:pt x="71" y="6058"/>
                  <a:pt x="0" y="6351"/>
                  <a:pt x="142" y="6617"/>
                </a:cubicBezTo>
                <a:cubicBezTo>
                  <a:pt x="621" y="7459"/>
                  <a:pt x="958" y="8346"/>
                  <a:pt x="1366" y="9277"/>
                </a:cubicBezTo>
                <a:cubicBezTo>
                  <a:pt x="1437" y="9455"/>
                  <a:pt x="1623" y="9534"/>
                  <a:pt x="1809" y="9534"/>
                </a:cubicBezTo>
                <a:cubicBezTo>
                  <a:pt x="1916" y="9534"/>
                  <a:pt x="2031" y="9499"/>
                  <a:pt x="2102" y="9455"/>
                </a:cubicBezTo>
                <a:cubicBezTo>
                  <a:pt x="2883" y="9056"/>
                  <a:pt x="3725" y="8754"/>
                  <a:pt x="4577" y="8426"/>
                </a:cubicBezTo>
                <a:cubicBezTo>
                  <a:pt x="4949" y="9277"/>
                  <a:pt x="5321" y="10164"/>
                  <a:pt x="5721" y="11007"/>
                </a:cubicBezTo>
                <a:cubicBezTo>
                  <a:pt x="5800" y="11157"/>
                  <a:pt x="6022" y="11273"/>
                  <a:pt x="6208" y="11273"/>
                </a:cubicBezTo>
                <a:lnTo>
                  <a:pt x="6350" y="11273"/>
                </a:lnTo>
                <a:cubicBezTo>
                  <a:pt x="7131" y="10936"/>
                  <a:pt x="7902" y="10608"/>
                  <a:pt x="8718" y="10271"/>
                </a:cubicBezTo>
                <a:cubicBezTo>
                  <a:pt x="9312" y="10013"/>
                  <a:pt x="9898" y="9827"/>
                  <a:pt x="9862" y="9091"/>
                </a:cubicBezTo>
                <a:cubicBezTo>
                  <a:pt x="9862" y="8346"/>
                  <a:pt x="9419" y="7610"/>
                  <a:pt x="9233" y="6909"/>
                </a:cubicBezTo>
                <a:cubicBezTo>
                  <a:pt x="9126" y="6501"/>
                  <a:pt x="9383" y="6466"/>
                  <a:pt x="9756" y="6280"/>
                </a:cubicBezTo>
                <a:cubicBezTo>
                  <a:pt x="10119" y="6093"/>
                  <a:pt x="10527" y="5907"/>
                  <a:pt x="10900" y="5730"/>
                </a:cubicBezTo>
                <a:cubicBezTo>
                  <a:pt x="11122" y="5650"/>
                  <a:pt x="11193" y="5357"/>
                  <a:pt x="11157" y="5171"/>
                </a:cubicBezTo>
                <a:cubicBezTo>
                  <a:pt x="10900" y="4133"/>
                  <a:pt x="10598" y="3105"/>
                  <a:pt x="10306" y="2067"/>
                </a:cubicBezTo>
                <a:cubicBezTo>
                  <a:pt x="10235" y="1845"/>
                  <a:pt x="10013" y="1695"/>
                  <a:pt x="9827" y="1695"/>
                </a:cubicBezTo>
                <a:cubicBezTo>
                  <a:pt x="9756" y="1695"/>
                  <a:pt x="9641" y="1739"/>
                  <a:pt x="9570" y="1774"/>
                </a:cubicBezTo>
                <a:cubicBezTo>
                  <a:pt x="9197" y="1961"/>
                  <a:pt x="8018" y="2510"/>
                  <a:pt x="7831" y="2510"/>
                </a:cubicBezTo>
                <a:cubicBezTo>
                  <a:pt x="7716" y="2510"/>
                  <a:pt x="7645" y="2546"/>
                  <a:pt x="7610" y="2546"/>
                </a:cubicBezTo>
                <a:cubicBezTo>
                  <a:pt x="7539" y="2546"/>
                  <a:pt x="7494" y="2475"/>
                  <a:pt x="7388" y="2289"/>
                </a:cubicBezTo>
                <a:cubicBezTo>
                  <a:pt x="7051" y="1624"/>
                  <a:pt x="6794" y="887"/>
                  <a:pt x="6501" y="222"/>
                </a:cubicBezTo>
                <a:cubicBezTo>
                  <a:pt x="6430" y="36"/>
                  <a:pt x="6279" y="1"/>
                  <a:pt x="60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5"/>
          <p:cNvSpPr/>
          <p:nvPr/>
        </p:nvSpPr>
        <p:spPr>
          <a:xfrm>
            <a:off x="7726620" y="1600535"/>
            <a:ext cx="300829" cy="296817"/>
          </a:xfrm>
          <a:custGeom>
            <a:avLst/>
            <a:gdLst/>
            <a:ahLst/>
            <a:cxnLst/>
            <a:rect l="l" t="t" r="r" b="b"/>
            <a:pathLst>
              <a:path w="5323" h="5252" extrusionOk="0">
                <a:moveTo>
                  <a:pt x="2333" y="1109"/>
                </a:moveTo>
                <a:cubicBezTo>
                  <a:pt x="2741" y="1109"/>
                  <a:pt x="3140" y="1216"/>
                  <a:pt x="3477" y="1553"/>
                </a:cubicBezTo>
                <a:cubicBezTo>
                  <a:pt x="4027" y="2103"/>
                  <a:pt x="4178" y="2883"/>
                  <a:pt x="3735" y="3548"/>
                </a:cubicBezTo>
                <a:cubicBezTo>
                  <a:pt x="3442" y="3956"/>
                  <a:pt x="3034" y="4143"/>
                  <a:pt x="2662" y="4143"/>
                </a:cubicBezTo>
                <a:cubicBezTo>
                  <a:pt x="1668" y="4143"/>
                  <a:pt x="702" y="3069"/>
                  <a:pt x="1553" y="2067"/>
                </a:cubicBezTo>
                <a:cubicBezTo>
                  <a:pt x="1810" y="1810"/>
                  <a:pt x="1668" y="1438"/>
                  <a:pt x="1447" y="1260"/>
                </a:cubicBezTo>
                <a:cubicBezTo>
                  <a:pt x="1739" y="1180"/>
                  <a:pt x="2032" y="1109"/>
                  <a:pt x="2333" y="1109"/>
                </a:cubicBezTo>
                <a:close/>
                <a:moveTo>
                  <a:pt x="2520" y="1"/>
                </a:moveTo>
                <a:cubicBezTo>
                  <a:pt x="1961" y="1"/>
                  <a:pt x="1411" y="187"/>
                  <a:pt x="923" y="595"/>
                </a:cubicBezTo>
                <a:cubicBezTo>
                  <a:pt x="702" y="772"/>
                  <a:pt x="781" y="1074"/>
                  <a:pt x="968" y="1216"/>
                </a:cubicBezTo>
                <a:cubicBezTo>
                  <a:pt x="923" y="1260"/>
                  <a:pt x="888" y="1296"/>
                  <a:pt x="852" y="1331"/>
                </a:cubicBezTo>
                <a:cubicBezTo>
                  <a:pt x="1" y="2324"/>
                  <a:pt x="1" y="3841"/>
                  <a:pt x="1039" y="4692"/>
                </a:cubicBezTo>
                <a:cubicBezTo>
                  <a:pt x="1482" y="5065"/>
                  <a:pt x="2032" y="5251"/>
                  <a:pt x="2591" y="5251"/>
                </a:cubicBezTo>
                <a:cubicBezTo>
                  <a:pt x="3256" y="5251"/>
                  <a:pt x="3921" y="4985"/>
                  <a:pt x="4364" y="4471"/>
                </a:cubicBezTo>
                <a:cubicBezTo>
                  <a:pt x="5251" y="3513"/>
                  <a:pt x="5322" y="2032"/>
                  <a:pt x="4551" y="994"/>
                </a:cubicBezTo>
                <a:cubicBezTo>
                  <a:pt x="4027" y="329"/>
                  <a:pt x="3291" y="1"/>
                  <a:pt x="25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5"/>
          <p:cNvSpPr/>
          <p:nvPr/>
        </p:nvSpPr>
        <p:spPr>
          <a:xfrm rot="-1377789">
            <a:off x="1103221" y="1485103"/>
            <a:ext cx="314295" cy="383784"/>
          </a:xfrm>
          <a:custGeom>
            <a:avLst/>
            <a:gdLst/>
            <a:ahLst/>
            <a:cxnLst/>
            <a:rect l="l" t="t" r="r" b="b"/>
            <a:pathLst>
              <a:path w="4391" h="5362" extrusionOk="0">
                <a:moveTo>
                  <a:pt x="867" y="1"/>
                </a:moveTo>
                <a:cubicBezTo>
                  <a:pt x="848" y="1"/>
                  <a:pt x="828" y="3"/>
                  <a:pt x="807" y="8"/>
                </a:cubicBezTo>
                <a:cubicBezTo>
                  <a:pt x="621" y="8"/>
                  <a:pt x="479" y="43"/>
                  <a:pt x="329" y="123"/>
                </a:cubicBezTo>
                <a:cubicBezTo>
                  <a:pt x="178" y="194"/>
                  <a:pt x="71" y="300"/>
                  <a:pt x="36" y="487"/>
                </a:cubicBezTo>
                <a:cubicBezTo>
                  <a:pt x="0" y="637"/>
                  <a:pt x="36" y="788"/>
                  <a:pt x="142" y="895"/>
                </a:cubicBezTo>
                <a:cubicBezTo>
                  <a:pt x="258" y="1010"/>
                  <a:pt x="364" y="1116"/>
                  <a:pt x="515" y="1232"/>
                </a:cubicBezTo>
                <a:cubicBezTo>
                  <a:pt x="1286" y="1968"/>
                  <a:pt x="2067" y="2633"/>
                  <a:pt x="2767" y="3449"/>
                </a:cubicBezTo>
                <a:cubicBezTo>
                  <a:pt x="2883" y="3520"/>
                  <a:pt x="2989" y="3626"/>
                  <a:pt x="3060" y="3741"/>
                </a:cubicBezTo>
                <a:cubicBezTo>
                  <a:pt x="3175" y="3848"/>
                  <a:pt x="3140" y="3848"/>
                  <a:pt x="3025" y="3963"/>
                </a:cubicBezTo>
                <a:cubicBezTo>
                  <a:pt x="2954" y="3999"/>
                  <a:pt x="2838" y="4070"/>
                  <a:pt x="2767" y="4114"/>
                </a:cubicBezTo>
                <a:cubicBezTo>
                  <a:pt x="2360" y="4336"/>
                  <a:pt x="1952" y="4557"/>
                  <a:pt x="1552" y="4779"/>
                </a:cubicBezTo>
                <a:cubicBezTo>
                  <a:pt x="1402" y="4850"/>
                  <a:pt x="1286" y="4956"/>
                  <a:pt x="1251" y="5143"/>
                </a:cubicBezTo>
                <a:cubicBezTo>
                  <a:pt x="1251" y="5298"/>
                  <a:pt x="1268" y="5362"/>
                  <a:pt x="1355" y="5362"/>
                </a:cubicBezTo>
                <a:cubicBezTo>
                  <a:pt x="1392" y="5362"/>
                  <a:pt x="1442" y="5350"/>
                  <a:pt x="1508" y="5329"/>
                </a:cubicBezTo>
                <a:cubicBezTo>
                  <a:pt x="1659" y="5293"/>
                  <a:pt x="1774" y="5222"/>
                  <a:pt x="1916" y="5143"/>
                </a:cubicBezTo>
                <a:cubicBezTo>
                  <a:pt x="2581" y="4815"/>
                  <a:pt x="3211" y="4478"/>
                  <a:pt x="3841" y="4034"/>
                </a:cubicBezTo>
                <a:cubicBezTo>
                  <a:pt x="3991" y="3963"/>
                  <a:pt x="4098" y="3848"/>
                  <a:pt x="4213" y="3741"/>
                </a:cubicBezTo>
                <a:cubicBezTo>
                  <a:pt x="4390" y="3520"/>
                  <a:pt x="4390" y="3298"/>
                  <a:pt x="4249" y="3076"/>
                </a:cubicBezTo>
                <a:cubicBezTo>
                  <a:pt x="4169" y="3005"/>
                  <a:pt x="4098" y="2890"/>
                  <a:pt x="4027" y="2819"/>
                </a:cubicBezTo>
                <a:cubicBezTo>
                  <a:pt x="3548" y="2296"/>
                  <a:pt x="3060" y="1781"/>
                  <a:pt x="2546" y="1338"/>
                </a:cubicBezTo>
                <a:cubicBezTo>
                  <a:pt x="2102" y="930"/>
                  <a:pt x="1659" y="522"/>
                  <a:pt x="1180" y="158"/>
                </a:cubicBezTo>
                <a:cubicBezTo>
                  <a:pt x="1080" y="90"/>
                  <a:pt x="987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5"/>
          <p:cNvSpPr/>
          <p:nvPr/>
        </p:nvSpPr>
        <p:spPr>
          <a:xfrm rot="-1377789">
            <a:off x="938633" y="1563721"/>
            <a:ext cx="267340" cy="409551"/>
          </a:xfrm>
          <a:custGeom>
            <a:avLst/>
            <a:gdLst/>
            <a:ahLst/>
            <a:cxnLst/>
            <a:rect l="l" t="t" r="r" b="b"/>
            <a:pathLst>
              <a:path w="3735" h="5722" extrusionOk="0">
                <a:moveTo>
                  <a:pt x="772" y="0"/>
                </a:moveTo>
                <a:cubicBezTo>
                  <a:pt x="551" y="71"/>
                  <a:pt x="329" y="186"/>
                  <a:pt x="152" y="328"/>
                </a:cubicBezTo>
                <a:cubicBezTo>
                  <a:pt x="152" y="373"/>
                  <a:pt x="107" y="373"/>
                  <a:pt x="107" y="408"/>
                </a:cubicBezTo>
                <a:cubicBezTo>
                  <a:pt x="107" y="594"/>
                  <a:pt x="36" y="816"/>
                  <a:pt x="222" y="994"/>
                </a:cubicBezTo>
                <a:cubicBezTo>
                  <a:pt x="293" y="1073"/>
                  <a:pt x="329" y="1144"/>
                  <a:pt x="409" y="1215"/>
                </a:cubicBezTo>
                <a:cubicBezTo>
                  <a:pt x="852" y="1703"/>
                  <a:pt x="1296" y="2182"/>
                  <a:pt x="1739" y="2661"/>
                </a:cubicBezTo>
                <a:cubicBezTo>
                  <a:pt x="2032" y="2954"/>
                  <a:pt x="2253" y="3255"/>
                  <a:pt x="2511" y="3548"/>
                </a:cubicBezTo>
                <a:cubicBezTo>
                  <a:pt x="2590" y="3654"/>
                  <a:pt x="2590" y="3734"/>
                  <a:pt x="2511" y="3769"/>
                </a:cubicBezTo>
                <a:cubicBezTo>
                  <a:pt x="2475" y="3805"/>
                  <a:pt x="2404" y="3840"/>
                  <a:pt x="2369" y="3876"/>
                </a:cubicBezTo>
                <a:cubicBezTo>
                  <a:pt x="2147" y="4027"/>
                  <a:pt x="1925" y="4177"/>
                  <a:pt x="1704" y="4284"/>
                </a:cubicBezTo>
                <a:cubicBezTo>
                  <a:pt x="1216" y="4585"/>
                  <a:pt x="737" y="4843"/>
                  <a:pt x="258" y="5100"/>
                </a:cubicBezTo>
                <a:cubicBezTo>
                  <a:pt x="107" y="5171"/>
                  <a:pt x="1" y="5286"/>
                  <a:pt x="36" y="5472"/>
                </a:cubicBezTo>
                <a:lnTo>
                  <a:pt x="36" y="5543"/>
                </a:lnTo>
                <a:cubicBezTo>
                  <a:pt x="36" y="5654"/>
                  <a:pt x="75" y="5722"/>
                  <a:pt x="155" y="5722"/>
                </a:cubicBezTo>
                <a:cubicBezTo>
                  <a:pt x="184" y="5722"/>
                  <a:pt x="218" y="5713"/>
                  <a:pt x="258" y="5694"/>
                </a:cubicBezTo>
                <a:cubicBezTo>
                  <a:pt x="329" y="5650"/>
                  <a:pt x="409" y="5614"/>
                  <a:pt x="444" y="5579"/>
                </a:cubicBezTo>
                <a:cubicBezTo>
                  <a:pt x="772" y="5392"/>
                  <a:pt x="1109" y="5206"/>
                  <a:pt x="1438" y="5029"/>
                </a:cubicBezTo>
                <a:cubicBezTo>
                  <a:pt x="2067" y="4692"/>
                  <a:pt x="2697" y="4319"/>
                  <a:pt x="3256" y="3840"/>
                </a:cubicBezTo>
                <a:cubicBezTo>
                  <a:pt x="3362" y="3734"/>
                  <a:pt x="3513" y="3619"/>
                  <a:pt x="3619" y="3477"/>
                </a:cubicBezTo>
                <a:cubicBezTo>
                  <a:pt x="3735" y="3326"/>
                  <a:pt x="3735" y="3140"/>
                  <a:pt x="3699" y="2954"/>
                </a:cubicBezTo>
                <a:cubicBezTo>
                  <a:pt x="3655" y="2847"/>
                  <a:pt x="3584" y="2732"/>
                  <a:pt x="3513" y="2661"/>
                </a:cubicBezTo>
                <a:cubicBezTo>
                  <a:pt x="2990" y="2031"/>
                  <a:pt x="2440" y="1437"/>
                  <a:pt x="1845" y="852"/>
                </a:cubicBezTo>
                <a:lnTo>
                  <a:pt x="1109" y="107"/>
                </a:lnTo>
                <a:cubicBezTo>
                  <a:pt x="994" y="36"/>
                  <a:pt x="923" y="0"/>
                  <a:pt x="7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5"/>
          <p:cNvSpPr/>
          <p:nvPr/>
        </p:nvSpPr>
        <p:spPr>
          <a:xfrm>
            <a:off x="2236576" y="4426699"/>
            <a:ext cx="439423" cy="456320"/>
          </a:xfrm>
          <a:custGeom>
            <a:avLst/>
            <a:gdLst/>
            <a:ahLst/>
            <a:cxnLst/>
            <a:rect l="l" t="t" r="r" b="b"/>
            <a:pathLst>
              <a:path w="3699" h="3841" extrusionOk="0">
                <a:moveTo>
                  <a:pt x="1330" y="0"/>
                </a:moveTo>
                <a:cubicBezTo>
                  <a:pt x="887" y="0"/>
                  <a:pt x="444" y="479"/>
                  <a:pt x="701" y="1002"/>
                </a:cubicBezTo>
                <a:cubicBezTo>
                  <a:pt x="887" y="1366"/>
                  <a:pt x="1073" y="1703"/>
                  <a:pt x="1260" y="2031"/>
                </a:cubicBezTo>
                <a:cubicBezTo>
                  <a:pt x="958" y="2288"/>
                  <a:pt x="665" y="2590"/>
                  <a:pt x="373" y="2883"/>
                </a:cubicBezTo>
                <a:cubicBezTo>
                  <a:pt x="0" y="3255"/>
                  <a:pt x="373" y="3805"/>
                  <a:pt x="772" y="3805"/>
                </a:cubicBezTo>
                <a:cubicBezTo>
                  <a:pt x="887" y="3805"/>
                  <a:pt x="1038" y="3734"/>
                  <a:pt x="1144" y="3619"/>
                </a:cubicBezTo>
                <a:cubicBezTo>
                  <a:pt x="1366" y="3441"/>
                  <a:pt x="1623" y="3220"/>
                  <a:pt x="1845" y="2998"/>
                </a:cubicBezTo>
                <a:cubicBezTo>
                  <a:pt x="2067" y="3362"/>
                  <a:pt x="2368" y="3734"/>
                  <a:pt x="2767" y="3805"/>
                </a:cubicBezTo>
                <a:cubicBezTo>
                  <a:pt x="2812" y="3840"/>
                  <a:pt x="2847" y="3840"/>
                  <a:pt x="2883" y="3840"/>
                </a:cubicBezTo>
                <a:cubicBezTo>
                  <a:pt x="3175" y="3840"/>
                  <a:pt x="3326" y="3619"/>
                  <a:pt x="3361" y="3362"/>
                </a:cubicBezTo>
                <a:cubicBezTo>
                  <a:pt x="3432" y="2918"/>
                  <a:pt x="3104" y="2475"/>
                  <a:pt x="2847" y="2067"/>
                </a:cubicBezTo>
                <a:cubicBezTo>
                  <a:pt x="3033" y="1889"/>
                  <a:pt x="3255" y="1703"/>
                  <a:pt x="3432" y="1446"/>
                </a:cubicBezTo>
                <a:cubicBezTo>
                  <a:pt x="3698" y="1073"/>
                  <a:pt x="3326" y="594"/>
                  <a:pt x="2918" y="594"/>
                </a:cubicBezTo>
                <a:cubicBezTo>
                  <a:pt x="2847" y="594"/>
                  <a:pt x="2732" y="630"/>
                  <a:pt x="2661" y="701"/>
                </a:cubicBezTo>
                <a:cubicBezTo>
                  <a:pt x="2510" y="816"/>
                  <a:pt x="2368" y="923"/>
                  <a:pt x="2217" y="1038"/>
                </a:cubicBezTo>
                <a:cubicBezTo>
                  <a:pt x="2102" y="816"/>
                  <a:pt x="1960" y="594"/>
                  <a:pt x="1845" y="337"/>
                </a:cubicBezTo>
                <a:cubicBezTo>
                  <a:pt x="1738" y="116"/>
                  <a:pt x="1552" y="0"/>
                  <a:pt x="1330" y="0"/>
                </a:cubicBezTo>
                <a:close/>
              </a:path>
            </a:pathLst>
          </a:custGeom>
          <a:solidFill>
            <a:srgbClr val="7DE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5"/>
          <p:cNvSpPr/>
          <p:nvPr/>
        </p:nvSpPr>
        <p:spPr>
          <a:xfrm>
            <a:off x="7298225" y="355737"/>
            <a:ext cx="494022" cy="634425"/>
          </a:xfrm>
          <a:custGeom>
            <a:avLst/>
            <a:gdLst/>
            <a:ahLst/>
            <a:cxnLst/>
            <a:rect l="l" t="t" r="r" b="b"/>
            <a:pathLst>
              <a:path w="3691" h="4740" extrusionOk="0">
                <a:moveTo>
                  <a:pt x="1579" y="1"/>
                </a:moveTo>
                <a:cubicBezTo>
                  <a:pt x="1445" y="1"/>
                  <a:pt x="1305" y="20"/>
                  <a:pt x="1181" y="20"/>
                </a:cubicBezTo>
                <a:cubicBezTo>
                  <a:pt x="1110" y="20"/>
                  <a:pt x="994" y="56"/>
                  <a:pt x="959" y="127"/>
                </a:cubicBezTo>
                <a:cubicBezTo>
                  <a:pt x="923" y="198"/>
                  <a:pt x="888" y="313"/>
                  <a:pt x="852" y="384"/>
                </a:cubicBezTo>
                <a:cubicBezTo>
                  <a:pt x="666" y="907"/>
                  <a:pt x="444" y="1457"/>
                  <a:pt x="187" y="1971"/>
                </a:cubicBezTo>
                <a:cubicBezTo>
                  <a:pt x="107" y="2122"/>
                  <a:pt x="72" y="2238"/>
                  <a:pt x="36" y="2379"/>
                </a:cubicBezTo>
                <a:cubicBezTo>
                  <a:pt x="1" y="2495"/>
                  <a:pt x="36" y="2566"/>
                  <a:pt x="107" y="2637"/>
                </a:cubicBezTo>
                <a:cubicBezTo>
                  <a:pt x="187" y="2716"/>
                  <a:pt x="294" y="2752"/>
                  <a:pt x="409" y="2787"/>
                </a:cubicBezTo>
                <a:cubicBezTo>
                  <a:pt x="737" y="2823"/>
                  <a:pt x="1074" y="2823"/>
                  <a:pt x="1402" y="2823"/>
                </a:cubicBezTo>
                <a:cubicBezTo>
                  <a:pt x="1608" y="2823"/>
                  <a:pt x="1814" y="2777"/>
                  <a:pt x="2042" y="2777"/>
                </a:cubicBezTo>
                <a:cubicBezTo>
                  <a:pt x="2099" y="2777"/>
                  <a:pt x="2158" y="2780"/>
                  <a:pt x="2218" y="2787"/>
                </a:cubicBezTo>
                <a:cubicBezTo>
                  <a:pt x="2183" y="2974"/>
                  <a:pt x="2138" y="3080"/>
                  <a:pt x="2103" y="3231"/>
                </a:cubicBezTo>
                <a:cubicBezTo>
                  <a:pt x="2032" y="3639"/>
                  <a:pt x="1961" y="4011"/>
                  <a:pt x="1846" y="4410"/>
                </a:cubicBezTo>
                <a:cubicBezTo>
                  <a:pt x="1810" y="4526"/>
                  <a:pt x="1846" y="4597"/>
                  <a:pt x="1996" y="4676"/>
                </a:cubicBezTo>
                <a:cubicBezTo>
                  <a:pt x="2075" y="4720"/>
                  <a:pt x="2159" y="4740"/>
                  <a:pt x="2244" y="4740"/>
                </a:cubicBezTo>
                <a:cubicBezTo>
                  <a:pt x="2437" y="4740"/>
                  <a:pt x="2628" y="4634"/>
                  <a:pt x="2733" y="4455"/>
                </a:cubicBezTo>
                <a:cubicBezTo>
                  <a:pt x="2804" y="4375"/>
                  <a:pt x="2804" y="4268"/>
                  <a:pt x="2848" y="4189"/>
                </a:cubicBezTo>
                <a:cubicBezTo>
                  <a:pt x="3025" y="3417"/>
                  <a:pt x="3211" y="2637"/>
                  <a:pt x="3433" y="1865"/>
                </a:cubicBezTo>
                <a:cubicBezTo>
                  <a:pt x="3513" y="1608"/>
                  <a:pt x="3584" y="1351"/>
                  <a:pt x="3655" y="1085"/>
                </a:cubicBezTo>
                <a:cubicBezTo>
                  <a:pt x="3690" y="943"/>
                  <a:pt x="3655" y="907"/>
                  <a:pt x="3469" y="863"/>
                </a:cubicBezTo>
                <a:lnTo>
                  <a:pt x="2954" y="863"/>
                </a:lnTo>
                <a:cubicBezTo>
                  <a:pt x="2768" y="863"/>
                  <a:pt x="2662" y="943"/>
                  <a:pt x="2582" y="1129"/>
                </a:cubicBezTo>
                <a:cubicBezTo>
                  <a:pt x="2440" y="1493"/>
                  <a:pt x="2289" y="1830"/>
                  <a:pt x="2067" y="2158"/>
                </a:cubicBezTo>
                <a:cubicBezTo>
                  <a:pt x="2005" y="2290"/>
                  <a:pt x="1908" y="2423"/>
                  <a:pt x="1759" y="2423"/>
                </a:cubicBezTo>
                <a:cubicBezTo>
                  <a:pt x="1739" y="2423"/>
                  <a:pt x="1717" y="2420"/>
                  <a:pt x="1695" y="2415"/>
                </a:cubicBezTo>
                <a:cubicBezTo>
                  <a:pt x="1588" y="2415"/>
                  <a:pt x="1473" y="2459"/>
                  <a:pt x="1367" y="2459"/>
                </a:cubicBezTo>
                <a:cubicBezTo>
                  <a:pt x="994" y="2459"/>
                  <a:pt x="959" y="2379"/>
                  <a:pt x="1110" y="2051"/>
                </a:cubicBezTo>
                <a:cubicBezTo>
                  <a:pt x="1251" y="1714"/>
                  <a:pt x="1402" y="1386"/>
                  <a:pt x="1553" y="1049"/>
                </a:cubicBezTo>
                <a:cubicBezTo>
                  <a:pt x="1695" y="756"/>
                  <a:pt x="1810" y="499"/>
                  <a:pt x="1881" y="198"/>
                </a:cubicBezTo>
                <a:cubicBezTo>
                  <a:pt x="1917" y="56"/>
                  <a:pt x="1881" y="20"/>
                  <a:pt x="1775" y="20"/>
                </a:cubicBezTo>
                <a:cubicBezTo>
                  <a:pt x="1713" y="6"/>
                  <a:pt x="1647" y="1"/>
                  <a:pt x="1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5"/>
          <p:cNvSpPr/>
          <p:nvPr/>
        </p:nvSpPr>
        <p:spPr>
          <a:xfrm rot="2553942">
            <a:off x="2463593" y="189711"/>
            <a:ext cx="640320" cy="705980"/>
          </a:xfrm>
          <a:custGeom>
            <a:avLst/>
            <a:gdLst/>
            <a:ahLst/>
            <a:cxnLst/>
            <a:rect l="l" t="t" r="r" b="b"/>
            <a:pathLst>
              <a:path w="8648" h="9535" extrusionOk="0">
                <a:moveTo>
                  <a:pt x="4506" y="1145"/>
                </a:moveTo>
                <a:cubicBezTo>
                  <a:pt x="4763" y="1145"/>
                  <a:pt x="4843" y="1517"/>
                  <a:pt x="4950" y="1739"/>
                </a:cubicBezTo>
                <a:cubicBezTo>
                  <a:pt x="5100" y="1961"/>
                  <a:pt x="6945" y="5357"/>
                  <a:pt x="7317" y="6138"/>
                </a:cubicBezTo>
                <a:cubicBezTo>
                  <a:pt x="7060" y="6102"/>
                  <a:pt x="6839" y="6067"/>
                  <a:pt x="6581" y="6023"/>
                </a:cubicBezTo>
                <a:lnTo>
                  <a:pt x="6466" y="6023"/>
                </a:lnTo>
                <a:cubicBezTo>
                  <a:pt x="6173" y="6023"/>
                  <a:pt x="5952" y="6244"/>
                  <a:pt x="6023" y="6581"/>
                </a:cubicBezTo>
                <a:cubicBezTo>
                  <a:pt x="6058" y="7060"/>
                  <a:pt x="6094" y="7876"/>
                  <a:pt x="6209" y="8355"/>
                </a:cubicBezTo>
                <a:cubicBezTo>
                  <a:pt x="6138" y="8426"/>
                  <a:pt x="5916" y="8426"/>
                  <a:pt x="5650" y="8462"/>
                </a:cubicBezTo>
                <a:cubicBezTo>
                  <a:pt x="4728" y="8506"/>
                  <a:pt x="3655" y="8541"/>
                  <a:pt x="2732" y="8577"/>
                </a:cubicBezTo>
                <a:cubicBezTo>
                  <a:pt x="2768" y="7983"/>
                  <a:pt x="2812" y="7397"/>
                  <a:pt x="2919" y="6803"/>
                </a:cubicBezTo>
                <a:cubicBezTo>
                  <a:pt x="2954" y="6581"/>
                  <a:pt x="2883" y="6431"/>
                  <a:pt x="2732" y="6324"/>
                </a:cubicBezTo>
                <a:cubicBezTo>
                  <a:pt x="2661" y="6173"/>
                  <a:pt x="2546" y="6102"/>
                  <a:pt x="2369" y="6102"/>
                </a:cubicBezTo>
                <a:lnTo>
                  <a:pt x="2253" y="6102"/>
                </a:lnTo>
                <a:cubicBezTo>
                  <a:pt x="1925" y="6138"/>
                  <a:pt x="1624" y="6209"/>
                  <a:pt x="1331" y="6289"/>
                </a:cubicBezTo>
                <a:cubicBezTo>
                  <a:pt x="1775" y="5544"/>
                  <a:pt x="4142" y="1225"/>
                  <a:pt x="4471" y="1145"/>
                </a:cubicBezTo>
                <a:close/>
                <a:moveTo>
                  <a:pt x="4506" y="1"/>
                </a:moveTo>
                <a:cubicBezTo>
                  <a:pt x="4063" y="1"/>
                  <a:pt x="3770" y="338"/>
                  <a:pt x="3513" y="701"/>
                </a:cubicBezTo>
                <a:cubicBezTo>
                  <a:pt x="3105" y="1331"/>
                  <a:pt x="852" y="5216"/>
                  <a:pt x="152" y="6546"/>
                </a:cubicBezTo>
                <a:cubicBezTo>
                  <a:pt x="1" y="6839"/>
                  <a:pt x="187" y="7211"/>
                  <a:pt x="551" y="7211"/>
                </a:cubicBezTo>
                <a:cubicBezTo>
                  <a:pt x="994" y="7211"/>
                  <a:pt x="1482" y="7211"/>
                  <a:pt x="1925" y="7131"/>
                </a:cubicBezTo>
                <a:lnTo>
                  <a:pt x="1925" y="7131"/>
                </a:lnTo>
                <a:cubicBezTo>
                  <a:pt x="1810" y="7761"/>
                  <a:pt x="1775" y="8426"/>
                  <a:pt x="1810" y="9056"/>
                </a:cubicBezTo>
                <a:cubicBezTo>
                  <a:pt x="1845" y="9313"/>
                  <a:pt x="1996" y="9535"/>
                  <a:pt x="2253" y="9535"/>
                </a:cubicBezTo>
                <a:lnTo>
                  <a:pt x="2289" y="9535"/>
                </a:lnTo>
                <a:cubicBezTo>
                  <a:pt x="3034" y="9464"/>
                  <a:pt x="5987" y="9428"/>
                  <a:pt x="6652" y="9277"/>
                </a:cubicBezTo>
                <a:cubicBezTo>
                  <a:pt x="7060" y="9171"/>
                  <a:pt x="7202" y="8905"/>
                  <a:pt x="7202" y="8506"/>
                </a:cubicBezTo>
                <a:cubicBezTo>
                  <a:pt x="7202" y="8018"/>
                  <a:pt x="7096" y="7504"/>
                  <a:pt x="6980" y="6989"/>
                </a:cubicBezTo>
                <a:lnTo>
                  <a:pt x="6980" y="6989"/>
                </a:lnTo>
                <a:cubicBezTo>
                  <a:pt x="7317" y="7025"/>
                  <a:pt x="7646" y="7096"/>
                  <a:pt x="7983" y="7131"/>
                </a:cubicBezTo>
                <a:lnTo>
                  <a:pt x="8054" y="7131"/>
                </a:lnTo>
                <a:cubicBezTo>
                  <a:pt x="8311" y="7131"/>
                  <a:pt x="8648" y="6909"/>
                  <a:pt x="8497" y="6581"/>
                </a:cubicBezTo>
                <a:cubicBezTo>
                  <a:pt x="7983" y="5287"/>
                  <a:pt x="6058" y="1482"/>
                  <a:pt x="5650" y="852"/>
                </a:cubicBezTo>
                <a:cubicBezTo>
                  <a:pt x="5393" y="480"/>
                  <a:pt x="5100" y="36"/>
                  <a:pt x="45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5"/>
          <p:cNvSpPr/>
          <p:nvPr/>
        </p:nvSpPr>
        <p:spPr>
          <a:xfrm>
            <a:off x="1047025" y="2788000"/>
            <a:ext cx="549213" cy="553138"/>
          </a:xfrm>
          <a:custGeom>
            <a:avLst/>
            <a:gdLst/>
            <a:ahLst/>
            <a:cxnLst/>
            <a:rect l="l" t="t" r="r" b="b"/>
            <a:pathLst>
              <a:path w="11193" h="11273" extrusionOk="0">
                <a:moveTo>
                  <a:pt x="5836" y="1109"/>
                </a:moveTo>
                <a:cubicBezTo>
                  <a:pt x="6022" y="1553"/>
                  <a:pt x="6208" y="1996"/>
                  <a:pt x="6386" y="2440"/>
                </a:cubicBezTo>
                <a:cubicBezTo>
                  <a:pt x="6537" y="2803"/>
                  <a:pt x="6652" y="3326"/>
                  <a:pt x="7051" y="3513"/>
                </a:cubicBezTo>
                <a:cubicBezTo>
                  <a:pt x="7166" y="3584"/>
                  <a:pt x="7317" y="3584"/>
                  <a:pt x="7423" y="3584"/>
                </a:cubicBezTo>
                <a:cubicBezTo>
                  <a:pt x="7760" y="3584"/>
                  <a:pt x="8053" y="3468"/>
                  <a:pt x="8310" y="3362"/>
                </a:cubicBezTo>
                <a:cubicBezTo>
                  <a:pt x="8718" y="3247"/>
                  <a:pt x="9091" y="3069"/>
                  <a:pt x="9490" y="2883"/>
                </a:cubicBezTo>
                <a:cubicBezTo>
                  <a:pt x="9641" y="3619"/>
                  <a:pt x="9862" y="4320"/>
                  <a:pt x="10049" y="5020"/>
                </a:cubicBezTo>
                <a:cubicBezTo>
                  <a:pt x="9534" y="5242"/>
                  <a:pt x="8940" y="5464"/>
                  <a:pt x="8496" y="5836"/>
                </a:cubicBezTo>
                <a:cubicBezTo>
                  <a:pt x="7982" y="6244"/>
                  <a:pt x="7982" y="6794"/>
                  <a:pt x="8159" y="7424"/>
                </a:cubicBezTo>
                <a:cubicBezTo>
                  <a:pt x="8275" y="7796"/>
                  <a:pt x="8647" y="8869"/>
                  <a:pt x="8683" y="9011"/>
                </a:cubicBezTo>
                <a:cubicBezTo>
                  <a:pt x="8603" y="9011"/>
                  <a:pt x="7095" y="9756"/>
                  <a:pt x="6466" y="10013"/>
                </a:cubicBezTo>
                <a:cubicBezTo>
                  <a:pt x="6093" y="9162"/>
                  <a:pt x="5685" y="8311"/>
                  <a:pt x="5321" y="7459"/>
                </a:cubicBezTo>
                <a:cubicBezTo>
                  <a:pt x="5206" y="7282"/>
                  <a:pt x="5055" y="7202"/>
                  <a:pt x="4878" y="7202"/>
                </a:cubicBezTo>
                <a:cubicBezTo>
                  <a:pt x="4763" y="7202"/>
                  <a:pt x="4656" y="7202"/>
                  <a:pt x="4577" y="7237"/>
                </a:cubicBezTo>
                <a:cubicBezTo>
                  <a:pt x="3769" y="7610"/>
                  <a:pt x="2989" y="7982"/>
                  <a:pt x="2173" y="8311"/>
                </a:cubicBezTo>
                <a:cubicBezTo>
                  <a:pt x="1916" y="7681"/>
                  <a:pt x="1588" y="7060"/>
                  <a:pt x="1251" y="6501"/>
                </a:cubicBezTo>
                <a:cubicBezTo>
                  <a:pt x="2102" y="5987"/>
                  <a:pt x="3024" y="5508"/>
                  <a:pt x="3947" y="5100"/>
                </a:cubicBezTo>
                <a:cubicBezTo>
                  <a:pt x="4319" y="4949"/>
                  <a:pt x="4284" y="4541"/>
                  <a:pt x="4027" y="4320"/>
                </a:cubicBezTo>
                <a:cubicBezTo>
                  <a:pt x="4027" y="4284"/>
                  <a:pt x="4027" y="4249"/>
                  <a:pt x="3991" y="4213"/>
                </a:cubicBezTo>
                <a:cubicBezTo>
                  <a:pt x="3690" y="3584"/>
                  <a:pt x="3362" y="2954"/>
                  <a:pt x="3024" y="2324"/>
                </a:cubicBezTo>
                <a:cubicBezTo>
                  <a:pt x="3991" y="1916"/>
                  <a:pt x="4914" y="1517"/>
                  <a:pt x="5836" y="1109"/>
                </a:cubicBezTo>
                <a:close/>
                <a:moveTo>
                  <a:pt x="6093" y="1"/>
                </a:moveTo>
                <a:cubicBezTo>
                  <a:pt x="6022" y="1"/>
                  <a:pt x="5907" y="1"/>
                  <a:pt x="5836" y="36"/>
                </a:cubicBezTo>
                <a:lnTo>
                  <a:pt x="2173" y="1695"/>
                </a:lnTo>
                <a:cubicBezTo>
                  <a:pt x="1951" y="1810"/>
                  <a:pt x="1916" y="2103"/>
                  <a:pt x="2031" y="2324"/>
                </a:cubicBezTo>
                <a:cubicBezTo>
                  <a:pt x="2359" y="3025"/>
                  <a:pt x="2696" y="3734"/>
                  <a:pt x="3024" y="4435"/>
                </a:cubicBezTo>
                <a:cubicBezTo>
                  <a:pt x="2102" y="4878"/>
                  <a:pt x="1215" y="5393"/>
                  <a:pt x="328" y="5907"/>
                </a:cubicBezTo>
                <a:cubicBezTo>
                  <a:pt x="71" y="6058"/>
                  <a:pt x="0" y="6351"/>
                  <a:pt x="142" y="6617"/>
                </a:cubicBezTo>
                <a:cubicBezTo>
                  <a:pt x="621" y="7459"/>
                  <a:pt x="958" y="8346"/>
                  <a:pt x="1366" y="9277"/>
                </a:cubicBezTo>
                <a:cubicBezTo>
                  <a:pt x="1437" y="9455"/>
                  <a:pt x="1623" y="9534"/>
                  <a:pt x="1809" y="9534"/>
                </a:cubicBezTo>
                <a:cubicBezTo>
                  <a:pt x="1916" y="9534"/>
                  <a:pt x="2031" y="9499"/>
                  <a:pt x="2102" y="9455"/>
                </a:cubicBezTo>
                <a:cubicBezTo>
                  <a:pt x="2883" y="9056"/>
                  <a:pt x="3725" y="8754"/>
                  <a:pt x="4577" y="8426"/>
                </a:cubicBezTo>
                <a:cubicBezTo>
                  <a:pt x="4949" y="9277"/>
                  <a:pt x="5321" y="10164"/>
                  <a:pt x="5721" y="11007"/>
                </a:cubicBezTo>
                <a:cubicBezTo>
                  <a:pt x="5800" y="11157"/>
                  <a:pt x="6022" y="11273"/>
                  <a:pt x="6208" y="11273"/>
                </a:cubicBezTo>
                <a:lnTo>
                  <a:pt x="6350" y="11273"/>
                </a:lnTo>
                <a:cubicBezTo>
                  <a:pt x="7131" y="10936"/>
                  <a:pt x="7902" y="10608"/>
                  <a:pt x="8718" y="10271"/>
                </a:cubicBezTo>
                <a:cubicBezTo>
                  <a:pt x="9312" y="10013"/>
                  <a:pt x="9898" y="9827"/>
                  <a:pt x="9862" y="9091"/>
                </a:cubicBezTo>
                <a:cubicBezTo>
                  <a:pt x="9862" y="8346"/>
                  <a:pt x="9419" y="7610"/>
                  <a:pt x="9233" y="6909"/>
                </a:cubicBezTo>
                <a:cubicBezTo>
                  <a:pt x="9126" y="6501"/>
                  <a:pt x="9383" y="6466"/>
                  <a:pt x="9756" y="6280"/>
                </a:cubicBezTo>
                <a:cubicBezTo>
                  <a:pt x="10119" y="6093"/>
                  <a:pt x="10527" y="5907"/>
                  <a:pt x="10900" y="5730"/>
                </a:cubicBezTo>
                <a:cubicBezTo>
                  <a:pt x="11122" y="5650"/>
                  <a:pt x="11193" y="5357"/>
                  <a:pt x="11157" y="5171"/>
                </a:cubicBezTo>
                <a:cubicBezTo>
                  <a:pt x="10900" y="4133"/>
                  <a:pt x="10598" y="3105"/>
                  <a:pt x="10306" y="2067"/>
                </a:cubicBezTo>
                <a:cubicBezTo>
                  <a:pt x="10235" y="1845"/>
                  <a:pt x="10013" y="1695"/>
                  <a:pt x="9827" y="1695"/>
                </a:cubicBezTo>
                <a:cubicBezTo>
                  <a:pt x="9756" y="1695"/>
                  <a:pt x="9641" y="1739"/>
                  <a:pt x="9570" y="1774"/>
                </a:cubicBezTo>
                <a:cubicBezTo>
                  <a:pt x="9197" y="1961"/>
                  <a:pt x="8018" y="2510"/>
                  <a:pt x="7831" y="2510"/>
                </a:cubicBezTo>
                <a:cubicBezTo>
                  <a:pt x="7716" y="2510"/>
                  <a:pt x="7645" y="2546"/>
                  <a:pt x="7610" y="2546"/>
                </a:cubicBezTo>
                <a:cubicBezTo>
                  <a:pt x="7539" y="2546"/>
                  <a:pt x="7494" y="2475"/>
                  <a:pt x="7388" y="2289"/>
                </a:cubicBezTo>
                <a:cubicBezTo>
                  <a:pt x="7051" y="1624"/>
                  <a:pt x="6794" y="887"/>
                  <a:pt x="6501" y="222"/>
                </a:cubicBezTo>
                <a:cubicBezTo>
                  <a:pt x="6430" y="36"/>
                  <a:pt x="6279" y="1"/>
                  <a:pt x="6093" y="1"/>
                </a:cubicBezTo>
                <a:close/>
              </a:path>
            </a:pathLst>
          </a:custGeom>
          <a:solidFill>
            <a:srgbClr val="FF8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5"/>
          <p:cNvSpPr/>
          <p:nvPr/>
        </p:nvSpPr>
        <p:spPr>
          <a:xfrm>
            <a:off x="5483975" y="180700"/>
            <a:ext cx="1161965" cy="887435"/>
          </a:xfrm>
          <a:custGeom>
            <a:avLst/>
            <a:gdLst/>
            <a:ahLst/>
            <a:cxnLst/>
            <a:rect l="l" t="t" r="r" b="b"/>
            <a:pathLst>
              <a:path w="20878" h="15946" extrusionOk="0">
                <a:moveTo>
                  <a:pt x="12674" y="5032"/>
                </a:moveTo>
                <a:cubicBezTo>
                  <a:pt x="12975" y="5369"/>
                  <a:pt x="13162" y="5741"/>
                  <a:pt x="13233" y="6185"/>
                </a:cubicBezTo>
                <a:cubicBezTo>
                  <a:pt x="13304" y="6548"/>
                  <a:pt x="13304" y="7471"/>
                  <a:pt x="12825" y="7621"/>
                </a:cubicBezTo>
                <a:cubicBezTo>
                  <a:pt x="12770" y="7629"/>
                  <a:pt x="12728" y="7633"/>
                  <a:pt x="12696" y="7633"/>
                </a:cubicBezTo>
                <a:cubicBezTo>
                  <a:pt x="12578" y="7633"/>
                  <a:pt x="12588" y="7574"/>
                  <a:pt x="12532" y="7400"/>
                </a:cubicBezTo>
                <a:cubicBezTo>
                  <a:pt x="12496" y="7249"/>
                  <a:pt x="12496" y="7107"/>
                  <a:pt x="12452" y="6992"/>
                </a:cubicBezTo>
                <a:cubicBezTo>
                  <a:pt x="12417" y="6628"/>
                  <a:pt x="12417" y="6291"/>
                  <a:pt x="12496" y="5919"/>
                </a:cubicBezTo>
                <a:cubicBezTo>
                  <a:pt x="12532" y="5626"/>
                  <a:pt x="12603" y="5333"/>
                  <a:pt x="12674" y="5032"/>
                </a:cubicBezTo>
                <a:close/>
                <a:moveTo>
                  <a:pt x="6430" y="8916"/>
                </a:moveTo>
                <a:cubicBezTo>
                  <a:pt x="6732" y="9244"/>
                  <a:pt x="6954" y="9617"/>
                  <a:pt x="7095" y="10025"/>
                </a:cubicBezTo>
                <a:cubicBezTo>
                  <a:pt x="7211" y="10317"/>
                  <a:pt x="7353" y="10654"/>
                  <a:pt x="7397" y="10947"/>
                </a:cubicBezTo>
                <a:cubicBezTo>
                  <a:pt x="7423" y="11295"/>
                  <a:pt x="7294" y="11704"/>
                  <a:pt x="7065" y="11704"/>
                </a:cubicBezTo>
                <a:cubicBezTo>
                  <a:pt x="6979" y="11704"/>
                  <a:pt x="6879" y="11646"/>
                  <a:pt x="6767" y="11506"/>
                </a:cubicBezTo>
                <a:cubicBezTo>
                  <a:pt x="6430" y="11018"/>
                  <a:pt x="6395" y="10060"/>
                  <a:pt x="6395" y="9510"/>
                </a:cubicBezTo>
                <a:cubicBezTo>
                  <a:pt x="6395" y="9324"/>
                  <a:pt x="6430" y="9138"/>
                  <a:pt x="6430" y="8916"/>
                </a:cubicBezTo>
                <a:close/>
                <a:moveTo>
                  <a:pt x="19066" y="0"/>
                </a:moveTo>
                <a:cubicBezTo>
                  <a:pt x="18614" y="0"/>
                  <a:pt x="18165" y="550"/>
                  <a:pt x="18518" y="1041"/>
                </a:cubicBezTo>
                <a:cubicBezTo>
                  <a:pt x="18625" y="1156"/>
                  <a:pt x="18705" y="1307"/>
                  <a:pt x="18811" y="1413"/>
                </a:cubicBezTo>
                <a:cubicBezTo>
                  <a:pt x="18173" y="1157"/>
                  <a:pt x="17519" y="1038"/>
                  <a:pt x="16875" y="1038"/>
                </a:cubicBezTo>
                <a:cubicBezTo>
                  <a:pt x="15022" y="1038"/>
                  <a:pt x="13262" y="2028"/>
                  <a:pt x="12275" y="3595"/>
                </a:cubicBezTo>
                <a:cubicBezTo>
                  <a:pt x="11790" y="3366"/>
                  <a:pt x="11270" y="3263"/>
                  <a:pt x="10748" y="3263"/>
                </a:cubicBezTo>
                <a:cubicBezTo>
                  <a:pt x="9672" y="3263"/>
                  <a:pt x="8584" y="3698"/>
                  <a:pt x="7761" y="4367"/>
                </a:cubicBezTo>
                <a:cubicBezTo>
                  <a:pt x="6767" y="5147"/>
                  <a:pt x="6067" y="6291"/>
                  <a:pt x="5694" y="7515"/>
                </a:cubicBezTo>
                <a:cubicBezTo>
                  <a:pt x="5540" y="7484"/>
                  <a:pt x="5384" y="7470"/>
                  <a:pt x="5227" y="7470"/>
                </a:cubicBezTo>
                <a:cubicBezTo>
                  <a:pt x="3848" y="7470"/>
                  <a:pt x="2429" y="8597"/>
                  <a:pt x="1632" y="9688"/>
                </a:cubicBezTo>
                <a:cubicBezTo>
                  <a:pt x="444" y="11355"/>
                  <a:pt x="0" y="13572"/>
                  <a:pt x="524" y="15568"/>
                </a:cubicBezTo>
                <a:cubicBezTo>
                  <a:pt x="586" y="15828"/>
                  <a:pt x="806" y="15945"/>
                  <a:pt x="1018" y="15945"/>
                </a:cubicBezTo>
                <a:cubicBezTo>
                  <a:pt x="1291" y="15945"/>
                  <a:pt x="1551" y="15751"/>
                  <a:pt x="1446" y="15417"/>
                </a:cubicBezTo>
                <a:cubicBezTo>
                  <a:pt x="852" y="13058"/>
                  <a:pt x="1668" y="10282"/>
                  <a:pt x="3770" y="8952"/>
                </a:cubicBezTo>
                <a:cubicBezTo>
                  <a:pt x="4190" y="8663"/>
                  <a:pt x="4755" y="8423"/>
                  <a:pt x="5289" y="8423"/>
                </a:cubicBezTo>
                <a:cubicBezTo>
                  <a:pt x="5363" y="8423"/>
                  <a:pt x="5436" y="8428"/>
                  <a:pt x="5508" y="8437"/>
                </a:cubicBezTo>
                <a:cubicBezTo>
                  <a:pt x="5472" y="8730"/>
                  <a:pt x="5437" y="8987"/>
                  <a:pt x="5437" y="9289"/>
                </a:cubicBezTo>
                <a:cubicBezTo>
                  <a:pt x="5437" y="10200"/>
                  <a:pt x="5736" y="12693"/>
                  <a:pt x="6959" y="12693"/>
                </a:cubicBezTo>
                <a:cubicBezTo>
                  <a:pt x="7164" y="12693"/>
                  <a:pt x="7395" y="12623"/>
                  <a:pt x="7654" y="12464"/>
                </a:cubicBezTo>
                <a:cubicBezTo>
                  <a:pt x="9091" y="11541"/>
                  <a:pt x="7840" y="8881"/>
                  <a:pt x="6874" y="8065"/>
                </a:cubicBezTo>
                <a:cubicBezTo>
                  <a:pt x="6803" y="7994"/>
                  <a:pt x="6732" y="7958"/>
                  <a:pt x="6652" y="7879"/>
                </a:cubicBezTo>
                <a:cubicBezTo>
                  <a:pt x="7189" y="5994"/>
                  <a:pt x="8645" y="4216"/>
                  <a:pt x="10695" y="4216"/>
                </a:cubicBezTo>
                <a:cubicBezTo>
                  <a:pt x="10777" y="4216"/>
                  <a:pt x="10860" y="4219"/>
                  <a:pt x="10944" y="4225"/>
                </a:cubicBezTo>
                <a:cubicBezTo>
                  <a:pt x="11273" y="4225"/>
                  <a:pt x="11565" y="4296"/>
                  <a:pt x="11831" y="4411"/>
                </a:cubicBezTo>
                <a:cubicBezTo>
                  <a:pt x="11610" y="5032"/>
                  <a:pt x="11459" y="5697"/>
                  <a:pt x="11459" y="6406"/>
                </a:cubicBezTo>
                <a:cubicBezTo>
                  <a:pt x="11459" y="7142"/>
                  <a:pt x="11530" y="8136"/>
                  <a:pt x="12230" y="8508"/>
                </a:cubicBezTo>
                <a:cubicBezTo>
                  <a:pt x="12393" y="8602"/>
                  <a:pt x="12553" y="8642"/>
                  <a:pt x="12707" y="8642"/>
                </a:cubicBezTo>
                <a:cubicBezTo>
                  <a:pt x="13227" y="8642"/>
                  <a:pt x="13680" y="8178"/>
                  <a:pt x="13933" y="7692"/>
                </a:cubicBezTo>
                <a:cubicBezTo>
                  <a:pt x="14492" y="6513"/>
                  <a:pt x="14004" y="5032"/>
                  <a:pt x="13117" y="4145"/>
                </a:cubicBezTo>
                <a:cubicBezTo>
                  <a:pt x="13925" y="2881"/>
                  <a:pt x="15358" y="2106"/>
                  <a:pt x="16894" y="2106"/>
                </a:cubicBezTo>
                <a:cubicBezTo>
                  <a:pt x="17331" y="2106"/>
                  <a:pt x="17775" y="2169"/>
                  <a:pt x="18217" y="2300"/>
                </a:cubicBezTo>
                <a:cubicBezTo>
                  <a:pt x="18146" y="2336"/>
                  <a:pt x="18075" y="2371"/>
                  <a:pt x="17995" y="2371"/>
                </a:cubicBezTo>
                <a:cubicBezTo>
                  <a:pt x="17378" y="2566"/>
                  <a:pt x="17676" y="3538"/>
                  <a:pt x="18264" y="3538"/>
                </a:cubicBezTo>
                <a:cubicBezTo>
                  <a:pt x="18344" y="3538"/>
                  <a:pt x="18429" y="3520"/>
                  <a:pt x="18518" y="3480"/>
                </a:cubicBezTo>
                <a:cubicBezTo>
                  <a:pt x="19148" y="3222"/>
                  <a:pt x="19813" y="3001"/>
                  <a:pt x="20434" y="2673"/>
                </a:cubicBezTo>
                <a:cubicBezTo>
                  <a:pt x="20806" y="2486"/>
                  <a:pt x="20877" y="2078"/>
                  <a:pt x="20656" y="1706"/>
                </a:cubicBezTo>
                <a:cubicBezTo>
                  <a:pt x="20292" y="1192"/>
                  <a:pt x="19920" y="713"/>
                  <a:pt x="19512" y="234"/>
                </a:cubicBezTo>
                <a:cubicBezTo>
                  <a:pt x="19386" y="69"/>
                  <a:pt x="19226" y="0"/>
                  <a:pt x="19066" y="0"/>
                </a:cubicBezTo>
                <a:close/>
              </a:path>
            </a:pathLst>
          </a:custGeom>
          <a:solidFill>
            <a:srgbClr val="4DE6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5"/>
          <p:cNvSpPr/>
          <p:nvPr/>
        </p:nvSpPr>
        <p:spPr>
          <a:xfrm>
            <a:off x="5428945" y="4162390"/>
            <a:ext cx="1272023" cy="783740"/>
          </a:xfrm>
          <a:custGeom>
            <a:avLst/>
            <a:gdLst/>
            <a:ahLst/>
            <a:cxnLst/>
            <a:rect l="l" t="t" r="r" b="b"/>
            <a:pathLst>
              <a:path w="21578" h="13295" extrusionOk="0">
                <a:moveTo>
                  <a:pt x="10759" y="1349"/>
                </a:moveTo>
                <a:cubicBezTo>
                  <a:pt x="11157" y="1349"/>
                  <a:pt x="11557" y="1438"/>
                  <a:pt x="11929" y="1630"/>
                </a:cubicBezTo>
                <a:cubicBezTo>
                  <a:pt x="12301" y="1781"/>
                  <a:pt x="12558" y="2038"/>
                  <a:pt x="12780" y="2366"/>
                </a:cubicBezTo>
                <a:cubicBezTo>
                  <a:pt x="12860" y="2482"/>
                  <a:pt x="12860" y="2517"/>
                  <a:pt x="12745" y="2552"/>
                </a:cubicBezTo>
                <a:cubicBezTo>
                  <a:pt x="12594" y="2668"/>
                  <a:pt x="12452" y="2739"/>
                  <a:pt x="12266" y="2854"/>
                </a:cubicBezTo>
                <a:cubicBezTo>
                  <a:pt x="12115" y="2889"/>
                  <a:pt x="12044" y="3031"/>
                  <a:pt x="12009" y="3182"/>
                </a:cubicBezTo>
                <a:cubicBezTo>
                  <a:pt x="11973" y="3297"/>
                  <a:pt x="11929" y="3439"/>
                  <a:pt x="11929" y="3590"/>
                </a:cubicBezTo>
                <a:cubicBezTo>
                  <a:pt x="11893" y="3847"/>
                  <a:pt x="12044" y="4034"/>
                  <a:pt x="12230" y="4140"/>
                </a:cubicBezTo>
                <a:cubicBezTo>
                  <a:pt x="12276" y="4174"/>
                  <a:pt x="12317" y="4187"/>
                  <a:pt x="12358" y="4187"/>
                </a:cubicBezTo>
                <a:cubicBezTo>
                  <a:pt x="12411" y="4187"/>
                  <a:pt x="12463" y="4165"/>
                  <a:pt x="12523" y="4140"/>
                </a:cubicBezTo>
                <a:cubicBezTo>
                  <a:pt x="12709" y="3998"/>
                  <a:pt x="12931" y="3883"/>
                  <a:pt x="13117" y="3776"/>
                </a:cubicBezTo>
                <a:cubicBezTo>
                  <a:pt x="13703" y="3439"/>
                  <a:pt x="14368" y="3147"/>
                  <a:pt x="15033" y="2996"/>
                </a:cubicBezTo>
                <a:cubicBezTo>
                  <a:pt x="15390" y="2915"/>
                  <a:pt x="15747" y="2866"/>
                  <a:pt x="16103" y="2866"/>
                </a:cubicBezTo>
                <a:cubicBezTo>
                  <a:pt x="16376" y="2866"/>
                  <a:pt x="16649" y="2895"/>
                  <a:pt x="16922" y="2960"/>
                </a:cubicBezTo>
                <a:cubicBezTo>
                  <a:pt x="17436" y="3031"/>
                  <a:pt x="17844" y="3297"/>
                  <a:pt x="18181" y="3697"/>
                </a:cubicBezTo>
                <a:cubicBezTo>
                  <a:pt x="18403" y="4069"/>
                  <a:pt x="18403" y="4628"/>
                  <a:pt x="18101" y="4920"/>
                </a:cubicBezTo>
                <a:cubicBezTo>
                  <a:pt x="17995" y="5071"/>
                  <a:pt x="17880" y="5213"/>
                  <a:pt x="17738" y="5364"/>
                </a:cubicBezTo>
                <a:cubicBezTo>
                  <a:pt x="17472" y="5586"/>
                  <a:pt x="17294" y="5843"/>
                  <a:pt x="17108" y="6135"/>
                </a:cubicBezTo>
                <a:cubicBezTo>
                  <a:pt x="16993" y="6322"/>
                  <a:pt x="17073" y="6765"/>
                  <a:pt x="17250" y="6916"/>
                </a:cubicBezTo>
                <a:cubicBezTo>
                  <a:pt x="17365" y="6987"/>
                  <a:pt x="17472" y="6987"/>
                  <a:pt x="17587" y="6987"/>
                </a:cubicBezTo>
                <a:cubicBezTo>
                  <a:pt x="18066" y="7022"/>
                  <a:pt x="18509" y="7102"/>
                  <a:pt x="18953" y="7244"/>
                </a:cubicBezTo>
                <a:cubicBezTo>
                  <a:pt x="19512" y="7430"/>
                  <a:pt x="19955" y="7767"/>
                  <a:pt x="20319" y="8175"/>
                </a:cubicBezTo>
                <a:cubicBezTo>
                  <a:pt x="20398" y="8246"/>
                  <a:pt x="20434" y="8282"/>
                  <a:pt x="20469" y="8353"/>
                </a:cubicBezTo>
                <a:cubicBezTo>
                  <a:pt x="20691" y="8690"/>
                  <a:pt x="20576" y="8982"/>
                  <a:pt x="20434" y="9284"/>
                </a:cubicBezTo>
                <a:cubicBezTo>
                  <a:pt x="20354" y="9390"/>
                  <a:pt x="20248" y="9426"/>
                  <a:pt x="20177" y="9461"/>
                </a:cubicBezTo>
                <a:cubicBezTo>
                  <a:pt x="19643" y="9703"/>
                  <a:pt x="19081" y="9819"/>
                  <a:pt x="18518" y="9819"/>
                </a:cubicBezTo>
                <a:cubicBezTo>
                  <a:pt x="18379" y="9819"/>
                  <a:pt x="18240" y="9812"/>
                  <a:pt x="18101" y="9798"/>
                </a:cubicBezTo>
                <a:cubicBezTo>
                  <a:pt x="17552" y="9763"/>
                  <a:pt x="17073" y="9576"/>
                  <a:pt x="16629" y="9319"/>
                </a:cubicBezTo>
                <a:cubicBezTo>
                  <a:pt x="16585" y="9284"/>
                  <a:pt x="16549" y="9284"/>
                  <a:pt x="16514" y="9239"/>
                </a:cubicBezTo>
                <a:cubicBezTo>
                  <a:pt x="16397" y="9169"/>
                  <a:pt x="16297" y="9132"/>
                  <a:pt x="16205" y="9132"/>
                </a:cubicBezTo>
                <a:cubicBezTo>
                  <a:pt x="16067" y="9132"/>
                  <a:pt x="15946" y="9215"/>
                  <a:pt x="15813" y="9390"/>
                </a:cubicBezTo>
                <a:cubicBezTo>
                  <a:pt x="15742" y="9461"/>
                  <a:pt x="15663" y="9576"/>
                  <a:pt x="15592" y="9683"/>
                </a:cubicBezTo>
                <a:cubicBezTo>
                  <a:pt x="14997" y="10534"/>
                  <a:pt x="14190" y="11093"/>
                  <a:pt x="13188" y="11421"/>
                </a:cubicBezTo>
                <a:cubicBezTo>
                  <a:pt x="12946" y="11496"/>
                  <a:pt x="12707" y="11538"/>
                  <a:pt x="12457" y="11538"/>
                </a:cubicBezTo>
                <a:cubicBezTo>
                  <a:pt x="12323" y="11538"/>
                  <a:pt x="12186" y="11526"/>
                  <a:pt x="12044" y="11501"/>
                </a:cubicBezTo>
                <a:cubicBezTo>
                  <a:pt x="11973" y="11457"/>
                  <a:pt x="11893" y="11457"/>
                  <a:pt x="11822" y="11421"/>
                </a:cubicBezTo>
                <a:cubicBezTo>
                  <a:pt x="11485" y="11279"/>
                  <a:pt x="11414" y="11164"/>
                  <a:pt x="11414" y="10756"/>
                </a:cubicBezTo>
                <a:lnTo>
                  <a:pt x="11414" y="10463"/>
                </a:lnTo>
                <a:cubicBezTo>
                  <a:pt x="11392" y="10320"/>
                  <a:pt x="11336" y="10255"/>
                  <a:pt x="11251" y="10255"/>
                </a:cubicBezTo>
                <a:cubicBezTo>
                  <a:pt x="11204" y="10255"/>
                  <a:pt x="11149" y="10275"/>
                  <a:pt x="11086" y="10313"/>
                </a:cubicBezTo>
                <a:cubicBezTo>
                  <a:pt x="10820" y="10463"/>
                  <a:pt x="10599" y="10614"/>
                  <a:pt x="10341" y="10756"/>
                </a:cubicBezTo>
                <a:cubicBezTo>
                  <a:pt x="9676" y="11128"/>
                  <a:pt x="9046" y="11457"/>
                  <a:pt x="8310" y="11678"/>
                </a:cubicBezTo>
                <a:cubicBezTo>
                  <a:pt x="7831" y="11829"/>
                  <a:pt x="7353" y="11944"/>
                  <a:pt x="6874" y="11980"/>
                </a:cubicBezTo>
                <a:cubicBezTo>
                  <a:pt x="6244" y="11980"/>
                  <a:pt x="5685" y="11829"/>
                  <a:pt x="5206" y="11457"/>
                </a:cubicBezTo>
                <a:cubicBezTo>
                  <a:pt x="5020" y="11315"/>
                  <a:pt x="4949" y="11128"/>
                  <a:pt x="4985" y="10871"/>
                </a:cubicBezTo>
                <a:cubicBezTo>
                  <a:pt x="5020" y="10534"/>
                  <a:pt x="4949" y="10242"/>
                  <a:pt x="4878" y="9905"/>
                </a:cubicBezTo>
                <a:cubicBezTo>
                  <a:pt x="4878" y="9798"/>
                  <a:pt x="4834" y="9683"/>
                  <a:pt x="4798" y="9612"/>
                </a:cubicBezTo>
                <a:cubicBezTo>
                  <a:pt x="4745" y="9445"/>
                  <a:pt x="4667" y="9364"/>
                  <a:pt x="4537" y="9364"/>
                </a:cubicBezTo>
                <a:cubicBezTo>
                  <a:pt x="4494" y="9364"/>
                  <a:pt x="4445" y="9373"/>
                  <a:pt x="4390" y="9390"/>
                </a:cubicBezTo>
                <a:cubicBezTo>
                  <a:pt x="4169" y="9461"/>
                  <a:pt x="3911" y="9576"/>
                  <a:pt x="3690" y="9647"/>
                </a:cubicBezTo>
                <a:cubicBezTo>
                  <a:pt x="3175" y="9798"/>
                  <a:pt x="2661" y="9949"/>
                  <a:pt x="2138" y="9949"/>
                </a:cubicBezTo>
                <a:cubicBezTo>
                  <a:pt x="1774" y="9949"/>
                  <a:pt x="1402" y="9949"/>
                  <a:pt x="1029" y="9763"/>
                </a:cubicBezTo>
                <a:cubicBezTo>
                  <a:pt x="772" y="9576"/>
                  <a:pt x="736" y="9541"/>
                  <a:pt x="772" y="9204"/>
                </a:cubicBezTo>
                <a:cubicBezTo>
                  <a:pt x="843" y="8574"/>
                  <a:pt x="1180" y="8024"/>
                  <a:pt x="1659" y="7616"/>
                </a:cubicBezTo>
                <a:cubicBezTo>
                  <a:pt x="2253" y="7138"/>
                  <a:pt x="2918" y="6765"/>
                  <a:pt x="3619" y="6472"/>
                </a:cubicBezTo>
                <a:cubicBezTo>
                  <a:pt x="3841" y="6357"/>
                  <a:pt x="4098" y="6286"/>
                  <a:pt x="4319" y="6180"/>
                </a:cubicBezTo>
                <a:cubicBezTo>
                  <a:pt x="4506" y="6100"/>
                  <a:pt x="4541" y="6029"/>
                  <a:pt x="4506" y="5843"/>
                </a:cubicBezTo>
                <a:cubicBezTo>
                  <a:pt x="4470" y="5550"/>
                  <a:pt x="4435" y="5249"/>
                  <a:pt x="4355" y="4956"/>
                </a:cubicBezTo>
                <a:cubicBezTo>
                  <a:pt x="4355" y="4805"/>
                  <a:pt x="4249" y="4699"/>
                  <a:pt x="4133" y="4583"/>
                </a:cubicBezTo>
                <a:cubicBezTo>
                  <a:pt x="3911" y="4406"/>
                  <a:pt x="3690" y="4184"/>
                  <a:pt x="3504" y="3918"/>
                </a:cubicBezTo>
                <a:cubicBezTo>
                  <a:pt x="3397" y="3812"/>
                  <a:pt x="3397" y="3697"/>
                  <a:pt x="3504" y="3590"/>
                </a:cubicBezTo>
                <a:cubicBezTo>
                  <a:pt x="3690" y="3333"/>
                  <a:pt x="3947" y="3111"/>
                  <a:pt x="4249" y="2960"/>
                </a:cubicBezTo>
                <a:cubicBezTo>
                  <a:pt x="4692" y="2703"/>
                  <a:pt x="5171" y="2632"/>
                  <a:pt x="5650" y="2632"/>
                </a:cubicBezTo>
                <a:cubicBezTo>
                  <a:pt x="5713" y="2628"/>
                  <a:pt x="5777" y="2626"/>
                  <a:pt x="5840" y="2626"/>
                </a:cubicBezTo>
                <a:cubicBezTo>
                  <a:pt x="6435" y="2626"/>
                  <a:pt x="6997" y="2817"/>
                  <a:pt x="7494" y="3218"/>
                </a:cubicBezTo>
                <a:cubicBezTo>
                  <a:pt x="7635" y="3325"/>
                  <a:pt x="7735" y="3381"/>
                  <a:pt x="7818" y="3381"/>
                </a:cubicBezTo>
                <a:cubicBezTo>
                  <a:pt x="7934" y="3381"/>
                  <a:pt x="8015" y="3270"/>
                  <a:pt x="8124" y="3031"/>
                </a:cubicBezTo>
                <a:cubicBezTo>
                  <a:pt x="8310" y="2739"/>
                  <a:pt x="8497" y="2411"/>
                  <a:pt x="8754" y="2189"/>
                </a:cubicBezTo>
                <a:cubicBezTo>
                  <a:pt x="9285" y="1658"/>
                  <a:pt x="10018" y="1349"/>
                  <a:pt x="10759" y="1349"/>
                </a:cubicBezTo>
                <a:close/>
                <a:moveTo>
                  <a:pt x="10833" y="1"/>
                </a:moveTo>
                <a:cubicBezTo>
                  <a:pt x="10756" y="1"/>
                  <a:pt x="10678" y="3"/>
                  <a:pt x="10599" y="7"/>
                </a:cubicBezTo>
                <a:cubicBezTo>
                  <a:pt x="9383" y="114"/>
                  <a:pt x="8461" y="708"/>
                  <a:pt x="7902" y="1816"/>
                </a:cubicBezTo>
                <a:cubicBezTo>
                  <a:pt x="7867" y="1852"/>
                  <a:pt x="7867" y="1887"/>
                  <a:pt x="7831" y="1923"/>
                </a:cubicBezTo>
                <a:cubicBezTo>
                  <a:pt x="7810" y="2012"/>
                  <a:pt x="7802" y="2049"/>
                  <a:pt x="7774" y="2049"/>
                </a:cubicBezTo>
                <a:cubicBezTo>
                  <a:pt x="7755" y="2049"/>
                  <a:pt x="7728" y="2031"/>
                  <a:pt x="7681" y="2003"/>
                </a:cubicBezTo>
                <a:cubicBezTo>
                  <a:pt x="7574" y="1923"/>
                  <a:pt x="7494" y="1852"/>
                  <a:pt x="7388" y="1781"/>
                </a:cubicBezTo>
                <a:cubicBezTo>
                  <a:pt x="6829" y="1408"/>
                  <a:pt x="6208" y="1258"/>
                  <a:pt x="5499" y="1258"/>
                </a:cubicBezTo>
                <a:cubicBezTo>
                  <a:pt x="4914" y="1302"/>
                  <a:pt x="4355" y="1408"/>
                  <a:pt x="3841" y="1701"/>
                </a:cubicBezTo>
                <a:cubicBezTo>
                  <a:pt x="3175" y="2074"/>
                  <a:pt x="2767" y="2588"/>
                  <a:pt x="2803" y="3404"/>
                </a:cubicBezTo>
                <a:cubicBezTo>
                  <a:pt x="2803" y="3475"/>
                  <a:pt x="2838" y="3590"/>
                  <a:pt x="2803" y="3661"/>
                </a:cubicBezTo>
                <a:cubicBezTo>
                  <a:pt x="2803" y="3998"/>
                  <a:pt x="2918" y="4326"/>
                  <a:pt x="3060" y="4628"/>
                </a:cubicBezTo>
                <a:cubicBezTo>
                  <a:pt x="3140" y="4770"/>
                  <a:pt x="3246" y="4920"/>
                  <a:pt x="3362" y="5107"/>
                </a:cubicBezTo>
                <a:cubicBezTo>
                  <a:pt x="3246" y="5142"/>
                  <a:pt x="3175" y="5213"/>
                  <a:pt x="3060" y="5249"/>
                </a:cubicBezTo>
                <a:cubicBezTo>
                  <a:pt x="2359" y="5550"/>
                  <a:pt x="1730" y="5914"/>
                  <a:pt x="1144" y="6357"/>
                </a:cubicBezTo>
                <a:cubicBezTo>
                  <a:pt x="364" y="6916"/>
                  <a:pt x="0" y="7687"/>
                  <a:pt x="0" y="8654"/>
                </a:cubicBezTo>
                <a:cubicBezTo>
                  <a:pt x="0" y="9098"/>
                  <a:pt x="142" y="9506"/>
                  <a:pt x="329" y="9905"/>
                </a:cubicBezTo>
                <a:cubicBezTo>
                  <a:pt x="444" y="10242"/>
                  <a:pt x="666" y="10499"/>
                  <a:pt x="994" y="10685"/>
                </a:cubicBezTo>
                <a:cubicBezTo>
                  <a:pt x="1437" y="11013"/>
                  <a:pt x="1952" y="11164"/>
                  <a:pt x="2510" y="11164"/>
                </a:cubicBezTo>
                <a:cubicBezTo>
                  <a:pt x="2581" y="11169"/>
                  <a:pt x="2651" y="11171"/>
                  <a:pt x="2721" y="11171"/>
                </a:cubicBezTo>
                <a:cubicBezTo>
                  <a:pt x="3195" y="11171"/>
                  <a:pt x="3650" y="11069"/>
                  <a:pt x="4098" y="10907"/>
                </a:cubicBezTo>
                <a:cubicBezTo>
                  <a:pt x="4213" y="10907"/>
                  <a:pt x="4319" y="10836"/>
                  <a:pt x="4435" y="10836"/>
                </a:cubicBezTo>
                <a:lnTo>
                  <a:pt x="4435" y="11164"/>
                </a:lnTo>
                <a:cubicBezTo>
                  <a:pt x="4470" y="11758"/>
                  <a:pt x="4692" y="12237"/>
                  <a:pt x="5135" y="12610"/>
                </a:cubicBezTo>
                <a:cubicBezTo>
                  <a:pt x="5756" y="13060"/>
                  <a:pt x="6424" y="13295"/>
                  <a:pt x="7138" y="13295"/>
                </a:cubicBezTo>
                <a:cubicBezTo>
                  <a:pt x="7353" y="13295"/>
                  <a:pt x="7573" y="13273"/>
                  <a:pt x="7796" y="13230"/>
                </a:cubicBezTo>
                <a:cubicBezTo>
                  <a:pt x="8647" y="13053"/>
                  <a:pt x="9383" y="12681"/>
                  <a:pt x="10120" y="12273"/>
                </a:cubicBezTo>
                <a:cubicBezTo>
                  <a:pt x="10377" y="12122"/>
                  <a:pt x="10599" y="11980"/>
                  <a:pt x="10865" y="11829"/>
                </a:cubicBezTo>
                <a:cubicBezTo>
                  <a:pt x="10900" y="11865"/>
                  <a:pt x="10900" y="11865"/>
                  <a:pt x="10900" y="11900"/>
                </a:cubicBezTo>
                <a:cubicBezTo>
                  <a:pt x="11222" y="12623"/>
                  <a:pt x="11753" y="12879"/>
                  <a:pt x="12356" y="12879"/>
                </a:cubicBezTo>
                <a:cubicBezTo>
                  <a:pt x="12435" y="12879"/>
                  <a:pt x="12514" y="12875"/>
                  <a:pt x="12594" y="12867"/>
                </a:cubicBezTo>
                <a:cubicBezTo>
                  <a:pt x="13259" y="12751"/>
                  <a:pt x="13853" y="12423"/>
                  <a:pt x="14412" y="12015"/>
                </a:cubicBezTo>
                <a:cubicBezTo>
                  <a:pt x="14926" y="11643"/>
                  <a:pt x="15370" y="11164"/>
                  <a:pt x="15698" y="10614"/>
                </a:cubicBezTo>
                <a:cubicBezTo>
                  <a:pt x="15777" y="10475"/>
                  <a:pt x="15824" y="10421"/>
                  <a:pt x="15878" y="10421"/>
                </a:cubicBezTo>
                <a:cubicBezTo>
                  <a:pt x="15927" y="10421"/>
                  <a:pt x="15981" y="10466"/>
                  <a:pt x="16071" y="10534"/>
                </a:cubicBezTo>
                <a:cubicBezTo>
                  <a:pt x="16478" y="10791"/>
                  <a:pt x="16922" y="10942"/>
                  <a:pt x="17401" y="11058"/>
                </a:cubicBezTo>
                <a:cubicBezTo>
                  <a:pt x="17578" y="11086"/>
                  <a:pt x="17755" y="11099"/>
                  <a:pt x="17932" y="11099"/>
                </a:cubicBezTo>
                <a:cubicBezTo>
                  <a:pt x="18420" y="11099"/>
                  <a:pt x="18908" y="10999"/>
                  <a:pt x="19396" y="10836"/>
                </a:cubicBezTo>
                <a:cubicBezTo>
                  <a:pt x="19769" y="10685"/>
                  <a:pt x="20132" y="10499"/>
                  <a:pt x="20398" y="10171"/>
                </a:cubicBezTo>
                <a:cubicBezTo>
                  <a:pt x="20762" y="9727"/>
                  <a:pt x="21064" y="9284"/>
                  <a:pt x="21321" y="8761"/>
                </a:cubicBezTo>
                <a:cubicBezTo>
                  <a:pt x="21578" y="8095"/>
                  <a:pt x="21463" y="7546"/>
                  <a:pt x="21019" y="7022"/>
                </a:cubicBezTo>
                <a:cubicBezTo>
                  <a:pt x="20727" y="6659"/>
                  <a:pt x="20319" y="6401"/>
                  <a:pt x="19911" y="6215"/>
                </a:cubicBezTo>
                <a:cubicBezTo>
                  <a:pt x="19618" y="6064"/>
                  <a:pt x="19290" y="5958"/>
                  <a:pt x="18953" y="5843"/>
                </a:cubicBezTo>
                <a:cubicBezTo>
                  <a:pt x="18731" y="5807"/>
                  <a:pt x="18509" y="5807"/>
                  <a:pt x="18323" y="5736"/>
                </a:cubicBezTo>
                <a:cubicBezTo>
                  <a:pt x="18288" y="5657"/>
                  <a:pt x="18359" y="5621"/>
                  <a:pt x="18359" y="5550"/>
                </a:cubicBezTo>
                <a:cubicBezTo>
                  <a:pt x="18625" y="5142"/>
                  <a:pt x="18846" y="4699"/>
                  <a:pt x="18988" y="4220"/>
                </a:cubicBezTo>
                <a:cubicBezTo>
                  <a:pt x="19246" y="3439"/>
                  <a:pt x="19024" y="2774"/>
                  <a:pt x="18474" y="2224"/>
                </a:cubicBezTo>
                <a:cubicBezTo>
                  <a:pt x="18066" y="1816"/>
                  <a:pt x="17552" y="1666"/>
                  <a:pt x="16993" y="1595"/>
                </a:cubicBezTo>
                <a:cubicBezTo>
                  <a:pt x="16759" y="1564"/>
                  <a:pt x="16528" y="1550"/>
                  <a:pt x="16299" y="1550"/>
                </a:cubicBezTo>
                <a:cubicBezTo>
                  <a:pt x="15658" y="1550"/>
                  <a:pt x="15033" y="1662"/>
                  <a:pt x="14412" y="1852"/>
                </a:cubicBezTo>
                <a:cubicBezTo>
                  <a:pt x="14146" y="1923"/>
                  <a:pt x="13889" y="2038"/>
                  <a:pt x="13596" y="2144"/>
                </a:cubicBezTo>
                <a:cubicBezTo>
                  <a:pt x="13561" y="2074"/>
                  <a:pt x="13561" y="2038"/>
                  <a:pt x="13561" y="2003"/>
                </a:cubicBezTo>
                <a:cubicBezTo>
                  <a:pt x="13339" y="1337"/>
                  <a:pt x="12966" y="859"/>
                  <a:pt x="12417" y="451"/>
                </a:cubicBezTo>
                <a:cubicBezTo>
                  <a:pt x="11924" y="122"/>
                  <a:pt x="11404" y="1"/>
                  <a:pt x="1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5"/>
          <p:cNvSpPr/>
          <p:nvPr/>
        </p:nvSpPr>
        <p:spPr>
          <a:xfrm rot="-688614">
            <a:off x="4189608" y="453634"/>
            <a:ext cx="411756" cy="494528"/>
          </a:xfrm>
          <a:custGeom>
            <a:avLst/>
            <a:gdLst/>
            <a:ahLst/>
            <a:cxnLst/>
            <a:rect l="l" t="t" r="r" b="b"/>
            <a:pathLst>
              <a:path w="3442" h="4134" extrusionOk="0">
                <a:moveTo>
                  <a:pt x="1668" y="2440"/>
                </a:moveTo>
                <a:cubicBezTo>
                  <a:pt x="1854" y="2440"/>
                  <a:pt x="2040" y="2511"/>
                  <a:pt x="2147" y="2732"/>
                </a:cubicBezTo>
                <a:cubicBezTo>
                  <a:pt x="2218" y="2839"/>
                  <a:pt x="2262" y="2954"/>
                  <a:pt x="2262" y="3105"/>
                </a:cubicBezTo>
                <a:cubicBezTo>
                  <a:pt x="2262" y="3105"/>
                  <a:pt x="2262" y="3176"/>
                  <a:pt x="2218" y="3211"/>
                </a:cubicBezTo>
                <a:cubicBezTo>
                  <a:pt x="2182" y="3433"/>
                  <a:pt x="2111" y="3548"/>
                  <a:pt x="1960" y="3548"/>
                </a:cubicBezTo>
                <a:cubicBezTo>
                  <a:pt x="1890" y="3548"/>
                  <a:pt x="1819" y="3548"/>
                  <a:pt x="1703" y="3504"/>
                </a:cubicBezTo>
                <a:cubicBezTo>
                  <a:pt x="1375" y="3362"/>
                  <a:pt x="1189" y="3105"/>
                  <a:pt x="1074" y="2768"/>
                </a:cubicBezTo>
                <a:cubicBezTo>
                  <a:pt x="1038" y="2697"/>
                  <a:pt x="1074" y="2617"/>
                  <a:pt x="1153" y="2582"/>
                </a:cubicBezTo>
                <a:cubicBezTo>
                  <a:pt x="1224" y="2582"/>
                  <a:pt x="1295" y="2546"/>
                  <a:pt x="1375" y="2511"/>
                </a:cubicBezTo>
                <a:cubicBezTo>
                  <a:pt x="1446" y="2440"/>
                  <a:pt x="1553" y="2440"/>
                  <a:pt x="1668" y="2440"/>
                </a:cubicBezTo>
                <a:close/>
                <a:moveTo>
                  <a:pt x="2661" y="1"/>
                </a:moveTo>
                <a:cubicBezTo>
                  <a:pt x="2368" y="1"/>
                  <a:pt x="2076" y="36"/>
                  <a:pt x="1819" y="72"/>
                </a:cubicBezTo>
                <a:cubicBezTo>
                  <a:pt x="1517" y="143"/>
                  <a:pt x="1260" y="258"/>
                  <a:pt x="1038" y="480"/>
                </a:cubicBezTo>
                <a:cubicBezTo>
                  <a:pt x="338" y="1145"/>
                  <a:pt x="1" y="1952"/>
                  <a:pt x="80" y="2919"/>
                </a:cubicBezTo>
                <a:cubicBezTo>
                  <a:pt x="151" y="3504"/>
                  <a:pt x="524" y="4027"/>
                  <a:pt x="1224" y="4134"/>
                </a:cubicBezTo>
                <a:lnTo>
                  <a:pt x="1411" y="4134"/>
                </a:lnTo>
                <a:cubicBezTo>
                  <a:pt x="1597" y="4134"/>
                  <a:pt x="1819" y="4098"/>
                  <a:pt x="1996" y="4063"/>
                </a:cubicBezTo>
                <a:cubicBezTo>
                  <a:pt x="2626" y="3947"/>
                  <a:pt x="2963" y="3548"/>
                  <a:pt x="3184" y="2990"/>
                </a:cubicBezTo>
                <a:cubicBezTo>
                  <a:pt x="3291" y="2661"/>
                  <a:pt x="3184" y="2289"/>
                  <a:pt x="2883" y="2103"/>
                </a:cubicBezTo>
                <a:cubicBezTo>
                  <a:pt x="2661" y="1952"/>
                  <a:pt x="2484" y="1916"/>
                  <a:pt x="2218" y="1916"/>
                </a:cubicBezTo>
                <a:lnTo>
                  <a:pt x="2111" y="1916"/>
                </a:lnTo>
                <a:cubicBezTo>
                  <a:pt x="1819" y="1916"/>
                  <a:pt x="1553" y="1996"/>
                  <a:pt x="1295" y="2103"/>
                </a:cubicBezTo>
                <a:cubicBezTo>
                  <a:pt x="1224" y="2103"/>
                  <a:pt x="1189" y="2138"/>
                  <a:pt x="1109" y="2138"/>
                </a:cubicBezTo>
                <a:lnTo>
                  <a:pt x="1074" y="2138"/>
                </a:lnTo>
                <a:cubicBezTo>
                  <a:pt x="1038" y="2103"/>
                  <a:pt x="1038" y="2067"/>
                  <a:pt x="1074" y="2032"/>
                </a:cubicBezTo>
                <a:cubicBezTo>
                  <a:pt x="1189" y="1437"/>
                  <a:pt x="1446" y="959"/>
                  <a:pt x="1925" y="586"/>
                </a:cubicBezTo>
                <a:cubicBezTo>
                  <a:pt x="2040" y="480"/>
                  <a:pt x="2111" y="444"/>
                  <a:pt x="2218" y="444"/>
                </a:cubicBezTo>
                <a:cubicBezTo>
                  <a:pt x="2333" y="444"/>
                  <a:pt x="2404" y="551"/>
                  <a:pt x="2484" y="772"/>
                </a:cubicBezTo>
                <a:cubicBezTo>
                  <a:pt x="2519" y="923"/>
                  <a:pt x="2590" y="994"/>
                  <a:pt x="2741" y="994"/>
                </a:cubicBezTo>
                <a:cubicBezTo>
                  <a:pt x="2776" y="1030"/>
                  <a:pt x="2812" y="1030"/>
                  <a:pt x="2847" y="1030"/>
                </a:cubicBezTo>
                <a:lnTo>
                  <a:pt x="2998" y="1030"/>
                </a:lnTo>
                <a:cubicBezTo>
                  <a:pt x="3220" y="994"/>
                  <a:pt x="3291" y="843"/>
                  <a:pt x="3371" y="701"/>
                </a:cubicBezTo>
                <a:cubicBezTo>
                  <a:pt x="3442" y="515"/>
                  <a:pt x="3406" y="364"/>
                  <a:pt x="3291" y="258"/>
                </a:cubicBezTo>
                <a:cubicBezTo>
                  <a:pt x="3149" y="72"/>
                  <a:pt x="2963" y="1"/>
                  <a:pt x="274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5"/>
          <p:cNvSpPr/>
          <p:nvPr/>
        </p:nvSpPr>
        <p:spPr>
          <a:xfrm rot="863987">
            <a:off x="3745168" y="4308436"/>
            <a:ext cx="338841" cy="540955"/>
          </a:xfrm>
          <a:custGeom>
            <a:avLst/>
            <a:gdLst/>
            <a:ahLst/>
            <a:cxnLst/>
            <a:rect l="l" t="t" r="r" b="b"/>
            <a:pathLst>
              <a:path w="2848" h="4547" extrusionOk="0">
                <a:moveTo>
                  <a:pt x="817" y="0"/>
                </a:moveTo>
                <a:cubicBezTo>
                  <a:pt x="746" y="0"/>
                  <a:pt x="666" y="36"/>
                  <a:pt x="595" y="71"/>
                </a:cubicBezTo>
                <a:cubicBezTo>
                  <a:pt x="524" y="71"/>
                  <a:pt x="480" y="107"/>
                  <a:pt x="524" y="151"/>
                </a:cubicBezTo>
                <a:cubicBezTo>
                  <a:pt x="595" y="257"/>
                  <a:pt x="560" y="328"/>
                  <a:pt x="524" y="408"/>
                </a:cubicBezTo>
                <a:cubicBezTo>
                  <a:pt x="373" y="923"/>
                  <a:pt x="223" y="1437"/>
                  <a:pt x="116" y="1960"/>
                </a:cubicBezTo>
                <a:cubicBezTo>
                  <a:pt x="36" y="2253"/>
                  <a:pt x="116" y="2368"/>
                  <a:pt x="373" y="2404"/>
                </a:cubicBezTo>
                <a:cubicBezTo>
                  <a:pt x="553" y="2432"/>
                  <a:pt x="755" y="2484"/>
                  <a:pt x="943" y="2484"/>
                </a:cubicBezTo>
                <a:cubicBezTo>
                  <a:pt x="988" y="2484"/>
                  <a:pt x="1032" y="2481"/>
                  <a:pt x="1074" y="2475"/>
                </a:cubicBezTo>
                <a:cubicBezTo>
                  <a:pt x="1100" y="2468"/>
                  <a:pt x="1127" y="2465"/>
                  <a:pt x="1152" y="2465"/>
                </a:cubicBezTo>
                <a:cubicBezTo>
                  <a:pt x="1274" y="2465"/>
                  <a:pt x="1387" y="2530"/>
                  <a:pt x="1482" y="2625"/>
                </a:cubicBezTo>
                <a:cubicBezTo>
                  <a:pt x="1890" y="3033"/>
                  <a:pt x="1925" y="3654"/>
                  <a:pt x="1260" y="4062"/>
                </a:cubicBezTo>
                <a:cubicBezTo>
                  <a:pt x="1218" y="4083"/>
                  <a:pt x="1162" y="4107"/>
                  <a:pt x="1107" y="4107"/>
                </a:cubicBezTo>
                <a:cubicBezTo>
                  <a:pt x="1069" y="4107"/>
                  <a:pt x="1032" y="4095"/>
                  <a:pt x="1003" y="4062"/>
                </a:cubicBezTo>
                <a:cubicBezTo>
                  <a:pt x="889" y="4009"/>
                  <a:pt x="777" y="3990"/>
                  <a:pt x="667" y="3990"/>
                </a:cubicBezTo>
                <a:cubicBezTo>
                  <a:pt x="486" y="3990"/>
                  <a:pt x="312" y="4040"/>
                  <a:pt x="152" y="4062"/>
                </a:cubicBezTo>
                <a:cubicBezTo>
                  <a:pt x="1" y="4062"/>
                  <a:pt x="1" y="4213"/>
                  <a:pt x="81" y="4284"/>
                </a:cubicBezTo>
                <a:cubicBezTo>
                  <a:pt x="152" y="4364"/>
                  <a:pt x="223" y="4399"/>
                  <a:pt x="338" y="4435"/>
                </a:cubicBezTo>
                <a:cubicBezTo>
                  <a:pt x="560" y="4506"/>
                  <a:pt x="817" y="4506"/>
                  <a:pt x="1038" y="4541"/>
                </a:cubicBezTo>
                <a:cubicBezTo>
                  <a:pt x="1088" y="4545"/>
                  <a:pt x="1137" y="4547"/>
                  <a:pt x="1185" y="4547"/>
                </a:cubicBezTo>
                <a:cubicBezTo>
                  <a:pt x="1707" y="4547"/>
                  <a:pt x="2110" y="4326"/>
                  <a:pt x="2475" y="3920"/>
                </a:cubicBezTo>
                <a:cubicBezTo>
                  <a:pt x="2741" y="3583"/>
                  <a:pt x="2848" y="3211"/>
                  <a:pt x="2697" y="2812"/>
                </a:cubicBezTo>
                <a:cubicBezTo>
                  <a:pt x="2555" y="2404"/>
                  <a:pt x="2218" y="2182"/>
                  <a:pt x="1810" y="2102"/>
                </a:cubicBezTo>
                <a:cubicBezTo>
                  <a:pt x="1699" y="2084"/>
                  <a:pt x="1579" y="2084"/>
                  <a:pt x="1455" y="2084"/>
                </a:cubicBezTo>
                <a:cubicBezTo>
                  <a:pt x="1331" y="2084"/>
                  <a:pt x="1203" y="2084"/>
                  <a:pt x="1074" y="2067"/>
                </a:cubicBezTo>
                <a:cubicBezTo>
                  <a:pt x="1189" y="1552"/>
                  <a:pt x="1331" y="1073"/>
                  <a:pt x="1446" y="594"/>
                </a:cubicBezTo>
                <a:cubicBezTo>
                  <a:pt x="1482" y="479"/>
                  <a:pt x="1517" y="479"/>
                  <a:pt x="1633" y="479"/>
                </a:cubicBezTo>
                <a:lnTo>
                  <a:pt x="2590" y="479"/>
                </a:lnTo>
                <a:cubicBezTo>
                  <a:pt x="2697" y="444"/>
                  <a:pt x="2777" y="408"/>
                  <a:pt x="2777" y="293"/>
                </a:cubicBezTo>
                <a:cubicBezTo>
                  <a:pt x="2812" y="222"/>
                  <a:pt x="2741" y="151"/>
                  <a:pt x="2661" y="151"/>
                </a:cubicBezTo>
                <a:cubicBezTo>
                  <a:pt x="2475" y="71"/>
                  <a:pt x="2253" y="36"/>
                  <a:pt x="20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5_2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9"/>
          <p:cNvSpPr txBox="1">
            <a:spLocks noGrp="1"/>
          </p:cNvSpPr>
          <p:nvPr>
            <p:ph type="title"/>
          </p:nvPr>
        </p:nvSpPr>
        <p:spPr>
          <a:xfrm>
            <a:off x="720000" y="294244"/>
            <a:ext cx="7704000" cy="6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42" name="Google Shape;542;p19"/>
          <p:cNvGrpSpPr/>
          <p:nvPr/>
        </p:nvGrpSpPr>
        <p:grpSpPr>
          <a:xfrm>
            <a:off x="504250" y="425025"/>
            <a:ext cx="8349300" cy="4293475"/>
            <a:chOff x="504250" y="425025"/>
            <a:chExt cx="8349300" cy="4293475"/>
          </a:xfrm>
        </p:grpSpPr>
        <p:cxnSp>
          <p:nvCxnSpPr>
            <p:cNvPr id="543" name="Google Shape;543;p19"/>
            <p:cNvCxnSpPr/>
            <p:nvPr/>
          </p:nvCxnSpPr>
          <p:spPr>
            <a:xfrm>
              <a:off x="504250" y="425025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19"/>
            <p:cNvCxnSpPr/>
            <p:nvPr/>
          </p:nvCxnSpPr>
          <p:spPr>
            <a:xfrm>
              <a:off x="504250" y="731702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9"/>
            <p:cNvCxnSpPr/>
            <p:nvPr/>
          </p:nvCxnSpPr>
          <p:spPr>
            <a:xfrm>
              <a:off x="504250" y="1038379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19"/>
            <p:cNvCxnSpPr/>
            <p:nvPr/>
          </p:nvCxnSpPr>
          <p:spPr>
            <a:xfrm>
              <a:off x="504250" y="1345055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19"/>
            <p:cNvCxnSpPr/>
            <p:nvPr/>
          </p:nvCxnSpPr>
          <p:spPr>
            <a:xfrm>
              <a:off x="504250" y="1651732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9"/>
            <p:cNvCxnSpPr/>
            <p:nvPr/>
          </p:nvCxnSpPr>
          <p:spPr>
            <a:xfrm>
              <a:off x="504250" y="1958409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9"/>
            <p:cNvCxnSpPr/>
            <p:nvPr/>
          </p:nvCxnSpPr>
          <p:spPr>
            <a:xfrm>
              <a:off x="504250" y="2265086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9"/>
            <p:cNvCxnSpPr/>
            <p:nvPr/>
          </p:nvCxnSpPr>
          <p:spPr>
            <a:xfrm>
              <a:off x="504250" y="2571763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9"/>
            <p:cNvCxnSpPr/>
            <p:nvPr/>
          </p:nvCxnSpPr>
          <p:spPr>
            <a:xfrm>
              <a:off x="504250" y="2878439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9"/>
            <p:cNvCxnSpPr/>
            <p:nvPr/>
          </p:nvCxnSpPr>
          <p:spPr>
            <a:xfrm>
              <a:off x="504250" y="3185116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9"/>
            <p:cNvCxnSpPr/>
            <p:nvPr/>
          </p:nvCxnSpPr>
          <p:spPr>
            <a:xfrm>
              <a:off x="504250" y="3491793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9"/>
            <p:cNvCxnSpPr/>
            <p:nvPr/>
          </p:nvCxnSpPr>
          <p:spPr>
            <a:xfrm>
              <a:off x="504250" y="3798470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9"/>
            <p:cNvCxnSpPr/>
            <p:nvPr/>
          </p:nvCxnSpPr>
          <p:spPr>
            <a:xfrm>
              <a:off x="504250" y="4105146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9"/>
            <p:cNvCxnSpPr/>
            <p:nvPr/>
          </p:nvCxnSpPr>
          <p:spPr>
            <a:xfrm>
              <a:off x="504250" y="4411823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9"/>
            <p:cNvCxnSpPr/>
            <p:nvPr/>
          </p:nvCxnSpPr>
          <p:spPr>
            <a:xfrm>
              <a:off x="504250" y="4718500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58" name="Google Shape;558;p19"/>
          <p:cNvSpPr/>
          <p:nvPr/>
        </p:nvSpPr>
        <p:spPr>
          <a:xfrm rot="-1963271">
            <a:off x="316477" y="4231955"/>
            <a:ext cx="1033681" cy="620482"/>
          </a:xfrm>
          <a:custGeom>
            <a:avLst/>
            <a:gdLst/>
            <a:ahLst/>
            <a:cxnLst/>
            <a:rect l="l" t="t" r="r" b="b"/>
            <a:pathLst>
              <a:path w="23428" h="14063" extrusionOk="0">
                <a:moveTo>
                  <a:pt x="7554" y="1107"/>
                </a:moveTo>
                <a:cubicBezTo>
                  <a:pt x="8872" y="1107"/>
                  <a:pt x="10170" y="2132"/>
                  <a:pt x="10422" y="3407"/>
                </a:cubicBezTo>
                <a:cubicBezTo>
                  <a:pt x="10485" y="3669"/>
                  <a:pt x="10692" y="3809"/>
                  <a:pt x="10902" y="3809"/>
                </a:cubicBezTo>
                <a:cubicBezTo>
                  <a:pt x="11076" y="3809"/>
                  <a:pt x="11253" y="3714"/>
                  <a:pt x="11353" y="3514"/>
                </a:cubicBezTo>
                <a:cubicBezTo>
                  <a:pt x="11969" y="2326"/>
                  <a:pt x="13246" y="1570"/>
                  <a:pt x="14551" y="1570"/>
                </a:cubicBezTo>
                <a:cubicBezTo>
                  <a:pt x="15029" y="1570"/>
                  <a:pt x="15510" y="1672"/>
                  <a:pt x="15965" y="1891"/>
                </a:cubicBezTo>
                <a:cubicBezTo>
                  <a:pt x="17667" y="2627"/>
                  <a:pt x="18483" y="4773"/>
                  <a:pt x="17818" y="6476"/>
                </a:cubicBezTo>
                <a:cubicBezTo>
                  <a:pt x="17644" y="6901"/>
                  <a:pt x="17905" y="7143"/>
                  <a:pt x="18206" y="7143"/>
                </a:cubicBezTo>
                <a:cubicBezTo>
                  <a:pt x="18426" y="7143"/>
                  <a:pt x="18667" y="7014"/>
                  <a:pt x="18776" y="6733"/>
                </a:cubicBezTo>
                <a:cubicBezTo>
                  <a:pt x="18927" y="6325"/>
                  <a:pt x="19033" y="5881"/>
                  <a:pt x="19069" y="5474"/>
                </a:cubicBezTo>
                <a:cubicBezTo>
                  <a:pt x="19327" y="5382"/>
                  <a:pt x="19577" y="5340"/>
                  <a:pt x="19816" y="5340"/>
                </a:cubicBezTo>
                <a:cubicBezTo>
                  <a:pt x="21217" y="5340"/>
                  <a:pt x="22238" y="6790"/>
                  <a:pt x="22359" y="8214"/>
                </a:cubicBezTo>
                <a:cubicBezTo>
                  <a:pt x="22463" y="9711"/>
                  <a:pt x="21504" y="11332"/>
                  <a:pt x="19985" y="11332"/>
                </a:cubicBezTo>
                <a:cubicBezTo>
                  <a:pt x="19822" y="11332"/>
                  <a:pt x="19652" y="11313"/>
                  <a:pt x="19477" y="11274"/>
                </a:cubicBezTo>
                <a:cubicBezTo>
                  <a:pt x="19734" y="10724"/>
                  <a:pt x="19814" y="10130"/>
                  <a:pt x="19663" y="9464"/>
                </a:cubicBezTo>
                <a:cubicBezTo>
                  <a:pt x="19618" y="9267"/>
                  <a:pt x="19503" y="9187"/>
                  <a:pt x="19366" y="9187"/>
                </a:cubicBezTo>
                <a:cubicBezTo>
                  <a:pt x="19042" y="9187"/>
                  <a:pt x="18599" y="9640"/>
                  <a:pt x="18705" y="10059"/>
                </a:cubicBezTo>
                <a:cubicBezTo>
                  <a:pt x="19069" y="11611"/>
                  <a:pt x="16710" y="12568"/>
                  <a:pt x="15521" y="12826"/>
                </a:cubicBezTo>
                <a:cubicBezTo>
                  <a:pt x="15160" y="12908"/>
                  <a:pt x="14777" y="12945"/>
                  <a:pt x="14391" y="12945"/>
                </a:cubicBezTo>
                <a:cubicBezTo>
                  <a:pt x="14066" y="12945"/>
                  <a:pt x="13739" y="12919"/>
                  <a:pt x="13419" y="12870"/>
                </a:cubicBezTo>
                <a:cubicBezTo>
                  <a:pt x="12790" y="12790"/>
                  <a:pt x="11530" y="12568"/>
                  <a:pt x="11353" y="11832"/>
                </a:cubicBezTo>
                <a:cubicBezTo>
                  <a:pt x="11353" y="11717"/>
                  <a:pt x="11273" y="11646"/>
                  <a:pt x="11238" y="11575"/>
                </a:cubicBezTo>
                <a:cubicBezTo>
                  <a:pt x="11459" y="11318"/>
                  <a:pt x="11681" y="11052"/>
                  <a:pt x="11867" y="10724"/>
                </a:cubicBezTo>
                <a:cubicBezTo>
                  <a:pt x="12144" y="10297"/>
                  <a:pt x="11858" y="9923"/>
                  <a:pt x="11517" y="9923"/>
                </a:cubicBezTo>
                <a:cubicBezTo>
                  <a:pt x="11356" y="9923"/>
                  <a:pt x="11183" y="10007"/>
                  <a:pt x="11051" y="10209"/>
                </a:cubicBezTo>
                <a:cubicBezTo>
                  <a:pt x="10351" y="11353"/>
                  <a:pt x="9207" y="12161"/>
                  <a:pt x="7876" y="12427"/>
                </a:cubicBezTo>
                <a:cubicBezTo>
                  <a:pt x="7598" y="12487"/>
                  <a:pt x="7282" y="12521"/>
                  <a:pt x="6955" y="12521"/>
                </a:cubicBezTo>
                <a:cubicBezTo>
                  <a:pt x="5896" y="12521"/>
                  <a:pt x="4722" y="12165"/>
                  <a:pt x="4329" y="11203"/>
                </a:cubicBezTo>
                <a:cubicBezTo>
                  <a:pt x="4879" y="11167"/>
                  <a:pt x="5437" y="10981"/>
                  <a:pt x="5987" y="10688"/>
                </a:cubicBezTo>
                <a:cubicBezTo>
                  <a:pt x="6456" y="10436"/>
                  <a:pt x="6351" y="9672"/>
                  <a:pt x="5913" y="9672"/>
                </a:cubicBezTo>
                <a:cubicBezTo>
                  <a:pt x="5828" y="9672"/>
                  <a:pt x="5731" y="9700"/>
                  <a:pt x="5624" y="9766"/>
                </a:cubicBezTo>
                <a:cubicBezTo>
                  <a:pt x="5175" y="10008"/>
                  <a:pt x="4694" y="10120"/>
                  <a:pt x="4220" y="10120"/>
                </a:cubicBezTo>
                <a:cubicBezTo>
                  <a:pt x="2817" y="10120"/>
                  <a:pt x="1479" y="9138"/>
                  <a:pt x="1260" y="7620"/>
                </a:cubicBezTo>
                <a:cubicBezTo>
                  <a:pt x="971" y="5869"/>
                  <a:pt x="2368" y="4515"/>
                  <a:pt x="4008" y="4515"/>
                </a:cubicBezTo>
                <a:cubicBezTo>
                  <a:pt x="4029" y="4515"/>
                  <a:pt x="4050" y="4515"/>
                  <a:pt x="4072" y="4516"/>
                </a:cubicBezTo>
                <a:cubicBezTo>
                  <a:pt x="4107" y="4773"/>
                  <a:pt x="4143" y="5030"/>
                  <a:pt x="4258" y="5252"/>
                </a:cubicBezTo>
                <a:cubicBezTo>
                  <a:pt x="4324" y="5450"/>
                  <a:pt x="4456" y="5530"/>
                  <a:pt x="4602" y="5530"/>
                </a:cubicBezTo>
                <a:cubicBezTo>
                  <a:pt x="4946" y="5530"/>
                  <a:pt x="5371" y="5088"/>
                  <a:pt x="5216" y="4702"/>
                </a:cubicBezTo>
                <a:cubicBezTo>
                  <a:pt x="5180" y="4622"/>
                  <a:pt x="5180" y="4551"/>
                  <a:pt x="5145" y="4480"/>
                </a:cubicBezTo>
                <a:cubicBezTo>
                  <a:pt x="5473" y="4223"/>
                  <a:pt x="5624" y="3593"/>
                  <a:pt x="5145" y="3478"/>
                </a:cubicBezTo>
                <a:lnTo>
                  <a:pt x="5065" y="3478"/>
                </a:lnTo>
                <a:cubicBezTo>
                  <a:pt x="5216" y="2449"/>
                  <a:pt x="5881" y="1483"/>
                  <a:pt x="6919" y="1190"/>
                </a:cubicBezTo>
                <a:cubicBezTo>
                  <a:pt x="7128" y="1133"/>
                  <a:pt x="7341" y="1107"/>
                  <a:pt x="7554" y="1107"/>
                </a:cubicBezTo>
                <a:close/>
                <a:moveTo>
                  <a:pt x="7751" y="1"/>
                </a:moveTo>
                <a:cubicBezTo>
                  <a:pt x="7387" y="1"/>
                  <a:pt x="7017" y="60"/>
                  <a:pt x="6652" y="188"/>
                </a:cubicBezTo>
                <a:cubicBezTo>
                  <a:pt x="5251" y="676"/>
                  <a:pt x="4293" y="1962"/>
                  <a:pt x="4072" y="3407"/>
                </a:cubicBezTo>
                <a:cubicBezTo>
                  <a:pt x="1854" y="3478"/>
                  <a:pt x="1" y="5403"/>
                  <a:pt x="187" y="7726"/>
                </a:cubicBezTo>
                <a:cubicBezTo>
                  <a:pt x="338" y="9544"/>
                  <a:pt x="1633" y="10795"/>
                  <a:pt x="3185" y="11132"/>
                </a:cubicBezTo>
                <a:cubicBezTo>
                  <a:pt x="3443" y="12893"/>
                  <a:pt x="5173" y="13645"/>
                  <a:pt x="6795" y="13645"/>
                </a:cubicBezTo>
                <a:cubicBezTo>
                  <a:pt x="7011" y="13645"/>
                  <a:pt x="7225" y="13632"/>
                  <a:pt x="7433" y="13606"/>
                </a:cubicBezTo>
                <a:cubicBezTo>
                  <a:pt x="8541" y="13455"/>
                  <a:pt x="9535" y="13012"/>
                  <a:pt x="10386" y="12382"/>
                </a:cubicBezTo>
                <a:cubicBezTo>
                  <a:pt x="10830" y="13666"/>
                  <a:pt x="12411" y="14062"/>
                  <a:pt x="13885" y="14062"/>
                </a:cubicBezTo>
                <a:cubicBezTo>
                  <a:pt x="14621" y="14062"/>
                  <a:pt x="15330" y="13964"/>
                  <a:pt x="15858" y="13828"/>
                </a:cubicBezTo>
                <a:cubicBezTo>
                  <a:pt x="16851" y="13571"/>
                  <a:pt x="18004" y="13047"/>
                  <a:pt x="18776" y="12240"/>
                </a:cubicBezTo>
                <a:cubicBezTo>
                  <a:pt x="18811" y="12276"/>
                  <a:pt x="18847" y="12311"/>
                  <a:pt x="18927" y="12311"/>
                </a:cubicBezTo>
                <a:cubicBezTo>
                  <a:pt x="19242" y="12404"/>
                  <a:pt x="19549" y="12447"/>
                  <a:pt x="19843" y="12447"/>
                </a:cubicBezTo>
                <a:cubicBezTo>
                  <a:pt x="21891" y="12447"/>
                  <a:pt x="23366" y="10364"/>
                  <a:pt x="23397" y="8356"/>
                </a:cubicBezTo>
                <a:cubicBezTo>
                  <a:pt x="23427" y="6349"/>
                  <a:pt x="21995" y="4196"/>
                  <a:pt x="20009" y="4196"/>
                </a:cubicBezTo>
                <a:cubicBezTo>
                  <a:pt x="19697" y="4196"/>
                  <a:pt x="19370" y="4249"/>
                  <a:pt x="19033" y="4365"/>
                </a:cubicBezTo>
                <a:cubicBezTo>
                  <a:pt x="18811" y="2848"/>
                  <a:pt x="17925" y="1483"/>
                  <a:pt x="16523" y="817"/>
                </a:cubicBezTo>
                <a:cubicBezTo>
                  <a:pt x="15971" y="576"/>
                  <a:pt x="15382" y="462"/>
                  <a:pt x="14792" y="462"/>
                </a:cubicBezTo>
                <a:cubicBezTo>
                  <a:pt x="13412" y="462"/>
                  <a:pt x="12032" y="1085"/>
                  <a:pt x="11131" y="2148"/>
                </a:cubicBezTo>
                <a:cubicBezTo>
                  <a:pt x="10483" y="887"/>
                  <a:pt x="9158" y="1"/>
                  <a:pt x="7751" y="1"/>
                </a:cubicBezTo>
                <a:close/>
              </a:path>
            </a:pathLst>
          </a:custGeom>
          <a:solidFill>
            <a:srgbClr val="FFDE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9"/>
          <p:cNvSpPr/>
          <p:nvPr/>
        </p:nvSpPr>
        <p:spPr>
          <a:xfrm>
            <a:off x="356401" y="3747575"/>
            <a:ext cx="366446" cy="428200"/>
          </a:xfrm>
          <a:custGeom>
            <a:avLst/>
            <a:gdLst/>
            <a:ahLst/>
            <a:cxnLst/>
            <a:rect l="l" t="t" r="r" b="b"/>
            <a:pathLst>
              <a:path w="6713" h="7845" extrusionOk="0">
                <a:moveTo>
                  <a:pt x="3688" y="1661"/>
                </a:moveTo>
                <a:cubicBezTo>
                  <a:pt x="4389" y="2885"/>
                  <a:pt x="5018" y="4135"/>
                  <a:pt x="5462" y="5465"/>
                </a:cubicBezTo>
                <a:cubicBezTo>
                  <a:pt x="4131" y="5944"/>
                  <a:pt x="2757" y="6352"/>
                  <a:pt x="1391" y="6689"/>
                </a:cubicBezTo>
                <a:cubicBezTo>
                  <a:pt x="2171" y="5022"/>
                  <a:pt x="2908" y="3328"/>
                  <a:pt x="3688" y="1661"/>
                </a:cubicBezTo>
                <a:close/>
                <a:moveTo>
                  <a:pt x="3468" y="1"/>
                </a:moveTo>
                <a:cubicBezTo>
                  <a:pt x="3293" y="1"/>
                  <a:pt x="3126" y="88"/>
                  <a:pt x="3023" y="295"/>
                </a:cubicBezTo>
                <a:cubicBezTo>
                  <a:pt x="1914" y="2548"/>
                  <a:pt x="877" y="4880"/>
                  <a:pt x="96" y="7239"/>
                </a:cubicBezTo>
                <a:cubicBezTo>
                  <a:pt x="1" y="7574"/>
                  <a:pt x="291" y="7844"/>
                  <a:pt x="590" y="7844"/>
                </a:cubicBezTo>
                <a:cubicBezTo>
                  <a:pt x="623" y="7844"/>
                  <a:pt x="657" y="7841"/>
                  <a:pt x="690" y="7833"/>
                </a:cubicBezTo>
                <a:cubicBezTo>
                  <a:pt x="2579" y="7390"/>
                  <a:pt x="4424" y="6831"/>
                  <a:pt x="6269" y="6317"/>
                </a:cubicBezTo>
                <a:cubicBezTo>
                  <a:pt x="6526" y="6246"/>
                  <a:pt x="6712" y="5944"/>
                  <a:pt x="6641" y="5652"/>
                </a:cubicBezTo>
                <a:cubicBezTo>
                  <a:pt x="6127" y="3878"/>
                  <a:pt x="5417" y="2175"/>
                  <a:pt x="4460" y="588"/>
                </a:cubicBezTo>
                <a:cubicBezTo>
                  <a:pt x="4353" y="366"/>
                  <a:pt x="4167" y="295"/>
                  <a:pt x="4016" y="295"/>
                </a:cubicBezTo>
                <a:cubicBezTo>
                  <a:pt x="3879" y="115"/>
                  <a:pt x="3668" y="1"/>
                  <a:pt x="34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9"/>
          <p:cNvSpPr/>
          <p:nvPr/>
        </p:nvSpPr>
        <p:spPr>
          <a:xfrm>
            <a:off x="8675299" y="199377"/>
            <a:ext cx="242397" cy="277848"/>
          </a:xfrm>
          <a:custGeom>
            <a:avLst/>
            <a:gdLst/>
            <a:ahLst/>
            <a:cxnLst/>
            <a:rect l="l" t="t" r="r" b="b"/>
            <a:pathLst>
              <a:path w="4316" h="4947" extrusionOk="0">
                <a:moveTo>
                  <a:pt x="3566" y="1"/>
                </a:moveTo>
                <a:cubicBezTo>
                  <a:pt x="3435" y="1"/>
                  <a:pt x="3298" y="47"/>
                  <a:pt x="3172" y="156"/>
                </a:cubicBezTo>
                <a:cubicBezTo>
                  <a:pt x="2472" y="865"/>
                  <a:pt x="1842" y="1823"/>
                  <a:pt x="1434" y="2781"/>
                </a:cubicBezTo>
                <a:cubicBezTo>
                  <a:pt x="1399" y="2745"/>
                  <a:pt x="1363" y="2674"/>
                  <a:pt x="1319" y="2639"/>
                </a:cubicBezTo>
                <a:cubicBezTo>
                  <a:pt x="1215" y="2402"/>
                  <a:pt x="1032" y="2304"/>
                  <a:pt x="843" y="2304"/>
                </a:cubicBezTo>
                <a:cubicBezTo>
                  <a:pt x="436" y="2304"/>
                  <a:pt x="0" y="2757"/>
                  <a:pt x="255" y="3260"/>
                </a:cubicBezTo>
                <a:cubicBezTo>
                  <a:pt x="476" y="3747"/>
                  <a:pt x="698" y="4191"/>
                  <a:pt x="955" y="4670"/>
                </a:cubicBezTo>
                <a:cubicBezTo>
                  <a:pt x="1072" y="4843"/>
                  <a:pt x="1302" y="4947"/>
                  <a:pt x="1520" y="4947"/>
                </a:cubicBezTo>
                <a:cubicBezTo>
                  <a:pt x="1715" y="4947"/>
                  <a:pt x="1900" y="4863"/>
                  <a:pt x="1984" y="4670"/>
                </a:cubicBezTo>
                <a:cubicBezTo>
                  <a:pt x="2286" y="4005"/>
                  <a:pt x="2578" y="3339"/>
                  <a:pt x="2951" y="2710"/>
                </a:cubicBezTo>
                <a:cubicBezTo>
                  <a:pt x="3279" y="2080"/>
                  <a:pt x="3758" y="1486"/>
                  <a:pt x="4095" y="865"/>
                </a:cubicBezTo>
                <a:cubicBezTo>
                  <a:pt x="4316" y="443"/>
                  <a:pt x="3970" y="1"/>
                  <a:pt x="3566" y="1"/>
                </a:cubicBezTo>
                <a:close/>
              </a:path>
            </a:pathLst>
          </a:custGeom>
          <a:solidFill>
            <a:srgbClr val="4DE6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9"/>
          <p:cNvSpPr/>
          <p:nvPr/>
        </p:nvSpPr>
        <p:spPr>
          <a:xfrm>
            <a:off x="828574" y="3477011"/>
            <a:ext cx="409007" cy="664081"/>
          </a:xfrm>
          <a:custGeom>
            <a:avLst/>
            <a:gdLst/>
            <a:ahLst/>
            <a:cxnLst/>
            <a:rect l="l" t="t" r="r" b="b"/>
            <a:pathLst>
              <a:path w="7691" h="12488" extrusionOk="0">
                <a:moveTo>
                  <a:pt x="2848" y="1"/>
                </a:moveTo>
                <a:cubicBezTo>
                  <a:pt x="2777" y="1"/>
                  <a:pt x="2741" y="1"/>
                  <a:pt x="2706" y="36"/>
                </a:cubicBezTo>
                <a:cubicBezTo>
                  <a:pt x="2076" y="187"/>
                  <a:pt x="1447" y="364"/>
                  <a:pt x="817" y="515"/>
                </a:cubicBezTo>
                <a:cubicBezTo>
                  <a:pt x="187" y="666"/>
                  <a:pt x="373" y="1624"/>
                  <a:pt x="968" y="1624"/>
                </a:cubicBezTo>
                <a:lnTo>
                  <a:pt x="1110" y="1624"/>
                </a:lnTo>
                <a:lnTo>
                  <a:pt x="1225" y="1588"/>
                </a:lnTo>
                <a:lnTo>
                  <a:pt x="1225" y="1588"/>
                </a:lnTo>
                <a:cubicBezTo>
                  <a:pt x="444" y="2582"/>
                  <a:pt x="1" y="3841"/>
                  <a:pt x="631" y="5065"/>
                </a:cubicBezTo>
                <a:cubicBezTo>
                  <a:pt x="932" y="5615"/>
                  <a:pt x="1447" y="6058"/>
                  <a:pt x="2041" y="6209"/>
                </a:cubicBezTo>
                <a:cubicBezTo>
                  <a:pt x="2218" y="6244"/>
                  <a:pt x="2404" y="6280"/>
                  <a:pt x="2591" y="6280"/>
                </a:cubicBezTo>
                <a:cubicBezTo>
                  <a:pt x="3327" y="6280"/>
                  <a:pt x="4036" y="5952"/>
                  <a:pt x="4772" y="5907"/>
                </a:cubicBezTo>
                <a:lnTo>
                  <a:pt x="4879" y="5907"/>
                </a:lnTo>
                <a:cubicBezTo>
                  <a:pt x="5810" y="5907"/>
                  <a:pt x="6617" y="6502"/>
                  <a:pt x="6253" y="7504"/>
                </a:cubicBezTo>
                <a:cubicBezTo>
                  <a:pt x="5952" y="8311"/>
                  <a:pt x="5287" y="8870"/>
                  <a:pt x="4994" y="9641"/>
                </a:cubicBezTo>
                <a:cubicBezTo>
                  <a:pt x="4515" y="10830"/>
                  <a:pt x="4994" y="12453"/>
                  <a:pt x="6431" y="12488"/>
                </a:cubicBezTo>
                <a:lnTo>
                  <a:pt x="6475" y="12488"/>
                </a:lnTo>
                <a:cubicBezTo>
                  <a:pt x="6803" y="12488"/>
                  <a:pt x="6989" y="12195"/>
                  <a:pt x="6989" y="11938"/>
                </a:cubicBezTo>
                <a:cubicBezTo>
                  <a:pt x="6989" y="11637"/>
                  <a:pt x="6803" y="11379"/>
                  <a:pt x="6475" y="11379"/>
                </a:cubicBezTo>
                <a:lnTo>
                  <a:pt x="6395" y="11379"/>
                </a:lnTo>
                <a:cubicBezTo>
                  <a:pt x="5624" y="11379"/>
                  <a:pt x="5845" y="10306"/>
                  <a:pt x="6067" y="9863"/>
                </a:cubicBezTo>
                <a:cubicBezTo>
                  <a:pt x="6360" y="9278"/>
                  <a:pt x="6839" y="8834"/>
                  <a:pt x="7176" y="8204"/>
                </a:cubicBezTo>
                <a:cubicBezTo>
                  <a:pt x="7690" y="7131"/>
                  <a:pt x="7619" y="5872"/>
                  <a:pt x="6511" y="5171"/>
                </a:cubicBezTo>
                <a:cubicBezTo>
                  <a:pt x="6067" y="4914"/>
                  <a:pt x="5544" y="4763"/>
                  <a:pt x="5029" y="4763"/>
                </a:cubicBezTo>
                <a:cubicBezTo>
                  <a:pt x="4923" y="4763"/>
                  <a:pt x="4843" y="4799"/>
                  <a:pt x="4772" y="4799"/>
                </a:cubicBezTo>
                <a:cubicBezTo>
                  <a:pt x="4072" y="4843"/>
                  <a:pt x="3371" y="5171"/>
                  <a:pt x="2706" y="5171"/>
                </a:cubicBezTo>
                <a:lnTo>
                  <a:pt x="2520" y="5171"/>
                </a:lnTo>
                <a:cubicBezTo>
                  <a:pt x="1819" y="5136"/>
                  <a:pt x="1447" y="4471"/>
                  <a:pt x="1447" y="3806"/>
                </a:cubicBezTo>
                <a:cubicBezTo>
                  <a:pt x="1447" y="3176"/>
                  <a:pt x="1739" y="2582"/>
                  <a:pt x="2147" y="2103"/>
                </a:cubicBezTo>
                <a:cubicBezTo>
                  <a:pt x="2147" y="2511"/>
                  <a:pt x="2218" y="2919"/>
                  <a:pt x="2440" y="3211"/>
                </a:cubicBezTo>
                <a:cubicBezTo>
                  <a:pt x="2520" y="3362"/>
                  <a:pt x="2662" y="3398"/>
                  <a:pt x="2777" y="3398"/>
                </a:cubicBezTo>
                <a:cubicBezTo>
                  <a:pt x="2963" y="3398"/>
                  <a:pt x="3149" y="3291"/>
                  <a:pt x="3220" y="3105"/>
                </a:cubicBezTo>
                <a:cubicBezTo>
                  <a:pt x="3327" y="2732"/>
                  <a:pt x="3291" y="2289"/>
                  <a:pt x="3291" y="1881"/>
                </a:cubicBezTo>
                <a:cubicBezTo>
                  <a:pt x="3327" y="1438"/>
                  <a:pt x="3371" y="1030"/>
                  <a:pt x="3442" y="586"/>
                </a:cubicBezTo>
                <a:cubicBezTo>
                  <a:pt x="3477" y="258"/>
                  <a:pt x="3149" y="1"/>
                  <a:pt x="2848" y="1"/>
                </a:cubicBezTo>
                <a:close/>
              </a:path>
            </a:pathLst>
          </a:custGeom>
          <a:solidFill>
            <a:srgbClr val="FF8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19"/>
          <p:cNvSpPr/>
          <p:nvPr/>
        </p:nvSpPr>
        <p:spPr>
          <a:xfrm rot="-1324631">
            <a:off x="8454020" y="653821"/>
            <a:ext cx="453698" cy="577236"/>
          </a:xfrm>
          <a:custGeom>
            <a:avLst/>
            <a:gdLst/>
            <a:ahLst/>
            <a:cxnLst/>
            <a:rect l="l" t="t" r="r" b="b"/>
            <a:pathLst>
              <a:path w="8568" h="10901" extrusionOk="0">
                <a:moveTo>
                  <a:pt x="6794" y="1038"/>
                </a:moveTo>
                <a:cubicBezTo>
                  <a:pt x="6829" y="1038"/>
                  <a:pt x="6874" y="1074"/>
                  <a:pt x="6945" y="1180"/>
                </a:cubicBezTo>
                <a:cubicBezTo>
                  <a:pt x="7095" y="1437"/>
                  <a:pt x="7095" y="1845"/>
                  <a:pt x="7131" y="2103"/>
                </a:cubicBezTo>
                <a:cubicBezTo>
                  <a:pt x="7237" y="2661"/>
                  <a:pt x="7317" y="3211"/>
                  <a:pt x="7388" y="3770"/>
                </a:cubicBezTo>
                <a:cubicBezTo>
                  <a:pt x="7539" y="4878"/>
                  <a:pt x="7574" y="5952"/>
                  <a:pt x="7574" y="7060"/>
                </a:cubicBezTo>
                <a:cubicBezTo>
                  <a:pt x="7539" y="7131"/>
                  <a:pt x="7539" y="7202"/>
                  <a:pt x="7539" y="7282"/>
                </a:cubicBezTo>
                <a:cubicBezTo>
                  <a:pt x="7645" y="8018"/>
                  <a:pt x="7867" y="9091"/>
                  <a:pt x="7131" y="9606"/>
                </a:cubicBezTo>
                <a:cubicBezTo>
                  <a:pt x="6699" y="9884"/>
                  <a:pt x="6073" y="9908"/>
                  <a:pt x="5553" y="9908"/>
                </a:cubicBezTo>
                <a:cubicBezTo>
                  <a:pt x="5444" y="9908"/>
                  <a:pt x="5339" y="9907"/>
                  <a:pt x="5242" y="9907"/>
                </a:cubicBezTo>
                <a:cubicBezTo>
                  <a:pt x="4949" y="9943"/>
                  <a:pt x="4169" y="10013"/>
                  <a:pt x="3362" y="10013"/>
                </a:cubicBezTo>
                <a:cubicBezTo>
                  <a:pt x="2218" y="10013"/>
                  <a:pt x="994" y="9863"/>
                  <a:pt x="994" y="9242"/>
                </a:cubicBezTo>
                <a:cubicBezTo>
                  <a:pt x="994" y="9127"/>
                  <a:pt x="958" y="9020"/>
                  <a:pt x="923" y="8976"/>
                </a:cubicBezTo>
                <a:cubicBezTo>
                  <a:pt x="958" y="8905"/>
                  <a:pt x="994" y="8798"/>
                  <a:pt x="958" y="8719"/>
                </a:cubicBezTo>
                <a:cubicBezTo>
                  <a:pt x="887" y="7690"/>
                  <a:pt x="887" y="6652"/>
                  <a:pt x="994" y="5615"/>
                </a:cubicBezTo>
                <a:cubicBezTo>
                  <a:pt x="994" y="5322"/>
                  <a:pt x="1109" y="4843"/>
                  <a:pt x="1286" y="4843"/>
                </a:cubicBezTo>
                <a:cubicBezTo>
                  <a:pt x="1366" y="4843"/>
                  <a:pt x="1437" y="4914"/>
                  <a:pt x="1552" y="5136"/>
                </a:cubicBezTo>
                <a:cubicBezTo>
                  <a:pt x="1774" y="5615"/>
                  <a:pt x="1916" y="6173"/>
                  <a:pt x="2031" y="6688"/>
                </a:cubicBezTo>
                <a:cubicBezTo>
                  <a:pt x="2102" y="6909"/>
                  <a:pt x="2253" y="6980"/>
                  <a:pt x="2395" y="6980"/>
                </a:cubicBezTo>
                <a:cubicBezTo>
                  <a:pt x="2661" y="6980"/>
                  <a:pt x="2954" y="6723"/>
                  <a:pt x="2918" y="6431"/>
                </a:cubicBezTo>
                <a:cubicBezTo>
                  <a:pt x="2883" y="6244"/>
                  <a:pt x="2803" y="6023"/>
                  <a:pt x="2767" y="5801"/>
                </a:cubicBezTo>
                <a:cubicBezTo>
                  <a:pt x="2838" y="5694"/>
                  <a:pt x="2918" y="5544"/>
                  <a:pt x="2918" y="5393"/>
                </a:cubicBezTo>
                <a:cubicBezTo>
                  <a:pt x="2883" y="5171"/>
                  <a:pt x="2803" y="4657"/>
                  <a:pt x="3104" y="4586"/>
                </a:cubicBezTo>
                <a:lnTo>
                  <a:pt x="3140" y="4586"/>
                </a:lnTo>
                <a:cubicBezTo>
                  <a:pt x="3397" y="4586"/>
                  <a:pt x="3397" y="5065"/>
                  <a:pt x="3433" y="5251"/>
                </a:cubicBezTo>
                <a:cubicBezTo>
                  <a:pt x="3548" y="5801"/>
                  <a:pt x="3619" y="6395"/>
                  <a:pt x="3690" y="6945"/>
                </a:cubicBezTo>
                <a:cubicBezTo>
                  <a:pt x="3725" y="7167"/>
                  <a:pt x="3876" y="7282"/>
                  <a:pt x="4027" y="7282"/>
                </a:cubicBezTo>
                <a:cubicBezTo>
                  <a:pt x="4284" y="7282"/>
                  <a:pt x="4612" y="7025"/>
                  <a:pt x="4577" y="6688"/>
                </a:cubicBezTo>
                <a:cubicBezTo>
                  <a:pt x="4506" y="6431"/>
                  <a:pt x="4506" y="6173"/>
                  <a:pt x="4470" y="5916"/>
                </a:cubicBezTo>
                <a:cubicBezTo>
                  <a:pt x="4577" y="5836"/>
                  <a:pt x="4656" y="5694"/>
                  <a:pt x="4656" y="5544"/>
                </a:cubicBezTo>
                <a:cubicBezTo>
                  <a:pt x="4656" y="5286"/>
                  <a:pt x="4612" y="4878"/>
                  <a:pt x="4798" y="4657"/>
                </a:cubicBezTo>
                <a:cubicBezTo>
                  <a:pt x="4878" y="4506"/>
                  <a:pt x="4949" y="4471"/>
                  <a:pt x="5055" y="4471"/>
                </a:cubicBezTo>
                <a:cubicBezTo>
                  <a:pt x="5171" y="4471"/>
                  <a:pt x="5242" y="4541"/>
                  <a:pt x="5322" y="4728"/>
                </a:cubicBezTo>
                <a:cubicBezTo>
                  <a:pt x="5543" y="5357"/>
                  <a:pt x="5614" y="6138"/>
                  <a:pt x="5765" y="6803"/>
                </a:cubicBezTo>
                <a:cubicBezTo>
                  <a:pt x="5836" y="7025"/>
                  <a:pt x="5987" y="7131"/>
                  <a:pt x="6129" y="7131"/>
                </a:cubicBezTo>
                <a:cubicBezTo>
                  <a:pt x="6244" y="7131"/>
                  <a:pt x="6315" y="7096"/>
                  <a:pt x="6430" y="7060"/>
                </a:cubicBezTo>
                <a:cubicBezTo>
                  <a:pt x="6572" y="7025"/>
                  <a:pt x="6723" y="6909"/>
                  <a:pt x="6794" y="6688"/>
                </a:cubicBezTo>
                <a:cubicBezTo>
                  <a:pt x="7015" y="5872"/>
                  <a:pt x="7015" y="5065"/>
                  <a:pt x="6874" y="4213"/>
                </a:cubicBezTo>
                <a:cubicBezTo>
                  <a:pt x="6758" y="3326"/>
                  <a:pt x="6350" y="2218"/>
                  <a:pt x="6652" y="1331"/>
                </a:cubicBezTo>
                <a:cubicBezTo>
                  <a:pt x="6687" y="1180"/>
                  <a:pt x="6723" y="1038"/>
                  <a:pt x="6794" y="1038"/>
                </a:cubicBezTo>
                <a:close/>
                <a:moveTo>
                  <a:pt x="6874" y="1"/>
                </a:moveTo>
                <a:cubicBezTo>
                  <a:pt x="5836" y="107"/>
                  <a:pt x="5685" y="1517"/>
                  <a:pt x="5721" y="2289"/>
                </a:cubicBezTo>
                <a:cubicBezTo>
                  <a:pt x="5721" y="2812"/>
                  <a:pt x="5836" y="3326"/>
                  <a:pt x="5942" y="3876"/>
                </a:cubicBezTo>
                <a:cubicBezTo>
                  <a:pt x="5800" y="3699"/>
                  <a:pt x="5650" y="3584"/>
                  <a:pt x="5393" y="3548"/>
                </a:cubicBezTo>
                <a:cubicBezTo>
                  <a:pt x="5322" y="3548"/>
                  <a:pt x="5242" y="3513"/>
                  <a:pt x="5171" y="3513"/>
                </a:cubicBezTo>
                <a:cubicBezTo>
                  <a:pt x="4692" y="3513"/>
                  <a:pt x="4355" y="3805"/>
                  <a:pt x="4133" y="4213"/>
                </a:cubicBezTo>
                <a:cubicBezTo>
                  <a:pt x="4027" y="3956"/>
                  <a:pt x="3840" y="3734"/>
                  <a:pt x="3548" y="3655"/>
                </a:cubicBezTo>
                <a:cubicBezTo>
                  <a:pt x="3468" y="3619"/>
                  <a:pt x="3397" y="3619"/>
                  <a:pt x="3326" y="3619"/>
                </a:cubicBezTo>
                <a:cubicBezTo>
                  <a:pt x="2989" y="3619"/>
                  <a:pt x="2661" y="3805"/>
                  <a:pt x="2439" y="4063"/>
                </a:cubicBezTo>
                <a:cubicBezTo>
                  <a:pt x="2324" y="4178"/>
                  <a:pt x="2253" y="4284"/>
                  <a:pt x="2218" y="4400"/>
                </a:cubicBezTo>
                <a:cubicBezTo>
                  <a:pt x="1996" y="4027"/>
                  <a:pt x="1694" y="3734"/>
                  <a:pt x="1366" y="3734"/>
                </a:cubicBezTo>
                <a:cubicBezTo>
                  <a:pt x="1180" y="3734"/>
                  <a:pt x="958" y="3841"/>
                  <a:pt x="701" y="4027"/>
                </a:cubicBezTo>
                <a:cubicBezTo>
                  <a:pt x="142" y="4506"/>
                  <a:pt x="142" y="5393"/>
                  <a:pt x="71" y="6058"/>
                </a:cubicBezTo>
                <a:cubicBezTo>
                  <a:pt x="0" y="7025"/>
                  <a:pt x="36" y="8018"/>
                  <a:pt x="107" y="8976"/>
                </a:cubicBezTo>
                <a:cubicBezTo>
                  <a:pt x="107" y="9091"/>
                  <a:pt x="142" y="9162"/>
                  <a:pt x="222" y="9242"/>
                </a:cubicBezTo>
                <a:cubicBezTo>
                  <a:pt x="178" y="9313"/>
                  <a:pt x="142" y="9419"/>
                  <a:pt x="142" y="9499"/>
                </a:cubicBezTo>
                <a:cubicBezTo>
                  <a:pt x="107" y="10457"/>
                  <a:pt x="1029" y="10750"/>
                  <a:pt x="1810" y="10794"/>
                </a:cubicBezTo>
                <a:cubicBezTo>
                  <a:pt x="2475" y="10865"/>
                  <a:pt x="3140" y="10900"/>
                  <a:pt x="3840" y="10900"/>
                </a:cubicBezTo>
                <a:cubicBezTo>
                  <a:pt x="4435" y="10900"/>
                  <a:pt x="5055" y="10865"/>
                  <a:pt x="5650" y="10829"/>
                </a:cubicBezTo>
                <a:cubicBezTo>
                  <a:pt x="6501" y="10750"/>
                  <a:pt x="7388" y="10643"/>
                  <a:pt x="7938" y="9943"/>
                </a:cubicBezTo>
                <a:cubicBezTo>
                  <a:pt x="8568" y="9162"/>
                  <a:pt x="8568" y="8169"/>
                  <a:pt x="8426" y="7202"/>
                </a:cubicBezTo>
                <a:cubicBezTo>
                  <a:pt x="8461" y="5694"/>
                  <a:pt x="8381" y="4178"/>
                  <a:pt x="8124" y="2661"/>
                </a:cubicBezTo>
                <a:cubicBezTo>
                  <a:pt x="8053" y="1996"/>
                  <a:pt x="7982" y="1"/>
                  <a:pt x="694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5_2_1_1_1_2_2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4"/>
          <p:cNvSpPr txBox="1">
            <a:spLocks noGrp="1"/>
          </p:cNvSpPr>
          <p:nvPr>
            <p:ph type="title"/>
          </p:nvPr>
        </p:nvSpPr>
        <p:spPr>
          <a:xfrm>
            <a:off x="720000" y="294244"/>
            <a:ext cx="7704000" cy="6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4" name="Google Shape;684;p24"/>
          <p:cNvGrpSpPr/>
          <p:nvPr/>
        </p:nvGrpSpPr>
        <p:grpSpPr>
          <a:xfrm>
            <a:off x="504250" y="425025"/>
            <a:ext cx="8349300" cy="4293475"/>
            <a:chOff x="504250" y="425025"/>
            <a:chExt cx="8349300" cy="4293475"/>
          </a:xfrm>
        </p:grpSpPr>
        <p:cxnSp>
          <p:nvCxnSpPr>
            <p:cNvPr id="685" name="Google Shape;685;p24"/>
            <p:cNvCxnSpPr/>
            <p:nvPr/>
          </p:nvCxnSpPr>
          <p:spPr>
            <a:xfrm>
              <a:off x="504250" y="425025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24"/>
            <p:cNvCxnSpPr/>
            <p:nvPr/>
          </p:nvCxnSpPr>
          <p:spPr>
            <a:xfrm>
              <a:off x="504250" y="731702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24"/>
            <p:cNvCxnSpPr/>
            <p:nvPr/>
          </p:nvCxnSpPr>
          <p:spPr>
            <a:xfrm>
              <a:off x="504250" y="1038379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24"/>
            <p:cNvCxnSpPr/>
            <p:nvPr/>
          </p:nvCxnSpPr>
          <p:spPr>
            <a:xfrm>
              <a:off x="504250" y="1345055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24"/>
            <p:cNvCxnSpPr/>
            <p:nvPr/>
          </p:nvCxnSpPr>
          <p:spPr>
            <a:xfrm>
              <a:off x="504250" y="1651732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24"/>
            <p:cNvCxnSpPr/>
            <p:nvPr/>
          </p:nvCxnSpPr>
          <p:spPr>
            <a:xfrm>
              <a:off x="504250" y="1958409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24"/>
            <p:cNvCxnSpPr/>
            <p:nvPr/>
          </p:nvCxnSpPr>
          <p:spPr>
            <a:xfrm>
              <a:off x="504250" y="2265086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24"/>
            <p:cNvCxnSpPr/>
            <p:nvPr/>
          </p:nvCxnSpPr>
          <p:spPr>
            <a:xfrm>
              <a:off x="504250" y="2571763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4"/>
            <p:cNvCxnSpPr/>
            <p:nvPr/>
          </p:nvCxnSpPr>
          <p:spPr>
            <a:xfrm>
              <a:off x="504250" y="2878439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4"/>
            <p:cNvCxnSpPr/>
            <p:nvPr/>
          </p:nvCxnSpPr>
          <p:spPr>
            <a:xfrm>
              <a:off x="504250" y="3185116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4"/>
            <p:cNvCxnSpPr/>
            <p:nvPr/>
          </p:nvCxnSpPr>
          <p:spPr>
            <a:xfrm>
              <a:off x="504250" y="3491793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4"/>
            <p:cNvCxnSpPr/>
            <p:nvPr/>
          </p:nvCxnSpPr>
          <p:spPr>
            <a:xfrm>
              <a:off x="504250" y="3798470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4"/>
            <p:cNvCxnSpPr/>
            <p:nvPr/>
          </p:nvCxnSpPr>
          <p:spPr>
            <a:xfrm>
              <a:off x="504250" y="4105146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4"/>
            <p:cNvCxnSpPr/>
            <p:nvPr/>
          </p:nvCxnSpPr>
          <p:spPr>
            <a:xfrm>
              <a:off x="504250" y="4411823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4"/>
            <p:cNvCxnSpPr/>
            <p:nvPr/>
          </p:nvCxnSpPr>
          <p:spPr>
            <a:xfrm>
              <a:off x="504250" y="4718500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00" name="Google Shape;700;p24"/>
          <p:cNvSpPr/>
          <p:nvPr/>
        </p:nvSpPr>
        <p:spPr>
          <a:xfrm>
            <a:off x="8427425" y="225575"/>
            <a:ext cx="448459" cy="495200"/>
          </a:xfrm>
          <a:custGeom>
            <a:avLst/>
            <a:gdLst/>
            <a:ahLst/>
            <a:cxnLst/>
            <a:rect l="l" t="t" r="r" b="b"/>
            <a:pathLst>
              <a:path w="8635" h="9535" extrusionOk="0">
                <a:moveTo>
                  <a:pt x="4504" y="1142"/>
                </a:moveTo>
                <a:cubicBezTo>
                  <a:pt x="4738" y="1142"/>
                  <a:pt x="4848" y="1493"/>
                  <a:pt x="4950" y="1739"/>
                </a:cubicBezTo>
                <a:cubicBezTo>
                  <a:pt x="5100" y="1961"/>
                  <a:pt x="6945" y="5357"/>
                  <a:pt x="7317" y="6138"/>
                </a:cubicBezTo>
                <a:cubicBezTo>
                  <a:pt x="7060" y="6102"/>
                  <a:pt x="6839" y="6067"/>
                  <a:pt x="6581" y="6023"/>
                </a:cubicBezTo>
                <a:cubicBezTo>
                  <a:pt x="6540" y="6015"/>
                  <a:pt x="6499" y="6011"/>
                  <a:pt x="6461" y="6011"/>
                </a:cubicBezTo>
                <a:cubicBezTo>
                  <a:pt x="6155" y="6011"/>
                  <a:pt x="5960" y="6251"/>
                  <a:pt x="6023" y="6581"/>
                </a:cubicBezTo>
                <a:cubicBezTo>
                  <a:pt x="6058" y="7060"/>
                  <a:pt x="6094" y="7876"/>
                  <a:pt x="6209" y="8355"/>
                </a:cubicBezTo>
                <a:cubicBezTo>
                  <a:pt x="6138" y="8426"/>
                  <a:pt x="5916" y="8426"/>
                  <a:pt x="5650" y="8462"/>
                </a:cubicBezTo>
                <a:cubicBezTo>
                  <a:pt x="4728" y="8506"/>
                  <a:pt x="3655" y="8541"/>
                  <a:pt x="2732" y="8577"/>
                </a:cubicBezTo>
                <a:cubicBezTo>
                  <a:pt x="2768" y="7983"/>
                  <a:pt x="2812" y="7397"/>
                  <a:pt x="2919" y="6803"/>
                </a:cubicBezTo>
                <a:cubicBezTo>
                  <a:pt x="2954" y="6581"/>
                  <a:pt x="2883" y="6431"/>
                  <a:pt x="2732" y="6324"/>
                </a:cubicBezTo>
                <a:cubicBezTo>
                  <a:pt x="2671" y="6193"/>
                  <a:pt x="2522" y="6096"/>
                  <a:pt x="2339" y="6096"/>
                </a:cubicBezTo>
                <a:cubicBezTo>
                  <a:pt x="2311" y="6096"/>
                  <a:pt x="2282" y="6098"/>
                  <a:pt x="2253" y="6102"/>
                </a:cubicBezTo>
                <a:cubicBezTo>
                  <a:pt x="1925" y="6138"/>
                  <a:pt x="1624" y="6209"/>
                  <a:pt x="1331" y="6289"/>
                </a:cubicBezTo>
                <a:cubicBezTo>
                  <a:pt x="1775" y="5544"/>
                  <a:pt x="4142" y="1225"/>
                  <a:pt x="4471" y="1145"/>
                </a:cubicBezTo>
                <a:cubicBezTo>
                  <a:pt x="4482" y="1143"/>
                  <a:pt x="4493" y="1142"/>
                  <a:pt x="4504" y="1142"/>
                </a:cubicBezTo>
                <a:close/>
                <a:moveTo>
                  <a:pt x="4586" y="1"/>
                </a:moveTo>
                <a:cubicBezTo>
                  <a:pt x="4063" y="1"/>
                  <a:pt x="3770" y="338"/>
                  <a:pt x="3513" y="701"/>
                </a:cubicBezTo>
                <a:cubicBezTo>
                  <a:pt x="3105" y="1331"/>
                  <a:pt x="852" y="5216"/>
                  <a:pt x="152" y="6546"/>
                </a:cubicBezTo>
                <a:cubicBezTo>
                  <a:pt x="1" y="6839"/>
                  <a:pt x="187" y="7211"/>
                  <a:pt x="551" y="7211"/>
                </a:cubicBezTo>
                <a:cubicBezTo>
                  <a:pt x="994" y="7211"/>
                  <a:pt x="1482" y="7211"/>
                  <a:pt x="1925" y="7131"/>
                </a:cubicBezTo>
                <a:lnTo>
                  <a:pt x="1925" y="7131"/>
                </a:lnTo>
                <a:cubicBezTo>
                  <a:pt x="1810" y="7761"/>
                  <a:pt x="1775" y="8426"/>
                  <a:pt x="1810" y="9056"/>
                </a:cubicBezTo>
                <a:cubicBezTo>
                  <a:pt x="1845" y="9313"/>
                  <a:pt x="2032" y="9535"/>
                  <a:pt x="2289" y="9535"/>
                </a:cubicBezTo>
                <a:cubicBezTo>
                  <a:pt x="3034" y="9464"/>
                  <a:pt x="5987" y="9428"/>
                  <a:pt x="6652" y="9277"/>
                </a:cubicBezTo>
                <a:cubicBezTo>
                  <a:pt x="7060" y="9171"/>
                  <a:pt x="7202" y="8905"/>
                  <a:pt x="7202" y="8506"/>
                </a:cubicBezTo>
                <a:cubicBezTo>
                  <a:pt x="7202" y="8018"/>
                  <a:pt x="7096" y="7504"/>
                  <a:pt x="6980" y="6989"/>
                </a:cubicBezTo>
                <a:lnTo>
                  <a:pt x="6980" y="6989"/>
                </a:lnTo>
                <a:cubicBezTo>
                  <a:pt x="7317" y="7025"/>
                  <a:pt x="7646" y="7096"/>
                  <a:pt x="7983" y="7131"/>
                </a:cubicBezTo>
                <a:cubicBezTo>
                  <a:pt x="8007" y="7135"/>
                  <a:pt x="8033" y="7137"/>
                  <a:pt x="8059" y="7137"/>
                </a:cubicBezTo>
                <a:cubicBezTo>
                  <a:pt x="8335" y="7137"/>
                  <a:pt x="8635" y="6922"/>
                  <a:pt x="8497" y="6581"/>
                </a:cubicBezTo>
                <a:cubicBezTo>
                  <a:pt x="7983" y="5287"/>
                  <a:pt x="6058" y="1482"/>
                  <a:pt x="5650" y="852"/>
                </a:cubicBezTo>
                <a:cubicBezTo>
                  <a:pt x="5393" y="480"/>
                  <a:pt x="5100" y="36"/>
                  <a:pt x="45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24"/>
          <p:cNvSpPr/>
          <p:nvPr/>
        </p:nvSpPr>
        <p:spPr>
          <a:xfrm rot="-3691211">
            <a:off x="426068" y="695738"/>
            <a:ext cx="455106" cy="701580"/>
          </a:xfrm>
          <a:custGeom>
            <a:avLst/>
            <a:gdLst/>
            <a:ahLst/>
            <a:cxnLst/>
            <a:rect l="l" t="t" r="r" b="b"/>
            <a:pathLst>
              <a:path w="11185" h="17242" extrusionOk="0">
                <a:moveTo>
                  <a:pt x="8018" y="1111"/>
                </a:moveTo>
                <a:cubicBezTo>
                  <a:pt x="8497" y="1217"/>
                  <a:pt x="8648" y="2149"/>
                  <a:pt x="8790" y="2548"/>
                </a:cubicBezTo>
                <a:cubicBezTo>
                  <a:pt x="9162" y="3435"/>
                  <a:pt x="9490" y="4321"/>
                  <a:pt x="9792" y="5208"/>
                </a:cubicBezTo>
                <a:cubicBezTo>
                  <a:pt x="9091" y="5288"/>
                  <a:pt x="8462" y="5395"/>
                  <a:pt x="7796" y="5696"/>
                </a:cubicBezTo>
                <a:cubicBezTo>
                  <a:pt x="6909" y="6095"/>
                  <a:pt x="6129" y="6689"/>
                  <a:pt x="5544" y="7470"/>
                </a:cubicBezTo>
                <a:cubicBezTo>
                  <a:pt x="4355" y="9022"/>
                  <a:pt x="3992" y="11088"/>
                  <a:pt x="4612" y="12933"/>
                </a:cubicBezTo>
                <a:cubicBezTo>
                  <a:pt x="4696" y="13203"/>
                  <a:pt x="4952" y="13394"/>
                  <a:pt x="5212" y="13394"/>
                </a:cubicBezTo>
                <a:cubicBezTo>
                  <a:pt x="5310" y="13394"/>
                  <a:pt x="5409" y="13366"/>
                  <a:pt x="5499" y="13305"/>
                </a:cubicBezTo>
                <a:cubicBezTo>
                  <a:pt x="6094" y="12968"/>
                  <a:pt x="6688" y="12676"/>
                  <a:pt x="7317" y="12489"/>
                </a:cubicBezTo>
                <a:cubicBezTo>
                  <a:pt x="7388" y="13376"/>
                  <a:pt x="7761" y="15931"/>
                  <a:pt x="7681" y="16072"/>
                </a:cubicBezTo>
                <a:cubicBezTo>
                  <a:pt x="7681" y="16037"/>
                  <a:pt x="1881" y="15815"/>
                  <a:pt x="1810" y="15815"/>
                </a:cubicBezTo>
                <a:cubicBezTo>
                  <a:pt x="1916" y="15709"/>
                  <a:pt x="1996" y="15558"/>
                  <a:pt x="2103" y="15487"/>
                </a:cubicBezTo>
                <a:cubicBezTo>
                  <a:pt x="2511" y="15115"/>
                  <a:pt x="2954" y="14786"/>
                  <a:pt x="3433" y="14485"/>
                </a:cubicBezTo>
                <a:cubicBezTo>
                  <a:pt x="3690" y="14343"/>
                  <a:pt x="3770" y="13935"/>
                  <a:pt x="3504" y="13678"/>
                </a:cubicBezTo>
                <a:cubicBezTo>
                  <a:pt x="1774" y="11860"/>
                  <a:pt x="994" y="9199"/>
                  <a:pt x="1659" y="6725"/>
                </a:cubicBezTo>
                <a:cubicBezTo>
                  <a:pt x="2253" y="4437"/>
                  <a:pt x="4027" y="2477"/>
                  <a:pt x="6280" y="1661"/>
                </a:cubicBezTo>
                <a:cubicBezTo>
                  <a:pt x="6386" y="1625"/>
                  <a:pt x="6466" y="1519"/>
                  <a:pt x="6537" y="1439"/>
                </a:cubicBezTo>
                <a:cubicBezTo>
                  <a:pt x="6794" y="1404"/>
                  <a:pt x="7051" y="1333"/>
                  <a:pt x="7353" y="1297"/>
                </a:cubicBezTo>
                <a:cubicBezTo>
                  <a:pt x="7539" y="1262"/>
                  <a:pt x="7867" y="1111"/>
                  <a:pt x="8018" y="1111"/>
                </a:cubicBezTo>
                <a:close/>
                <a:moveTo>
                  <a:pt x="8188" y="0"/>
                </a:moveTo>
                <a:cubicBezTo>
                  <a:pt x="7510" y="0"/>
                  <a:pt x="6768" y="382"/>
                  <a:pt x="6165" y="552"/>
                </a:cubicBezTo>
                <a:cubicBezTo>
                  <a:pt x="6058" y="597"/>
                  <a:pt x="5987" y="632"/>
                  <a:pt x="5943" y="703"/>
                </a:cubicBezTo>
                <a:cubicBezTo>
                  <a:pt x="3397" y="1661"/>
                  <a:pt x="1331" y="3807"/>
                  <a:pt x="666" y="6468"/>
                </a:cubicBezTo>
                <a:cubicBezTo>
                  <a:pt x="1" y="9057"/>
                  <a:pt x="701" y="11860"/>
                  <a:pt x="2360" y="13935"/>
                </a:cubicBezTo>
                <a:cubicBezTo>
                  <a:pt x="1952" y="14228"/>
                  <a:pt x="329" y="15709"/>
                  <a:pt x="586" y="16294"/>
                </a:cubicBezTo>
                <a:cubicBezTo>
                  <a:pt x="843" y="16853"/>
                  <a:pt x="1508" y="16924"/>
                  <a:pt x="2067" y="17004"/>
                </a:cubicBezTo>
                <a:cubicBezTo>
                  <a:pt x="2758" y="17094"/>
                  <a:pt x="5375" y="17241"/>
                  <a:pt x="6700" y="17241"/>
                </a:cubicBezTo>
                <a:cubicBezTo>
                  <a:pt x="6940" y="17241"/>
                  <a:pt x="7137" y="17236"/>
                  <a:pt x="7273" y="17225"/>
                </a:cubicBezTo>
                <a:cubicBezTo>
                  <a:pt x="7796" y="17181"/>
                  <a:pt x="8346" y="17146"/>
                  <a:pt x="8648" y="16631"/>
                </a:cubicBezTo>
                <a:cubicBezTo>
                  <a:pt x="8976" y="16037"/>
                  <a:pt x="8426" y="12676"/>
                  <a:pt x="8346" y="11789"/>
                </a:cubicBezTo>
                <a:cubicBezTo>
                  <a:pt x="8315" y="11462"/>
                  <a:pt x="8086" y="11224"/>
                  <a:pt x="7780" y="11224"/>
                </a:cubicBezTo>
                <a:cubicBezTo>
                  <a:pt x="7736" y="11224"/>
                  <a:pt x="7692" y="11229"/>
                  <a:pt x="7646" y="11239"/>
                </a:cubicBezTo>
                <a:cubicBezTo>
                  <a:pt x="6945" y="11381"/>
                  <a:pt x="6280" y="11567"/>
                  <a:pt x="5615" y="11860"/>
                </a:cubicBezTo>
                <a:lnTo>
                  <a:pt x="5615" y="11860"/>
                </a:lnTo>
                <a:cubicBezTo>
                  <a:pt x="5428" y="10645"/>
                  <a:pt x="5650" y="9350"/>
                  <a:pt x="6386" y="8312"/>
                </a:cubicBezTo>
                <a:cubicBezTo>
                  <a:pt x="7101" y="7265"/>
                  <a:pt x="8647" y="6218"/>
                  <a:pt x="10005" y="6218"/>
                </a:cubicBezTo>
                <a:cubicBezTo>
                  <a:pt x="10131" y="6218"/>
                  <a:pt x="10255" y="6227"/>
                  <a:pt x="10377" y="6246"/>
                </a:cubicBezTo>
                <a:cubicBezTo>
                  <a:pt x="10398" y="6248"/>
                  <a:pt x="10418" y="6249"/>
                  <a:pt x="10439" y="6249"/>
                </a:cubicBezTo>
                <a:cubicBezTo>
                  <a:pt x="10797" y="6249"/>
                  <a:pt x="11185" y="5964"/>
                  <a:pt x="11042" y="5545"/>
                </a:cubicBezTo>
                <a:cubicBezTo>
                  <a:pt x="10563" y="3993"/>
                  <a:pt x="9978" y="2441"/>
                  <a:pt x="9313" y="889"/>
                </a:cubicBezTo>
                <a:cubicBezTo>
                  <a:pt x="9127" y="446"/>
                  <a:pt x="8825" y="2"/>
                  <a:pt x="8275" y="2"/>
                </a:cubicBezTo>
                <a:cubicBezTo>
                  <a:pt x="8246" y="1"/>
                  <a:pt x="8217" y="0"/>
                  <a:pt x="8188" y="0"/>
                </a:cubicBezTo>
                <a:close/>
              </a:path>
            </a:pathLst>
          </a:custGeom>
          <a:solidFill>
            <a:srgbClr val="75E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24"/>
          <p:cNvSpPr/>
          <p:nvPr/>
        </p:nvSpPr>
        <p:spPr>
          <a:xfrm rot="-3691211">
            <a:off x="494046" y="1367702"/>
            <a:ext cx="91672" cy="37598"/>
          </a:xfrm>
          <a:custGeom>
            <a:avLst/>
            <a:gdLst/>
            <a:ahLst/>
            <a:cxnLst/>
            <a:rect l="l" t="t" r="r" b="b"/>
            <a:pathLst>
              <a:path w="2253" h="924" extrusionOk="0">
                <a:moveTo>
                  <a:pt x="621" y="1"/>
                </a:moveTo>
                <a:cubicBezTo>
                  <a:pt x="0" y="1"/>
                  <a:pt x="0" y="923"/>
                  <a:pt x="621" y="923"/>
                </a:cubicBezTo>
                <a:lnTo>
                  <a:pt x="1659" y="923"/>
                </a:lnTo>
                <a:cubicBezTo>
                  <a:pt x="2253" y="923"/>
                  <a:pt x="2253" y="1"/>
                  <a:pt x="1659" y="1"/>
                </a:cubicBezTo>
                <a:close/>
              </a:path>
            </a:pathLst>
          </a:custGeom>
          <a:solidFill>
            <a:srgbClr val="75E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24"/>
          <p:cNvSpPr/>
          <p:nvPr/>
        </p:nvSpPr>
        <p:spPr>
          <a:xfrm rot="-3691211">
            <a:off x="381179" y="1275868"/>
            <a:ext cx="87359" cy="53792"/>
          </a:xfrm>
          <a:custGeom>
            <a:avLst/>
            <a:gdLst/>
            <a:ahLst/>
            <a:cxnLst/>
            <a:rect l="l" t="t" r="r" b="b"/>
            <a:pathLst>
              <a:path w="2147" h="1322" extrusionOk="0">
                <a:moveTo>
                  <a:pt x="646" y="1"/>
                </a:moveTo>
                <a:cubicBezTo>
                  <a:pt x="297" y="1"/>
                  <a:pt x="0" y="313"/>
                  <a:pt x="0" y="633"/>
                </a:cubicBezTo>
                <a:cubicBezTo>
                  <a:pt x="0" y="961"/>
                  <a:pt x="293" y="1227"/>
                  <a:pt x="701" y="1227"/>
                </a:cubicBezTo>
                <a:lnTo>
                  <a:pt x="816" y="1227"/>
                </a:lnTo>
                <a:cubicBezTo>
                  <a:pt x="816" y="1227"/>
                  <a:pt x="852" y="1227"/>
                  <a:pt x="852" y="1263"/>
                </a:cubicBezTo>
                <a:cubicBezTo>
                  <a:pt x="958" y="1263"/>
                  <a:pt x="1074" y="1298"/>
                  <a:pt x="1180" y="1298"/>
                </a:cubicBezTo>
                <a:cubicBezTo>
                  <a:pt x="1257" y="1313"/>
                  <a:pt x="1328" y="1321"/>
                  <a:pt x="1398" y="1321"/>
                </a:cubicBezTo>
                <a:cubicBezTo>
                  <a:pt x="1497" y="1321"/>
                  <a:pt x="1594" y="1304"/>
                  <a:pt x="1703" y="1263"/>
                </a:cubicBezTo>
                <a:cubicBezTo>
                  <a:pt x="1845" y="1227"/>
                  <a:pt x="1996" y="1076"/>
                  <a:pt x="2031" y="926"/>
                </a:cubicBezTo>
                <a:cubicBezTo>
                  <a:pt x="2147" y="597"/>
                  <a:pt x="1845" y="296"/>
                  <a:pt x="1553" y="154"/>
                </a:cubicBezTo>
                <a:cubicBezTo>
                  <a:pt x="1295" y="39"/>
                  <a:pt x="994" y="3"/>
                  <a:pt x="701" y="3"/>
                </a:cubicBezTo>
                <a:cubicBezTo>
                  <a:pt x="682" y="1"/>
                  <a:pt x="664" y="1"/>
                  <a:pt x="646" y="1"/>
                </a:cubicBezTo>
                <a:close/>
              </a:path>
            </a:pathLst>
          </a:custGeom>
          <a:solidFill>
            <a:srgbClr val="75E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4"/>
          <p:cNvSpPr/>
          <p:nvPr/>
        </p:nvSpPr>
        <p:spPr>
          <a:xfrm>
            <a:off x="8208701" y="862651"/>
            <a:ext cx="612817" cy="617197"/>
          </a:xfrm>
          <a:custGeom>
            <a:avLst/>
            <a:gdLst/>
            <a:ahLst/>
            <a:cxnLst/>
            <a:rect l="l" t="t" r="r" b="b"/>
            <a:pathLst>
              <a:path w="11193" h="11273" extrusionOk="0">
                <a:moveTo>
                  <a:pt x="5836" y="1109"/>
                </a:moveTo>
                <a:cubicBezTo>
                  <a:pt x="6022" y="1553"/>
                  <a:pt x="6208" y="1996"/>
                  <a:pt x="6386" y="2440"/>
                </a:cubicBezTo>
                <a:cubicBezTo>
                  <a:pt x="6537" y="2803"/>
                  <a:pt x="6652" y="3326"/>
                  <a:pt x="7051" y="3513"/>
                </a:cubicBezTo>
                <a:cubicBezTo>
                  <a:pt x="7166" y="3584"/>
                  <a:pt x="7317" y="3584"/>
                  <a:pt x="7423" y="3584"/>
                </a:cubicBezTo>
                <a:cubicBezTo>
                  <a:pt x="7760" y="3584"/>
                  <a:pt x="8053" y="3468"/>
                  <a:pt x="8310" y="3362"/>
                </a:cubicBezTo>
                <a:cubicBezTo>
                  <a:pt x="8718" y="3247"/>
                  <a:pt x="9091" y="3069"/>
                  <a:pt x="9490" y="2883"/>
                </a:cubicBezTo>
                <a:cubicBezTo>
                  <a:pt x="9641" y="3619"/>
                  <a:pt x="9862" y="4320"/>
                  <a:pt x="10049" y="5020"/>
                </a:cubicBezTo>
                <a:cubicBezTo>
                  <a:pt x="9534" y="5242"/>
                  <a:pt x="8940" y="5464"/>
                  <a:pt x="8496" y="5836"/>
                </a:cubicBezTo>
                <a:cubicBezTo>
                  <a:pt x="7982" y="6244"/>
                  <a:pt x="7982" y="6794"/>
                  <a:pt x="8159" y="7424"/>
                </a:cubicBezTo>
                <a:cubicBezTo>
                  <a:pt x="8275" y="7796"/>
                  <a:pt x="8647" y="8869"/>
                  <a:pt x="8683" y="9011"/>
                </a:cubicBezTo>
                <a:cubicBezTo>
                  <a:pt x="8603" y="9011"/>
                  <a:pt x="7095" y="9756"/>
                  <a:pt x="6466" y="10013"/>
                </a:cubicBezTo>
                <a:cubicBezTo>
                  <a:pt x="6093" y="9162"/>
                  <a:pt x="5685" y="8311"/>
                  <a:pt x="5321" y="7459"/>
                </a:cubicBezTo>
                <a:cubicBezTo>
                  <a:pt x="5206" y="7282"/>
                  <a:pt x="5055" y="7202"/>
                  <a:pt x="4878" y="7202"/>
                </a:cubicBezTo>
                <a:cubicBezTo>
                  <a:pt x="4763" y="7202"/>
                  <a:pt x="4656" y="7202"/>
                  <a:pt x="4577" y="7237"/>
                </a:cubicBezTo>
                <a:cubicBezTo>
                  <a:pt x="3769" y="7610"/>
                  <a:pt x="2989" y="7982"/>
                  <a:pt x="2173" y="8311"/>
                </a:cubicBezTo>
                <a:cubicBezTo>
                  <a:pt x="1916" y="7681"/>
                  <a:pt x="1588" y="7060"/>
                  <a:pt x="1251" y="6501"/>
                </a:cubicBezTo>
                <a:cubicBezTo>
                  <a:pt x="2102" y="5987"/>
                  <a:pt x="3024" y="5508"/>
                  <a:pt x="3947" y="5100"/>
                </a:cubicBezTo>
                <a:cubicBezTo>
                  <a:pt x="4319" y="4949"/>
                  <a:pt x="4284" y="4541"/>
                  <a:pt x="4027" y="4320"/>
                </a:cubicBezTo>
                <a:cubicBezTo>
                  <a:pt x="4027" y="4284"/>
                  <a:pt x="4027" y="4249"/>
                  <a:pt x="3991" y="4213"/>
                </a:cubicBezTo>
                <a:cubicBezTo>
                  <a:pt x="3690" y="3584"/>
                  <a:pt x="3362" y="2954"/>
                  <a:pt x="3024" y="2324"/>
                </a:cubicBezTo>
                <a:cubicBezTo>
                  <a:pt x="3991" y="1916"/>
                  <a:pt x="4914" y="1517"/>
                  <a:pt x="5836" y="1109"/>
                </a:cubicBezTo>
                <a:close/>
                <a:moveTo>
                  <a:pt x="6093" y="1"/>
                </a:moveTo>
                <a:cubicBezTo>
                  <a:pt x="6022" y="1"/>
                  <a:pt x="5907" y="1"/>
                  <a:pt x="5836" y="36"/>
                </a:cubicBezTo>
                <a:lnTo>
                  <a:pt x="2173" y="1695"/>
                </a:lnTo>
                <a:cubicBezTo>
                  <a:pt x="1951" y="1810"/>
                  <a:pt x="1916" y="2103"/>
                  <a:pt x="2031" y="2324"/>
                </a:cubicBezTo>
                <a:cubicBezTo>
                  <a:pt x="2359" y="3025"/>
                  <a:pt x="2696" y="3734"/>
                  <a:pt x="3024" y="4435"/>
                </a:cubicBezTo>
                <a:cubicBezTo>
                  <a:pt x="2102" y="4878"/>
                  <a:pt x="1215" y="5393"/>
                  <a:pt x="328" y="5907"/>
                </a:cubicBezTo>
                <a:cubicBezTo>
                  <a:pt x="71" y="6058"/>
                  <a:pt x="0" y="6351"/>
                  <a:pt x="142" y="6617"/>
                </a:cubicBezTo>
                <a:cubicBezTo>
                  <a:pt x="621" y="7459"/>
                  <a:pt x="958" y="8346"/>
                  <a:pt x="1366" y="9277"/>
                </a:cubicBezTo>
                <a:cubicBezTo>
                  <a:pt x="1437" y="9455"/>
                  <a:pt x="1623" y="9534"/>
                  <a:pt x="1809" y="9534"/>
                </a:cubicBezTo>
                <a:cubicBezTo>
                  <a:pt x="1916" y="9534"/>
                  <a:pt x="2031" y="9499"/>
                  <a:pt x="2102" y="9455"/>
                </a:cubicBezTo>
                <a:cubicBezTo>
                  <a:pt x="2883" y="9056"/>
                  <a:pt x="3725" y="8754"/>
                  <a:pt x="4577" y="8426"/>
                </a:cubicBezTo>
                <a:cubicBezTo>
                  <a:pt x="4949" y="9277"/>
                  <a:pt x="5321" y="10164"/>
                  <a:pt x="5721" y="11007"/>
                </a:cubicBezTo>
                <a:cubicBezTo>
                  <a:pt x="5800" y="11157"/>
                  <a:pt x="6022" y="11273"/>
                  <a:pt x="6208" y="11273"/>
                </a:cubicBezTo>
                <a:lnTo>
                  <a:pt x="6350" y="11273"/>
                </a:lnTo>
                <a:cubicBezTo>
                  <a:pt x="7131" y="10936"/>
                  <a:pt x="7902" y="10608"/>
                  <a:pt x="8718" y="10271"/>
                </a:cubicBezTo>
                <a:cubicBezTo>
                  <a:pt x="9312" y="10013"/>
                  <a:pt x="9898" y="9827"/>
                  <a:pt x="9862" y="9091"/>
                </a:cubicBezTo>
                <a:cubicBezTo>
                  <a:pt x="9862" y="8346"/>
                  <a:pt x="9419" y="7610"/>
                  <a:pt x="9233" y="6909"/>
                </a:cubicBezTo>
                <a:cubicBezTo>
                  <a:pt x="9126" y="6501"/>
                  <a:pt x="9383" y="6466"/>
                  <a:pt x="9756" y="6280"/>
                </a:cubicBezTo>
                <a:cubicBezTo>
                  <a:pt x="10119" y="6093"/>
                  <a:pt x="10527" y="5907"/>
                  <a:pt x="10900" y="5730"/>
                </a:cubicBezTo>
                <a:cubicBezTo>
                  <a:pt x="11122" y="5650"/>
                  <a:pt x="11193" y="5357"/>
                  <a:pt x="11157" y="5171"/>
                </a:cubicBezTo>
                <a:cubicBezTo>
                  <a:pt x="10900" y="4133"/>
                  <a:pt x="10598" y="3105"/>
                  <a:pt x="10306" y="2067"/>
                </a:cubicBezTo>
                <a:cubicBezTo>
                  <a:pt x="10235" y="1845"/>
                  <a:pt x="10013" y="1695"/>
                  <a:pt x="9827" y="1695"/>
                </a:cubicBezTo>
                <a:cubicBezTo>
                  <a:pt x="9756" y="1695"/>
                  <a:pt x="9641" y="1739"/>
                  <a:pt x="9570" y="1774"/>
                </a:cubicBezTo>
                <a:cubicBezTo>
                  <a:pt x="9197" y="1961"/>
                  <a:pt x="8018" y="2510"/>
                  <a:pt x="7831" y="2510"/>
                </a:cubicBezTo>
                <a:cubicBezTo>
                  <a:pt x="7716" y="2510"/>
                  <a:pt x="7645" y="2546"/>
                  <a:pt x="7610" y="2546"/>
                </a:cubicBezTo>
                <a:cubicBezTo>
                  <a:pt x="7539" y="2546"/>
                  <a:pt x="7494" y="2475"/>
                  <a:pt x="7388" y="2289"/>
                </a:cubicBezTo>
                <a:cubicBezTo>
                  <a:pt x="7051" y="1624"/>
                  <a:pt x="6794" y="887"/>
                  <a:pt x="6501" y="222"/>
                </a:cubicBezTo>
                <a:cubicBezTo>
                  <a:pt x="6430" y="36"/>
                  <a:pt x="6279" y="1"/>
                  <a:pt x="60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24"/>
          <p:cNvSpPr/>
          <p:nvPr/>
        </p:nvSpPr>
        <p:spPr>
          <a:xfrm flipH="1">
            <a:off x="363189" y="186451"/>
            <a:ext cx="353394" cy="413843"/>
          </a:xfrm>
          <a:custGeom>
            <a:avLst/>
            <a:gdLst/>
            <a:ahLst/>
            <a:cxnLst/>
            <a:rect l="l" t="t" r="r" b="b"/>
            <a:pathLst>
              <a:path w="6688" h="7832" extrusionOk="0">
                <a:moveTo>
                  <a:pt x="3663" y="1659"/>
                </a:moveTo>
                <a:cubicBezTo>
                  <a:pt x="4364" y="2883"/>
                  <a:pt x="4993" y="4133"/>
                  <a:pt x="5437" y="5463"/>
                </a:cubicBezTo>
                <a:cubicBezTo>
                  <a:pt x="4106" y="5942"/>
                  <a:pt x="2732" y="6350"/>
                  <a:pt x="1366" y="6687"/>
                </a:cubicBezTo>
                <a:cubicBezTo>
                  <a:pt x="2146" y="5020"/>
                  <a:pt x="2883" y="3326"/>
                  <a:pt x="3663" y="1659"/>
                </a:cubicBezTo>
                <a:close/>
                <a:moveTo>
                  <a:pt x="3441" y="0"/>
                </a:moveTo>
                <a:cubicBezTo>
                  <a:pt x="3255" y="0"/>
                  <a:pt x="3104" y="71"/>
                  <a:pt x="2998" y="293"/>
                </a:cubicBezTo>
                <a:cubicBezTo>
                  <a:pt x="1889" y="2546"/>
                  <a:pt x="852" y="4878"/>
                  <a:pt x="71" y="7237"/>
                </a:cubicBezTo>
                <a:cubicBezTo>
                  <a:pt x="0" y="7574"/>
                  <a:pt x="257" y="7831"/>
                  <a:pt x="559" y="7831"/>
                </a:cubicBezTo>
                <a:lnTo>
                  <a:pt x="665" y="7831"/>
                </a:lnTo>
                <a:cubicBezTo>
                  <a:pt x="2554" y="7388"/>
                  <a:pt x="4399" y="6829"/>
                  <a:pt x="6244" y="6315"/>
                </a:cubicBezTo>
                <a:cubicBezTo>
                  <a:pt x="6501" y="6244"/>
                  <a:pt x="6687" y="5942"/>
                  <a:pt x="6616" y="5650"/>
                </a:cubicBezTo>
                <a:cubicBezTo>
                  <a:pt x="6102" y="3876"/>
                  <a:pt x="5392" y="2173"/>
                  <a:pt x="4435" y="586"/>
                </a:cubicBezTo>
                <a:cubicBezTo>
                  <a:pt x="4328" y="364"/>
                  <a:pt x="4142" y="293"/>
                  <a:pt x="3991" y="293"/>
                </a:cubicBezTo>
                <a:cubicBezTo>
                  <a:pt x="3840" y="107"/>
                  <a:pt x="3663" y="0"/>
                  <a:pt x="34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2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35"/>
          <p:cNvSpPr txBox="1">
            <a:spLocks noGrp="1"/>
          </p:cNvSpPr>
          <p:nvPr>
            <p:ph type="title"/>
          </p:nvPr>
        </p:nvSpPr>
        <p:spPr>
          <a:xfrm>
            <a:off x="2109925" y="1139900"/>
            <a:ext cx="4924200" cy="15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49" name="Google Shape;1049;p35"/>
          <p:cNvSpPr txBox="1">
            <a:spLocks noGrp="1"/>
          </p:cNvSpPr>
          <p:nvPr>
            <p:ph type="subTitle" idx="1"/>
          </p:nvPr>
        </p:nvSpPr>
        <p:spPr>
          <a:xfrm>
            <a:off x="2549400" y="2829200"/>
            <a:ext cx="4045200" cy="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050" name="Google Shape;1050;p35"/>
          <p:cNvGrpSpPr/>
          <p:nvPr/>
        </p:nvGrpSpPr>
        <p:grpSpPr>
          <a:xfrm>
            <a:off x="504250" y="425025"/>
            <a:ext cx="8349300" cy="4293475"/>
            <a:chOff x="504250" y="425025"/>
            <a:chExt cx="8349300" cy="4293475"/>
          </a:xfrm>
        </p:grpSpPr>
        <p:cxnSp>
          <p:nvCxnSpPr>
            <p:cNvPr id="1051" name="Google Shape;1051;p35"/>
            <p:cNvCxnSpPr/>
            <p:nvPr/>
          </p:nvCxnSpPr>
          <p:spPr>
            <a:xfrm>
              <a:off x="504250" y="425025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35"/>
            <p:cNvCxnSpPr/>
            <p:nvPr/>
          </p:nvCxnSpPr>
          <p:spPr>
            <a:xfrm>
              <a:off x="504250" y="731702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35"/>
            <p:cNvCxnSpPr/>
            <p:nvPr/>
          </p:nvCxnSpPr>
          <p:spPr>
            <a:xfrm>
              <a:off x="504250" y="1038379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35"/>
            <p:cNvCxnSpPr/>
            <p:nvPr/>
          </p:nvCxnSpPr>
          <p:spPr>
            <a:xfrm>
              <a:off x="504250" y="1345055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35"/>
            <p:cNvCxnSpPr/>
            <p:nvPr/>
          </p:nvCxnSpPr>
          <p:spPr>
            <a:xfrm>
              <a:off x="504250" y="1651732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35"/>
            <p:cNvCxnSpPr/>
            <p:nvPr/>
          </p:nvCxnSpPr>
          <p:spPr>
            <a:xfrm>
              <a:off x="504250" y="1958409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35"/>
            <p:cNvCxnSpPr/>
            <p:nvPr/>
          </p:nvCxnSpPr>
          <p:spPr>
            <a:xfrm>
              <a:off x="504250" y="2265086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35"/>
            <p:cNvCxnSpPr/>
            <p:nvPr/>
          </p:nvCxnSpPr>
          <p:spPr>
            <a:xfrm>
              <a:off x="504250" y="2571763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35"/>
            <p:cNvCxnSpPr/>
            <p:nvPr/>
          </p:nvCxnSpPr>
          <p:spPr>
            <a:xfrm>
              <a:off x="504250" y="2878439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35"/>
            <p:cNvCxnSpPr/>
            <p:nvPr/>
          </p:nvCxnSpPr>
          <p:spPr>
            <a:xfrm>
              <a:off x="504250" y="3185116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35"/>
            <p:cNvCxnSpPr/>
            <p:nvPr/>
          </p:nvCxnSpPr>
          <p:spPr>
            <a:xfrm>
              <a:off x="504250" y="3491793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35"/>
            <p:cNvCxnSpPr/>
            <p:nvPr/>
          </p:nvCxnSpPr>
          <p:spPr>
            <a:xfrm>
              <a:off x="504250" y="3798470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35"/>
            <p:cNvCxnSpPr/>
            <p:nvPr/>
          </p:nvCxnSpPr>
          <p:spPr>
            <a:xfrm>
              <a:off x="504250" y="4105146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4" name="Google Shape;1064;p35"/>
            <p:cNvCxnSpPr/>
            <p:nvPr/>
          </p:nvCxnSpPr>
          <p:spPr>
            <a:xfrm>
              <a:off x="504250" y="4411823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5" name="Google Shape;1065;p35"/>
            <p:cNvCxnSpPr/>
            <p:nvPr/>
          </p:nvCxnSpPr>
          <p:spPr>
            <a:xfrm>
              <a:off x="504250" y="4718500"/>
              <a:ext cx="8349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66" name="Google Shape;1066;p35"/>
          <p:cNvSpPr/>
          <p:nvPr/>
        </p:nvSpPr>
        <p:spPr>
          <a:xfrm>
            <a:off x="906777" y="1539632"/>
            <a:ext cx="760497" cy="765175"/>
          </a:xfrm>
          <a:custGeom>
            <a:avLst/>
            <a:gdLst/>
            <a:ahLst/>
            <a:cxnLst/>
            <a:rect l="l" t="t" r="r" b="b"/>
            <a:pathLst>
              <a:path w="15078" h="15170" extrusionOk="0">
                <a:moveTo>
                  <a:pt x="8654" y="1001"/>
                </a:moveTo>
                <a:cubicBezTo>
                  <a:pt x="10762" y="1001"/>
                  <a:pt x="12717" y="2427"/>
                  <a:pt x="13374" y="4399"/>
                </a:cubicBezTo>
                <a:cubicBezTo>
                  <a:pt x="14119" y="6651"/>
                  <a:pt x="12975" y="9170"/>
                  <a:pt x="10900" y="10199"/>
                </a:cubicBezTo>
                <a:cubicBezTo>
                  <a:pt x="10643" y="10314"/>
                  <a:pt x="10607" y="10571"/>
                  <a:pt x="10643" y="10793"/>
                </a:cubicBezTo>
                <a:cubicBezTo>
                  <a:pt x="10758" y="11609"/>
                  <a:pt x="10935" y="12380"/>
                  <a:pt x="11086" y="13161"/>
                </a:cubicBezTo>
                <a:cubicBezTo>
                  <a:pt x="10457" y="12602"/>
                  <a:pt x="9791" y="12123"/>
                  <a:pt x="9126" y="11564"/>
                </a:cubicBezTo>
                <a:cubicBezTo>
                  <a:pt x="8997" y="11436"/>
                  <a:pt x="8857" y="11382"/>
                  <a:pt x="8725" y="11382"/>
                </a:cubicBezTo>
                <a:cubicBezTo>
                  <a:pt x="8630" y="11382"/>
                  <a:pt x="8539" y="11410"/>
                  <a:pt x="8461" y="11458"/>
                </a:cubicBezTo>
                <a:cubicBezTo>
                  <a:pt x="8408" y="11440"/>
                  <a:pt x="8352" y="11431"/>
                  <a:pt x="8297" y="11431"/>
                </a:cubicBezTo>
                <a:cubicBezTo>
                  <a:pt x="8242" y="11431"/>
                  <a:pt x="8186" y="11440"/>
                  <a:pt x="8133" y="11458"/>
                </a:cubicBezTo>
                <a:cubicBezTo>
                  <a:pt x="7573" y="11662"/>
                  <a:pt x="6988" y="11760"/>
                  <a:pt x="6408" y="11760"/>
                </a:cubicBezTo>
                <a:cubicBezTo>
                  <a:pt x="4993" y="11760"/>
                  <a:pt x="3604" y="11178"/>
                  <a:pt x="2661" y="10128"/>
                </a:cubicBezTo>
                <a:cubicBezTo>
                  <a:pt x="1224" y="8540"/>
                  <a:pt x="1144" y="5986"/>
                  <a:pt x="2253" y="4212"/>
                </a:cubicBezTo>
                <a:cubicBezTo>
                  <a:pt x="2883" y="3219"/>
                  <a:pt x="3885" y="2554"/>
                  <a:pt x="4914" y="2075"/>
                </a:cubicBezTo>
                <a:cubicBezTo>
                  <a:pt x="6058" y="1516"/>
                  <a:pt x="7317" y="1037"/>
                  <a:pt x="8576" y="1002"/>
                </a:cubicBezTo>
                <a:cubicBezTo>
                  <a:pt x="8602" y="1001"/>
                  <a:pt x="8628" y="1001"/>
                  <a:pt x="8654" y="1001"/>
                </a:cubicBezTo>
                <a:close/>
                <a:moveTo>
                  <a:pt x="8943" y="0"/>
                </a:moveTo>
                <a:cubicBezTo>
                  <a:pt x="7752" y="0"/>
                  <a:pt x="6593" y="371"/>
                  <a:pt x="5508" y="816"/>
                </a:cubicBezTo>
                <a:cubicBezTo>
                  <a:pt x="4213" y="1330"/>
                  <a:pt x="2954" y="1960"/>
                  <a:pt x="1996" y="2997"/>
                </a:cubicBezTo>
                <a:cubicBezTo>
                  <a:pt x="293" y="4842"/>
                  <a:pt x="0" y="7760"/>
                  <a:pt x="1260" y="9941"/>
                </a:cubicBezTo>
                <a:cubicBezTo>
                  <a:pt x="2310" y="11769"/>
                  <a:pt x="4336" y="12810"/>
                  <a:pt x="6376" y="12810"/>
                </a:cubicBezTo>
                <a:cubicBezTo>
                  <a:pt x="7058" y="12810"/>
                  <a:pt x="7741" y="12694"/>
                  <a:pt x="8390" y="12451"/>
                </a:cubicBezTo>
                <a:lnTo>
                  <a:pt x="8426" y="12496"/>
                </a:lnTo>
                <a:cubicBezTo>
                  <a:pt x="9534" y="13303"/>
                  <a:pt x="10572" y="14269"/>
                  <a:pt x="11716" y="15076"/>
                </a:cubicBezTo>
                <a:cubicBezTo>
                  <a:pt x="11804" y="15141"/>
                  <a:pt x="11897" y="15170"/>
                  <a:pt x="11987" y="15170"/>
                </a:cubicBezTo>
                <a:cubicBezTo>
                  <a:pt x="12317" y="15170"/>
                  <a:pt x="12615" y="14795"/>
                  <a:pt x="12532" y="14447"/>
                </a:cubicBezTo>
                <a:cubicBezTo>
                  <a:pt x="12159" y="13303"/>
                  <a:pt x="11973" y="12123"/>
                  <a:pt x="11751" y="10944"/>
                </a:cubicBezTo>
                <a:cubicBezTo>
                  <a:pt x="13782" y="9755"/>
                  <a:pt x="15077" y="7396"/>
                  <a:pt x="14784" y="5028"/>
                </a:cubicBezTo>
                <a:cubicBezTo>
                  <a:pt x="14447" y="2518"/>
                  <a:pt x="12346" y="443"/>
                  <a:pt x="9871" y="79"/>
                </a:cubicBezTo>
                <a:cubicBezTo>
                  <a:pt x="9560" y="25"/>
                  <a:pt x="9251" y="0"/>
                  <a:pt x="8943" y="0"/>
                </a:cubicBezTo>
                <a:close/>
              </a:path>
            </a:pathLst>
          </a:custGeom>
          <a:solidFill>
            <a:srgbClr val="FFDE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35"/>
          <p:cNvSpPr/>
          <p:nvPr/>
        </p:nvSpPr>
        <p:spPr>
          <a:xfrm>
            <a:off x="8217131" y="3035876"/>
            <a:ext cx="490303" cy="538851"/>
          </a:xfrm>
          <a:custGeom>
            <a:avLst/>
            <a:gdLst/>
            <a:ahLst/>
            <a:cxnLst/>
            <a:rect l="l" t="t" r="r" b="b"/>
            <a:pathLst>
              <a:path w="9721" h="10683" extrusionOk="0">
                <a:moveTo>
                  <a:pt x="5697" y="945"/>
                </a:moveTo>
                <a:cubicBezTo>
                  <a:pt x="6705" y="945"/>
                  <a:pt x="7693" y="1422"/>
                  <a:pt x="8169" y="2325"/>
                </a:cubicBezTo>
                <a:cubicBezTo>
                  <a:pt x="8683" y="3434"/>
                  <a:pt x="8169" y="4879"/>
                  <a:pt x="7060" y="5394"/>
                </a:cubicBezTo>
                <a:cubicBezTo>
                  <a:pt x="6624" y="5599"/>
                  <a:pt x="6096" y="5716"/>
                  <a:pt x="5573" y="5716"/>
                </a:cubicBezTo>
                <a:cubicBezTo>
                  <a:pt x="4585" y="5716"/>
                  <a:pt x="3616" y="5300"/>
                  <a:pt x="3326" y="4285"/>
                </a:cubicBezTo>
                <a:cubicBezTo>
                  <a:pt x="2918" y="3070"/>
                  <a:pt x="3734" y="1110"/>
                  <a:pt x="5206" y="1030"/>
                </a:cubicBezTo>
                <a:cubicBezTo>
                  <a:pt x="5286" y="1030"/>
                  <a:pt x="5357" y="995"/>
                  <a:pt x="5393" y="959"/>
                </a:cubicBezTo>
                <a:cubicBezTo>
                  <a:pt x="5494" y="949"/>
                  <a:pt x="5596" y="945"/>
                  <a:pt x="5697" y="945"/>
                </a:cubicBezTo>
                <a:close/>
                <a:moveTo>
                  <a:pt x="6120" y="1"/>
                </a:moveTo>
                <a:cubicBezTo>
                  <a:pt x="5774" y="1"/>
                  <a:pt x="5429" y="60"/>
                  <a:pt x="5100" y="188"/>
                </a:cubicBezTo>
                <a:cubicBezTo>
                  <a:pt x="5100" y="188"/>
                  <a:pt x="5065" y="223"/>
                  <a:pt x="5020" y="223"/>
                </a:cubicBezTo>
                <a:cubicBezTo>
                  <a:pt x="3211" y="409"/>
                  <a:pt x="2067" y="2476"/>
                  <a:pt x="2324" y="4178"/>
                </a:cubicBezTo>
                <a:cubicBezTo>
                  <a:pt x="2404" y="4657"/>
                  <a:pt x="2510" y="4986"/>
                  <a:pt x="2732" y="5358"/>
                </a:cubicBezTo>
                <a:cubicBezTo>
                  <a:pt x="2732" y="5358"/>
                  <a:pt x="2626" y="5509"/>
                  <a:pt x="2546" y="5615"/>
                </a:cubicBezTo>
                <a:cubicBezTo>
                  <a:pt x="1960" y="6396"/>
                  <a:pt x="1402" y="7167"/>
                  <a:pt x="887" y="8019"/>
                </a:cubicBezTo>
                <a:cubicBezTo>
                  <a:pt x="479" y="8719"/>
                  <a:pt x="0" y="9384"/>
                  <a:pt x="0" y="10236"/>
                </a:cubicBezTo>
                <a:cubicBezTo>
                  <a:pt x="0" y="10444"/>
                  <a:pt x="195" y="10683"/>
                  <a:pt x="402" y="10683"/>
                </a:cubicBezTo>
                <a:cubicBezTo>
                  <a:pt x="416" y="10683"/>
                  <a:pt x="430" y="10681"/>
                  <a:pt x="444" y="10679"/>
                </a:cubicBezTo>
                <a:cubicBezTo>
                  <a:pt x="1251" y="10608"/>
                  <a:pt x="1659" y="9642"/>
                  <a:pt x="2067" y="9012"/>
                </a:cubicBezTo>
                <a:cubicBezTo>
                  <a:pt x="2697" y="8125"/>
                  <a:pt x="3291" y="7238"/>
                  <a:pt x="3876" y="6316"/>
                </a:cubicBezTo>
                <a:cubicBezTo>
                  <a:pt x="4380" y="6558"/>
                  <a:pt x="4964" y="6679"/>
                  <a:pt x="5565" y="6679"/>
                </a:cubicBezTo>
                <a:cubicBezTo>
                  <a:pt x="6063" y="6679"/>
                  <a:pt x="6574" y="6596"/>
                  <a:pt x="7060" y="6431"/>
                </a:cubicBezTo>
                <a:cubicBezTo>
                  <a:pt x="8718" y="5837"/>
                  <a:pt x="9721" y="3992"/>
                  <a:pt x="9233" y="2254"/>
                </a:cubicBezTo>
                <a:cubicBezTo>
                  <a:pt x="8851" y="924"/>
                  <a:pt x="7482" y="1"/>
                  <a:pt x="6120" y="1"/>
                </a:cubicBezTo>
                <a:close/>
              </a:path>
            </a:pathLst>
          </a:custGeom>
          <a:solidFill>
            <a:srgbClr val="FFDE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35"/>
          <p:cNvSpPr/>
          <p:nvPr/>
        </p:nvSpPr>
        <p:spPr>
          <a:xfrm rot="1920897">
            <a:off x="985425" y="501825"/>
            <a:ext cx="603190" cy="666125"/>
          </a:xfrm>
          <a:custGeom>
            <a:avLst/>
            <a:gdLst/>
            <a:ahLst/>
            <a:cxnLst/>
            <a:rect l="l" t="t" r="r" b="b"/>
            <a:pathLst>
              <a:path w="8635" h="9535" extrusionOk="0">
                <a:moveTo>
                  <a:pt x="4504" y="1142"/>
                </a:moveTo>
                <a:cubicBezTo>
                  <a:pt x="4738" y="1142"/>
                  <a:pt x="4848" y="1493"/>
                  <a:pt x="4950" y="1739"/>
                </a:cubicBezTo>
                <a:cubicBezTo>
                  <a:pt x="5100" y="1961"/>
                  <a:pt x="6945" y="5357"/>
                  <a:pt x="7317" y="6138"/>
                </a:cubicBezTo>
                <a:cubicBezTo>
                  <a:pt x="7060" y="6102"/>
                  <a:pt x="6839" y="6067"/>
                  <a:pt x="6581" y="6023"/>
                </a:cubicBezTo>
                <a:cubicBezTo>
                  <a:pt x="6540" y="6015"/>
                  <a:pt x="6499" y="6011"/>
                  <a:pt x="6461" y="6011"/>
                </a:cubicBezTo>
                <a:cubicBezTo>
                  <a:pt x="6155" y="6011"/>
                  <a:pt x="5960" y="6251"/>
                  <a:pt x="6023" y="6581"/>
                </a:cubicBezTo>
                <a:cubicBezTo>
                  <a:pt x="6058" y="7060"/>
                  <a:pt x="6094" y="7876"/>
                  <a:pt x="6209" y="8355"/>
                </a:cubicBezTo>
                <a:cubicBezTo>
                  <a:pt x="6138" y="8426"/>
                  <a:pt x="5916" y="8426"/>
                  <a:pt x="5650" y="8462"/>
                </a:cubicBezTo>
                <a:cubicBezTo>
                  <a:pt x="4728" y="8506"/>
                  <a:pt x="3655" y="8541"/>
                  <a:pt x="2732" y="8577"/>
                </a:cubicBezTo>
                <a:cubicBezTo>
                  <a:pt x="2768" y="7983"/>
                  <a:pt x="2812" y="7397"/>
                  <a:pt x="2919" y="6803"/>
                </a:cubicBezTo>
                <a:cubicBezTo>
                  <a:pt x="2954" y="6581"/>
                  <a:pt x="2883" y="6431"/>
                  <a:pt x="2732" y="6324"/>
                </a:cubicBezTo>
                <a:cubicBezTo>
                  <a:pt x="2671" y="6193"/>
                  <a:pt x="2522" y="6096"/>
                  <a:pt x="2339" y="6096"/>
                </a:cubicBezTo>
                <a:cubicBezTo>
                  <a:pt x="2311" y="6096"/>
                  <a:pt x="2282" y="6098"/>
                  <a:pt x="2253" y="6102"/>
                </a:cubicBezTo>
                <a:cubicBezTo>
                  <a:pt x="1925" y="6138"/>
                  <a:pt x="1624" y="6209"/>
                  <a:pt x="1331" y="6289"/>
                </a:cubicBezTo>
                <a:cubicBezTo>
                  <a:pt x="1775" y="5544"/>
                  <a:pt x="4142" y="1225"/>
                  <a:pt x="4471" y="1145"/>
                </a:cubicBezTo>
                <a:cubicBezTo>
                  <a:pt x="4482" y="1143"/>
                  <a:pt x="4493" y="1142"/>
                  <a:pt x="4504" y="1142"/>
                </a:cubicBezTo>
                <a:close/>
                <a:moveTo>
                  <a:pt x="4586" y="1"/>
                </a:moveTo>
                <a:cubicBezTo>
                  <a:pt x="4063" y="1"/>
                  <a:pt x="3770" y="338"/>
                  <a:pt x="3513" y="701"/>
                </a:cubicBezTo>
                <a:cubicBezTo>
                  <a:pt x="3105" y="1331"/>
                  <a:pt x="852" y="5216"/>
                  <a:pt x="152" y="6546"/>
                </a:cubicBezTo>
                <a:cubicBezTo>
                  <a:pt x="1" y="6839"/>
                  <a:pt x="187" y="7211"/>
                  <a:pt x="551" y="7211"/>
                </a:cubicBezTo>
                <a:cubicBezTo>
                  <a:pt x="994" y="7211"/>
                  <a:pt x="1482" y="7211"/>
                  <a:pt x="1925" y="7131"/>
                </a:cubicBezTo>
                <a:lnTo>
                  <a:pt x="1925" y="7131"/>
                </a:lnTo>
                <a:cubicBezTo>
                  <a:pt x="1810" y="7761"/>
                  <a:pt x="1775" y="8426"/>
                  <a:pt x="1810" y="9056"/>
                </a:cubicBezTo>
                <a:cubicBezTo>
                  <a:pt x="1845" y="9313"/>
                  <a:pt x="2032" y="9535"/>
                  <a:pt x="2289" y="9535"/>
                </a:cubicBezTo>
                <a:cubicBezTo>
                  <a:pt x="3034" y="9464"/>
                  <a:pt x="5987" y="9428"/>
                  <a:pt x="6652" y="9277"/>
                </a:cubicBezTo>
                <a:cubicBezTo>
                  <a:pt x="7060" y="9171"/>
                  <a:pt x="7202" y="8905"/>
                  <a:pt x="7202" y="8506"/>
                </a:cubicBezTo>
                <a:cubicBezTo>
                  <a:pt x="7202" y="8018"/>
                  <a:pt x="7096" y="7504"/>
                  <a:pt x="6980" y="6989"/>
                </a:cubicBezTo>
                <a:lnTo>
                  <a:pt x="6980" y="6989"/>
                </a:lnTo>
                <a:cubicBezTo>
                  <a:pt x="7317" y="7025"/>
                  <a:pt x="7646" y="7096"/>
                  <a:pt x="7983" y="7131"/>
                </a:cubicBezTo>
                <a:cubicBezTo>
                  <a:pt x="8007" y="7135"/>
                  <a:pt x="8033" y="7137"/>
                  <a:pt x="8059" y="7137"/>
                </a:cubicBezTo>
                <a:cubicBezTo>
                  <a:pt x="8335" y="7137"/>
                  <a:pt x="8635" y="6922"/>
                  <a:pt x="8497" y="6581"/>
                </a:cubicBezTo>
                <a:cubicBezTo>
                  <a:pt x="7983" y="5287"/>
                  <a:pt x="6058" y="1482"/>
                  <a:pt x="5650" y="852"/>
                </a:cubicBezTo>
                <a:cubicBezTo>
                  <a:pt x="5393" y="480"/>
                  <a:pt x="5100" y="36"/>
                  <a:pt x="4586" y="1"/>
                </a:cubicBezTo>
                <a:close/>
              </a:path>
            </a:pathLst>
          </a:custGeom>
          <a:solidFill>
            <a:srgbClr val="75E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35"/>
          <p:cNvSpPr/>
          <p:nvPr/>
        </p:nvSpPr>
        <p:spPr>
          <a:xfrm rot="2272006">
            <a:off x="901359" y="4059282"/>
            <a:ext cx="1219582" cy="692485"/>
          </a:xfrm>
          <a:custGeom>
            <a:avLst/>
            <a:gdLst/>
            <a:ahLst/>
            <a:cxnLst/>
            <a:rect l="l" t="t" r="r" b="b"/>
            <a:pathLst>
              <a:path w="24180" h="13729" extrusionOk="0">
                <a:moveTo>
                  <a:pt x="9408" y="1204"/>
                </a:moveTo>
                <a:cubicBezTo>
                  <a:pt x="11003" y="1204"/>
                  <a:pt x="12447" y="2690"/>
                  <a:pt x="12416" y="4263"/>
                </a:cubicBezTo>
                <a:cubicBezTo>
                  <a:pt x="12416" y="4648"/>
                  <a:pt x="12722" y="4854"/>
                  <a:pt x="13027" y="4854"/>
                </a:cubicBezTo>
                <a:cubicBezTo>
                  <a:pt x="13219" y="4854"/>
                  <a:pt x="13411" y="4772"/>
                  <a:pt x="13525" y="4600"/>
                </a:cubicBezTo>
                <a:cubicBezTo>
                  <a:pt x="14447" y="3198"/>
                  <a:pt x="16044" y="2383"/>
                  <a:pt x="17702" y="2383"/>
                </a:cubicBezTo>
                <a:cubicBezTo>
                  <a:pt x="19405" y="2383"/>
                  <a:pt x="20877" y="3420"/>
                  <a:pt x="21657" y="4928"/>
                </a:cubicBezTo>
                <a:cubicBezTo>
                  <a:pt x="22429" y="6444"/>
                  <a:pt x="22207" y="8254"/>
                  <a:pt x="21028" y="9513"/>
                </a:cubicBezTo>
                <a:cubicBezTo>
                  <a:pt x="20478" y="10107"/>
                  <a:pt x="19768" y="10551"/>
                  <a:pt x="18961" y="10772"/>
                </a:cubicBezTo>
                <a:cubicBezTo>
                  <a:pt x="18753" y="10829"/>
                  <a:pt x="18359" y="10892"/>
                  <a:pt x="17958" y="10892"/>
                </a:cubicBezTo>
                <a:cubicBezTo>
                  <a:pt x="17352" y="10892"/>
                  <a:pt x="16730" y="10747"/>
                  <a:pt x="16709" y="10214"/>
                </a:cubicBezTo>
                <a:cubicBezTo>
                  <a:pt x="16681" y="9870"/>
                  <a:pt x="16369" y="9623"/>
                  <a:pt x="16076" y="9623"/>
                </a:cubicBezTo>
                <a:cubicBezTo>
                  <a:pt x="15901" y="9623"/>
                  <a:pt x="15732" y="9712"/>
                  <a:pt x="15636" y="9921"/>
                </a:cubicBezTo>
                <a:cubicBezTo>
                  <a:pt x="15414" y="10364"/>
                  <a:pt x="15263" y="10772"/>
                  <a:pt x="14891" y="11180"/>
                </a:cubicBezTo>
                <a:cubicBezTo>
                  <a:pt x="14563" y="11508"/>
                  <a:pt x="14155" y="11845"/>
                  <a:pt x="13747" y="12067"/>
                </a:cubicBezTo>
                <a:cubicBezTo>
                  <a:pt x="13022" y="12483"/>
                  <a:pt x="12165" y="12736"/>
                  <a:pt x="11329" y="12736"/>
                </a:cubicBezTo>
                <a:cubicBezTo>
                  <a:pt x="11275" y="12736"/>
                  <a:pt x="11220" y="12735"/>
                  <a:pt x="11166" y="12732"/>
                </a:cubicBezTo>
                <a:cubicBezTo>
                  <a:pt x="9241" y="12653"/>
                  <a:pt x="7618" y="11358"/>
                  <a:pt x="6838" y="9664"/>
                </a:cubicBezTo>
                <a:cubicBezTo>
                  <a:pt x="6762" y="9478"/>
                  <a:pt x="6558" y="9384"/>
                  <a:pt x="6356" y="9384"/>
                </a:cubicBezTo>
                <a:cubicBezTo>
                  <a:pt x="6153" y="9384"/>
                  <a:pt x="5951" y="9478"/>
                  <a:pt x="5880" y="9664"/>
                </a:cubicBezTo>
                <a:cubicBezTo>
                  <a:pt x="5543" y="10364"/>
                  <a:pt x="5064" y="10879"/>
                  <a:pt x="4213" y="11065"/>
                </a:cubicBezTo>
                <a:cubicBezTo>
                  <a:pt x="4087" y="11087"/>
                  <a:pt x="3963" y="11098"/>
                  <a:pt x="3842" y="11098"/>
                </a:cubicBezTo>
                <a:cubicBezTo>
                  <a:pt x="3140" y="11098"/>
                  <a:pt x="2519" y="10735"/>
                  <a:pt x="2111" y="10107"/>
                </a:cubicBezTo>
                <a:cubicBezTo>
                  <a:pt x="1259" y="8777"/>
                  <a:pt x="2111" y="7189"/>
                  <a:pt x="3512" y="6888"/>
                </a:cubicBezTo>
                <a:cubicBezTo>
                  <a:pt x="3512" y="6923"/>
                  <a:pt x="3548" y="6923"/>
                  <a:pt x="3548" y="6968"/>
                </a:cubicBezTo>
                <a:cubicBezTo>
                  <a:pt x="3662" y="7149"/>
                  <a:pt x="3822" y="7225"/>
                  <a:pt x="3981" y="7225"/>
                </a:cubicBezTo>
                <a:cubicBezTo>
                  <a:pt x="4242" y="7225"/>
                  <a:pt x="4500" y="7021"/>
                  <a:pt x="4550" y="6746"/>
                </a:cubicBezTo>
                <a:cubicBezTo>
                  <a:pt x="4807" y="6524"/>
                  <a:pt x="4771" y="5966"/>
                  <a:pt x="4363" y="5815"/>
                </a:cubicBezTo>
                <a:cubicBezTo>
                  <a:pt x="4450" y="5481"/>
                  <a:pt x="4775" y="5265"/>
                  <a:pt x="5107" y="5265"/>
                </a:cubicBezTo>
                <a:cubicBezTo>
                  <a:pt x="5356" y="5265"/>
                  <a:pt x="5609" y="5387"/>
                  <a:pt x="5765" y="5673"/>
                </a:cubicBezTo>
                <a:cubicBezTo>
                  <a:pt x="5800" y="5779"/>
                  <a:pt x="5845" y="5895"/>
                  <a:pt x="5880" y="6001"/>
                </a:cubicBezTo>
                <a:cubicBezTo>
                  <a:pt x="5980" y="6216"/>
                  <a:pt x="6158" y="6306"/>
                  <a:pt x="6342" y="6306"/>
                </a:cubicBezTo>
                <a:cubicBezTo>
                  <a:pt x="6699" y="6306"/>
                  <a:pt x="7082" y="5972"/>
                  <a:pt x="6989" y="5558"/>
                </a:cubicBezTo>
                <a:cubicBezTo>
                  <a:pt x="6953" y="5371"/>
                  <a:pt x="6873" y="5229"/>
                  <a:pt x="6802" y="5043"/>
                </a:cubicBezTo>
                <a:cubicBezTo>
                  <a:pt x="6323" y="3598"/>
                  <a:pt x="7210" y="1753"/>
                  <a:pt x="8683" y="1309"/>
                </a:cubicBezTo>
                <a:cubicBezTo>
                  <a:pt x="8925" y="1238"/>
                  <a:pt x="9168" y="1204"/>
                  <a:pt x="9408" y="1204"/>
                </a:cubicBezTo>
                <a:close/>
                <a:moveTo>
                  <a:pt x="9462" y="1"/>
                </a:moveTo>
                <a:cubicBezTo>
                  <a:pt x="9106" y="1"/>
                  <a:pt x="8746" y="53"/>
                  <a:pt x="8390" y="165"/>
                </a:cubicBezTo>
                <a:cubicBezTo>
                  <a:pt x="6616" y="715"/>
                  <a:pt x="5578" y="2383"/>
                  <a:pt x="5508" y="4121"/>
                </a:cubicBezTo>
                <a:cubicBezTo>
                  <a:pt x="5358" y="4075"/>
                  <a:pt x="5210" y="4053"/>
                  <a:pt x="5062" y="4053"/>
                </a:cubicBezTo>
                <a:cubicBezTo>
                  <a:pt x="4842" y="4053"/>
                  <a:pt x="4622" y="4102"/>
                  <a:pt x="4399" y="4192"/>
                </a:cubicBezTo>
                <a:cubicBezTo>
                  <a:pt x="3734" y="4484"/>
                  <a:pt x="3326" y="5150"/>
                  <a:pt x="3290" y="5815"/>
                </a:cubicBezTo>
                <a:cubicBezTo>
                  <a:pt x="1224" y="6258"/>
                  <a:pt x="0" y="8697"/>
                  <a:pt x="1224" y="10622"/>
                </a:cubicBezTo>
                <a:cubicBezTo>
                  <a:pt x="1842" y="11580"/>
                  <a:pt x="2892" y="12054"/>
                  <a:pt x="3937" y="12054"/>
                </a:cubicBezTo>
                <a:cubicBezTo>
                  <a:pt x="4826" y="12054"/>
                  <a:pt x="5712" y="11711"/>
                  <a:pt x="6323" y="11030"/>
                </a:cubicBezTo>
                <a:cubicBezTo>
                  <a:pt x="7352" y="12617"/>
                  <a:pt x="9206" y="13690"/>
                  <a:pt x="11166" y="13726"/>
                </a:cubicBezTo>
                <a:cubicBezTo>
                  <a:pt x="11218" y="13727"/>
                  <a:pt x="11271" y="13728"/>
                  <a:pt x="11323" y="13728"/>
                </a:cubicBezTo>
                <a:cubicBezTo>
                  <a:pt x="12336" y="13728"/>
                  <a:pt x="13349" y="13407"/>
                  <a:pt x="14225" y="12910"/>
                </a:cubicBezTo>
                <a:cubicBezTo>
                  <a:pt x="14855" y="12511"/>
                  <a:pt x="15556" y="11952"/>
                  <a:pt x="16079" y="11322"/>
                </a:cubicBezTo>
                <a:cubicBezTo>
                  <a:pt x="16541" y="11790"/>
                  <a:pt x="17284" y="11965"/>
                  <a:pt x="18028" y="11965"/>
                </a:cubicBezTo>
                <a:cubicBezTo>
                  <a:pt x="18526" y="11965"/>
                  <a:pt x="19024" y="11886"/>
                  <a:pt x="19440" y="11766"/>
                </a:cubicBezTo>
                <a:cubicBezTo>
                  <a:pt x="21099" y="11287"/>
                  <a:pt x="22509" y="9921"/>
                  <a:pt x="23023" y="8298"/>
                </a:cubicBezTo>
                <a:cubicBezTo>
                  <a:pt x="24179" y="4821"/>
                  <a:pt x="21220" y="1199"/>
                  <a:pt x="17728" y="1199"/>
                </a:cubicBezTo>
                <a:cubicBezTo>
                  <a:pt x="17657" y="1199"/>
                  <a:pt x="17587" y="1200"/>
                  <a:pt x="17516" y="1203"/>
                </a:cubicBezTo>
                <a:cubicBezTo>
                  <a:pt x="15964" y="1239"/>
                  <a:pt x="14527" y="1904"/>
                  <a:pt x="13418" y="2932"/>
                </a:cubicBezTo>
                <a:cubicBezTo>
                  <a:pt x="12865" y="1274"/>
                  <a:pt x="11215" y="1"/>
                  <a:pt x="9462" y="1"/>
                </a:cubicBezTo>
                <a:close/>
              </a:path>
            </a:pathLst>
          </a:custGeom>
          <a:solidFill>
            <a:srgbClr val="75E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35"/>
          <p:cNvSpPr/>
          <p:nvPr/>
        </p:nvSpPr>
        <p:spPr>
          <a:xfrm>
            <a:off x="906766" y="3131029"/>
            <a:ext cx="506897" cy="348540"/>
          </a:xfrm>
          <a:custGeom>
            <a:avLst/>
            <a:gdLst/>
            <a:ahLst/>
            <a:cxnLst/>
            <a:rect l="l" t="t" r="r" b="b"/>
            <a:pathLst>
              <a:path w="10050" h="6910" extrusionOk="0">
                <a:moveTo>
                  <a:pt x="2990" y="0"/>
                </a:moveTo>
                <a:cubicBezTo>
                  <a:pt x="2768" y="0"/>
                  <a:pt x="2546" y="187"/>
                  <a:pt x="2511" y="373"/>
                </a:cubicBezTo>
                <a:cubicBezTo>
                  <a:pt x="2254" y="1925"/>
                  <a:pt x="1961" y="3441"/>
                  <a:pt x="1659" y="4958"/>
                </a:cubicBezTo>
                <a:cubicBezTo>
                  <a:pt x="1438" y="4470"/>
                  <a:pt x="1251" y="3956"/>
                  <a:pt x="1145" y="3406"/>
                </a:cubicBezTo>
                <a:cubicBezTo>
                  <a:pt x="1074" y="3140"/>
                  <a:pt x="852" y="3033"/>
                  <a:pt x="666" y="3033"/>
                </a:cubicBezTo>
                <a:cubicBezTo>
                  <a:pt x="329" y="3033"/>
                  <a:pt x="1" y="3291"/>
                  <a:pt x="107" y="3699"/>
                </a:cubicBezTo>
                <a:cubicBezTo>
                  <a:pt x="364" y="4772"/>
                  <a:pt x="808" y="5765"/>
                  <a:pt x="1473" y="6687"/>
                </a:cubicBezTo>
                <a:cubicBezTo>
                  <a:pt x="1588" y="6838"/>
                  <a:pt x="1775" y="6909"/>
                  <a:pt x="1961" y="6909"/>
                </a:cubicBezTo>
                <a:cubicBezTo>
                  <a:pt x="2183" y="6909"/>
                  <a:pt x="2360" y="6803"/>
                  <a:pt x="2404" y="6545"/>
                </a:cubicBezTo>
                <a:cubicBezTo>
                  <a:pt x="2732" y="4692"/>
                  <a:pt x="3025" y="2847"/>
                  <a:pt x="3362" y="1003"/>
                </a:cubicBezTo>
                <a:cubicBezTo>
                  <a:pt x="4435" y="1038"/>
                  <a:pt x="7646" y="1144"/>
                  <a:pt x="8204" y="1144"/>
                </a:cubicBezTo>
                <a:cubicBezTo>
                  <a:pt x="8204" y="1144"/>
                  <a:pt x="8275" y="1189"/>
                  <a:pt x="8346" y="1189"/>
                </a:cubicBezTo>
                <a:lnTo>
                  <a:pt x="8568" y="1189"/>
                </a:lnTo>
                <a:cubicBezTo>
                  <a:pt x="8648" y="1189"/>
                  <a:pt x="8719" y="1189"/>
                  <a:pt x="8719" y="1144"/>
                </a:cubicBezTo>
                <a:lnTo>
                  <a:pt x="8719" y="1144"/>
                </a:lnTo>
                <a:cubicBezTo>
                  <a:pt x="8754" y="1224"/>
                  <a:pt x="8612" y="1925"/>
                  <a:pt x="8612" y="2031"/>
                </a:cubicBezTo>
                <a:cubicBezTo>
                  <a:pt x="8568" y="2368"/>
                  <a:pt x="8905" y="2590"/>
                  <a:pt x="9198" y="2590"/>
                </a:cubicBezTo>
                <a:cubicBezTo>
                  <a:pt x="9455" y="2590"/>
                  <a:pt x="9677" y="2439"/>
                  <a:pt x="9756" y="2182"/>
                </a:cubicBezTo>
                <a:cubicBezTo>
                  <a:pt x="9792" y="1632"/>
                  <a:pt x="10049" y="852"/>
                  <a:pt x="9677" y="373"/>
                </a:cubicBezTo>
                <a:cubicBezTo>
                  <a:pt x="9384" y="36"/>
                  <a:pt x="6723" y="0"/>
                  <a:pt x="4692" y="0"/>
                </a:cubicBezTo>
                <a:lnTo>
                  <a:pt x="3956" y="0"/>
                </a:lnTo>
                <a:cubicBezTo>
                  <a:pt x="3735" y="0"/>
                  <a:pt x="3513" y="36"/>
                  <a:pt x="3327" y="36"/>
                </a:cubicBezTo>
                <a:cubicBezTo>
                  <a:pt x="3211" y="36"/>
                  <a:pt x="3069" y="36"/>
                  <a:pt x="2990" y="0"/>
                </a:cubicBezTo>
                <a:close/>
              </a:path>
            </a:pathLst>
          </a:custGeom>
          <a:solidFill>
            <a:srgbClr val="FF8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35"/>
          <p:cNvSpPr/>
          <p:nvPr/>
        </p:nvSpPr>
        <p:spPr>
          <a:xfrm>
            <a:off x="6840798" y="461466"/>
            <a:ext cx="564547" cy="568610"/>
          </a:xfrm>
          <a:custGeom>
            <a:avLst/>
            <a:gdLst/>
            <a:ahLst/>
            <a:cxnLst/>
            <a:rect l="l" t="t" r="r" b="b"/>
            <a:pathLst>
              <a:path w="11193" h="11273" extrusionOk="0">
                <a:moveTo>
                  <a:pt x="5836" y="1109"/>
                </a:moveTo>
                <a:cubicBezTo>
                  <a:pt x="6022" y="1553"/>
                  <a:pt x="6208" y="1996"/>
                  <a:pt x="6386" y="2440"/>
                </a:cubicBezTo>
                <a:cubicBezTo>
                  <a:pt x="6537" y="2803"/>
                  <a:pt x="6652" y="3326"/>
                  <a:pt x="7051" y="3513"/>
                </a:cubicBezTo>
                <a:cubicBezTo>
                  <a:pt x="7166" y="3584"/>
                  <a:pt x="7317" y="3584"/>
                  <a:pt x="7423" y="3584"/>
                </a:cubicBezTo>
                <a:cubicBezTo>
                  <a:pt x="7760" y="3584"/>
                  <a:pt x="8053" y="3468"/>
                  <a:pt x="8310" y="3362"/>
                </a:cubicBezTo>
                <a:cubicBezTo>
                  <a:pt x="8718" y="3247"/>
                  <a:pt x="9091" y="3069"/>
                  <a:pt x="9490" y="2883"/>
                </a:cubicBezTo>
                <a:cubicBezTo>
                  <a:pt x="9641" y="3619"/>
                  <a:pt x="9862" y="4320"/>
                  <a:pt x="10049" y="5020"/>
                </a:cubicBezTo>
                <a:cubicBezTo>
                  <a:pt x="9534" y="5242"/>
                  <a:pt x="8940" y="5464"/>
                  <a:pt x="8496" y="5836"/>
                </a:cubicBezTo>
                <a:cubicBezTo>
                  <a:pt x="7982" y="6244"/>
                  <a:pt x="7982" y="6794"/>
                  <a:pt x="8159" y="7424"/>
                </a:cubicBezTo>
                <a:cubicBezTo>
                  <a:pt x="8275" y="7796"/>
                  <a:pt x="8647" y="8869"/>
                  <a:pt x="8683" y="9011"/>
                </a:cubicBezTo>
                <a:cubicBezTo>
                  <a:pt x="8603" y="9011"/>
                  <a:pt x="7095" y="9756"/>
                  <a:pt x="6466" y="10013"/>
                </a:cubicBezTo>
                <a:cubicBezTo>
                  <a:pt x="6093" y="9162"/>
                  <a:pt x="5685" y="8311"/>
                  <a:pt x="5321" y="7459"/>
                </a:cubicBezTo>
                <a:cubicBezTo>
                  <a:pt x="5206" y="7282"/>
                  <a:pt x="5055" y="7202"/>
                  <a:pt x="4878" y="7202"/>
                </a:cubicBezTo>
                <a:cubicBezTo>
                  <a:pt x="4763" y="7202"/>
                  <a:pt x="4656" y="7202"/>
                  <a:pt x="4577" y="7237"/>
                </a:cubicBezTo>
                <a:cubicBezTo>
                  <a:pt x="3769" y="7610"/>
                  <a:pt x="2989" y="7982"/>
                  <a:pt x="2173" y="8311"/>
                </a:cubicBezTo>
                <a:cubicBezTo>
                  <a:pt x="1916" y="7681"/>
                  <a:pt x="1588" y="7060"/>
                  <a:pt x="1251" y="6501"/>
                </a:cubicBezTo>
                <a:cubicBezTo>
                  <a:pt x="2102" y="5987"/>
                  <a:pt x="3024" y="5508"/>
                  <a:pt x="3947" y="5100"/>
                </a:cubicBezTo>
                <a:cubicBezTo>
                  <a:pt x="4319" y="4949"/>
                  <a:pt x="4284" y="4541"/>
                  <a:pt x="4027" y="4320"/>
                </a:cubicBezTo>
                <a:cubicBezTo>
                  <a:pt x="4027" y="4284"/>
                  <a:pt x="4027" y="4249"/>
                  <a:pt x="3991" y="4213"/>
                </a:cubicBezTo>
                <a:cubicBezTo>
                  <a:pt x="3690" y="3584"/>
                  <a:pt x="3362" y="2954"/>
                  <a:pt x="3024" y="2324"/>
                </a:cubicBezTo>
                <a:cubicBezTo>
                  <a:pt x="3991" y="1916"/>
                  <a:pt x="4914" y="1517"/>
                  <a:pt x="5836" y="1109"/>
                </a:cubicBezTo>
                <a:close/>
                <a:moveTo>
                  <a:pt x="6093" y="1"/>
                </a:moveTo>
                <a:cubicBezTo>
                  <a:pt x="6022" y="1"/>
                  <a:pt x="5907" y="1"/>
                  <a:pt x="5836" y="36"/>
                </a:cubicBezTo>
                <a:lnTo>
                  <a:pt x="2173" y="1695"/>
                </a:lnTo>
                <a:cubicBezTo>
                  <a:pt x="1951" y="1810"/>
                  <a:pt x="1916" y="2103"/>
                  <a:pt x="2031" y="2324"/>
                </a:cubicBezTo>
                <a:cubicBezTo>
                  <a:pt x="2359" y="3025"/>
                  <a:pt x="2696" y="3734"/>
                  <a:pt x="3024" y="4435"/>
                </a:cubicBezTo>
                <a:cubicBezTo>
                  <a:pt x="2102" y="4878"/>
                  <a:pt x="1215" y="5393"/>
                  <a:pt x="328" y="5907"/>
                </a:cubicBezTo>
                <a:cubicBezTo>
                  <a:pt x="71" y="6058"/>
                  <a:pt x="0" y="6351"/>
                  <a:pt x="142" y="6617"/>
                </a:cubicBezTo>
                <a:cubicBezTo>
                  <a:pt x="621" y="7459"/>
                  <a:pt x="958" y="8346"/>
                  <a:pt x="1366" y="9277"/>
                </a:cubicBezTo>
                <a:cubicBezTo>
                  <a:pt x="1437" y="9455"/>
                  <a:pt x="1623" y="9534"/>
                  <a:pt x="1809" y="9534"/>
                </a:cubicBezTo>
                <a:cubicBezTo>
                  <a:pt x="1916" y="9534"/>
                  <a:pt x="2031" y="9499"/>
                  <a:pt x="2102" y="9455"/>
                </a:cubicBezTo>
                <a:cubicBezTo>
                  <a:pt x="2883" y="9056"/>
                  <a:pt x="3725" y="8754"/>
                  <a:pt x="4577" y="8426"/>
                </a:cubicBezTo>
                <a:cubicBezTo>
                  <a:pt x="4949" y="9277"/>
                  <a:pt x="5321" y="10164"/>
                  <a:pt x="5721" y="11007"/>
                </a:cubicBezTo>
                <a:cubicBezTo>
                  <a:pt x="5800" y="11157"/>
                  <a:pt x="6022" y="11273"/>
                  <a:pt x="6208" y="11273"/>
                </a:cubicBezTo>
                <a:lnTo>
                  <a:pt x="6350" y="11273"/>
                </a:lnTo>
                <a:cubicBezTo>
                  <a:pt x="7131" y="10936"/>
                  <a:pt x="7902" y="10608"/>
                  <a:pt x="8718" y="10271"/>
                </a:cubicBezTo>
                <a:cubicBezTo>
                  <a:pt x="9312" y="10013"/>
                  <a:pt x="9898" y="9827"/>
                  <a:pt x="9862" y="9091"/>
                </a:cubicBezTo>
                <a:cubicBezTo>
                  <a:pt x="9862" y="8346"/>
                  <a:pt x="9419" y="7610"/>
                  <a:pt x="9233" y="6909"/>
                </a:cubicBezTo>
                <a:cubicBezTo>
                  <a:pt x="9126" y="6501"/>
                  <a:pt x="9383" y="6466"/>
                  <a:pt x="9756" y="6280"/>
                </a:cubicBezTo>
                <a:cubicBezTo>
                  <a:pt x="10119" y="6093"/>
                  <a:pt x="10527" y="5907"/>
                  <a:pt x="10900" y="5730"/>
                </a:cubicBezTo>
                <a:cubicBezTo>
                  <a:pt x="11122" y="5650"/>
                  <a:pt x="11193" y="5357"/>
                  <a:pt x="11157" y="5171"/>
                </a:cubicBezTo>
                <a:cubicBezTo>
                  <a:pt x="10900" y="4133"/>
                  <a:pt x="10598" y="3105"/>
                  <a:pt x="10306" y="2067"/>
                </a:cubicBezTo>
                <a:cubicBezTo>
                  <a:pt x="10235" y="1845"/>
                  <a:pt x="10013" y="1695"/>
                  <a:pt x="9827" y="1695"/>
                </a:cubicBezTo>
                <a:cubicBezTo>
                  <a:pt x="9756" y="1695"/>
                  <a:pt x="9641" y="1739"/>
                  <a:pt x="9570" y="1774"/>
                </a:cubicBezTo>
                <a:cubicBezTo>
                  <a:pt x="9197" y="1961"/>
                  <a:pt x="8018" y="2510"/>
                  <a:pt x="7831" y="2510"/>
                </a:cubicBezTo>
                <a:cubicBezTo>
                  <a:pt x="7716" y="2510"/>
                  <a:pt x="7645" y="2546"/>
                  <a:pt x="7610" y="2546"/>
                </a:cubicBezTo>
                <a:cubicBezTo>
                  <a:pt x="7539" y="2546"/>
                  <a:pt x="7494" y="2475"/>
                  <a:pt x="7388" y="2289"/>
                </a:cubicBezTo>
                <a:cubicBezTo>
                  <a:pt x="7051" y="1624"/>
                  <a:pt x="6794" y="887"/>
                  <a:pt x="6501" y="222"/>
                </a:cubicBezTo>
                <a:cubicBezTo>
                  <a:pt x="6430" y="36"/>
                  <a:pt x="6279" y="1"/>
                  <a:pt x="6093" y="1"/>
                </a:cubicBezTo>
                <a:close/>
              </a:path>
            </a:pathLst>
          </a:custGeom>
          <a:solidFill>
            <a:srgbClr val="FF8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5"/>
          <p:cNvSpPr/>
          <p:nvPr/>
        </p:nvSpPr>
        <p:spPr>
          <a:xfrm rot="10800000">
            <a:off x="8692473" y="1516405"/>
            <a:ext cx="118153" cy="227320"/>
          </a:xfrm>
          <a:custGeom>
            <a:avLst/>
            <a:gdLst/>
            <a:ahLst/>
            <a:cxnLst/>
            <a:rect l="l" t="t" r="r" b="b"/>
            <a:pathLst>
              <a:path w="1511" h="2907" extrusionOk="0">
                <a:moveTo>
                  <a:pt x="820" y="1"/>
                </a:moveTo>
                <a:cubicBezTo>
                  <a:pt x="576" y="1"/>
                  <a:pt x="335" y="136"/>
                  <a:pt x="257" y="444"/>
                </a:cubicBezTo>
                <a:cubicBezTo>
                  <a:pt x="107" y="1145"/>
                  <a:pt x="0" y="1916"/>
                  <a:pt x="257" y="2626"/>
                </a:cubicBezTo>
                <a:cubicBezTo>
                  <a:pt x="310" y="2807"/>
                  <a:pt x="493" y="2906"/>
                  <a:pt x="671" y="2906"/>
                </a:cubicBezTo>
                <a:cubicBezTo>
                  <a:pt x="852" y="2906"/>
                  <a:pt x="1029" y="2805"/>
                  <a:pt x="1065" y="2582"/>
                </a:cubicBezTo>
                <a:cubicBezTo>
                  <a:pt x="1215" y="1961"/>
                  <a:pt x="1251" y="1331"/>
                  <a:pt x="1402" y="701"/>
                </a:cubicBezTo>
                <a:cubicBezTo>
                  <a:pt x="1511" y="270"/>
                  <a:pt x="1163" y="1"/>
                  <a:pt x="820" y="1"/>
                </a:cubicBezTo>
                <a:close/>
              </a:path>
            </a:pathLst>
          </a:custGeom>
          <a:solidFill>
            <a:srgbClr val="8C7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5"/>
          <p:cNvSpPr/>
          <p:nvPr/>
        </p:nvSpPr>
        <p:spPr>
          <a:xfrm rot="10800000">
            <a:off x="8643443" y="1190249"/>
            <a:ext cx="125894" cy="183373"/>
          </a:xfrm>
          <a:custGeom>
            <a:avLst/>
            <a:gdLst/>
            <a:ahLst/>
            <a:cxnLst/>
            <a:rect l="l" t="t" r="r" b="b"/>
            <a:pathLst>
              <a:path w="1610" h="2345" extrusionOk="0">
                <a:moveTo>
                  <a:pt x="750" y="1"/>
                </a:moveTo>
                <a:cubicBezTo>
                  <a:pt x="384" y="1"/>
                  <a:pt x="0" y="315"/>
                  <a:pt x="137" y="775"/>
                </a:cubicBezTo>
                <a:cubicBezTo>
                  <a:pt x="315" y="1254"/>
                  <a:pt x="466" y="1840"/>
                  <a:pt x="803" y="2212"/>
                </a:cubicBezTo>
                <a:cubicBezTo>
                  <a:pt x="881" y="2303"/>
                  <a:pt x="992" y="2344"/>
                  <a:pt x="1104" y="2344"/>
                </a:cubicBezTo>
                <a:cubicBezTo>
                  <a:pt x="1308" y="2344"/>
                  <a:pt x="1516" y="2208"/>
                  <a:pt x="1539" y="1990"/>
                </a:cubicBezTo>
                <a:cubicBezTo>
                  <a:pt x="1610" y="1476"/>
                  <a:pt x="1423" y="917"/>
                  <a:pt x="1281" y="403"/>
                </a:cubicBezTo>
                <a:cubicBezTo>
                  <a:pt x="1197" y="121"/>
                  <a:pt x="977" y="1"/>
                  <a:pt x="750" y="1"/>
                </a:cubicBezTo>
                <a:close/>
              </a:path>
            </a:pathLst>
          </a:custGeom>
          <a:solidFill>
            <a:srgbClr val="8C7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5"/>
          <p:cNvSpPr/>
          <p:nvPr/>
        </p:nvSpPr>
        <p:spPr>
          <a:xfrm rot="10800000">
            <a:off x="8443726" y="879654"/>
            <a:ext cx="150525" cy="144744"/>
          </a:xfrm>
          <a:custGeom>
            <a:avLst/>
            <a:gdLst/>
            <a:ahLst/>
            <a:cxnLst/>
            <a:rect l="l" t="t" r="r" b="b"/>
            <a:pathLst>
              <a:path w="1925" h="1851" extrusionOk="0">
                <a:moveTo>
                  <a:pt x="634" y="1"/>
                </a:moveTo>
                <a:cubicBezTo>
                  <a:pt x="481" y="1"/>
                  <a:pt x="333" y="56"/>
                  <a:pt x="222" y="185"/>
                </a:cubicBezTo>
                <a:cubicBezTo>
                  <a:pt x="36" y="407"/>
                  <a:pt x="0" y="815"/>
                  <a:pt x="257" y="1036"/>
                </a:cubicBezTo>
                <a:cubicBezTo>
                  <a:pt x="595" y="1258"/>
                  <a:pt x="887" y="1551"/>
                  <a:pt x="1224" y="1808"/>
                </a:cubicBezTo>
                <a:cubicBezTo>
                  <a:pt x="1276" y="1837"/>
                  <a:pt x="1339" y="1851"/>
                  <a:pt x="1405" y="1851"/>
                </a:cubicBezTo>
                <a:cubicBezTo>
                  <a:pt x="1519" y="1851"/>
                  <a:pt x="1643" y="1810"/>
                  <a:pt x="1739" y="1737"/>
                </a:cubicBezTo>
                <a:cubicBezTo>
                  <a:pt x="1889" y="1586"/>
                  <a:pt x="1925" y="1444"/>
                  <a:pt x="1889" y="1258"/>
                </a:cubicBezTo>
                <a:cubicBezTo>
                  <a:pt x="1774" y="779"/>
                  <a:pt x="1402" y="407"/>
                  <a:pt x="1073" y="149"/>
                </a:cubicBezTo>
                <a:cubicBezTo>
                  <a:pt x="945" y="56"/>
                  <a:pt x="787" y="1"/>
                  <a:pt x="634" y="1"/>
                </a:cubicBezTo>
                <a:close/>
              </a:path>
            </a:pathLst>
          </a:custGeom>
          <a:solidFill>
            <a:srgbClr val="8C7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5"/>
          <p:cNvSpPr/>
          <p:nvPr/>
        </p:nvSpPr>
        <p:spPr>
          <a:xfrm rot="10800000">
            <a:off x="8051176" y="607450"/>
            <a:ext cx="253899" cy="274082"/>
          </a:xfrm>
          <a:custGeom>
            <a:avLst/>
            <a:gdLst/>
            <a:ahLst/>
            <a:cxnLst/>
            <a:rect l="l" t="t" r="r" b="b"/>
            <a:pathLst>
              <a:path w="3247" h="3505" extrusionOk="0">
                <a:moveTo>
                  <a:pt x="1873" y="0"/>
                </a:moveTo>
                <a:cubicBezTo>
                  <a:pt x="1466" y="0"/>
                  <a:pt x="1034" y="457"/>
                  <a:pt x="1295" y="948"/>
                </a:cubicBezTo>
                <a:cubicBezTo>
                  <a:pt x="1331" y="983"/>
                  <a:pt x="1331" y="983"/>
                  <a:pt x="1366" y="1019"/>
                </a:cubicBezTo>
                <a:cubicBezTo>
                  <a:pt x="1216" y="983"/>
                  <a:pt x="1109" y="912"/>
                  <a:pt x="1029" y="832"/>
                </a:cubicBezTo>
                <a:cubicBezTo>
                  <a:pt x="916" y="750"/>
                  <a:pt x="782" y="704"/>
                  <a:pt x="652" y="704"/>
                </a:cubicBezTo>
                <a:cubicBezTo>
                  <a:pt x="486" y="704"/>
                  <a:pt x="327" y="779"/>
                  <a:pt x="222" y="948"/>
                </a:cubicBezTo>
                <a:cubicBezTo>
                  <a:pt x="1" y="1205"/>
                  <a:pt x="107" y="1533"/>
                  <a:pt x="409" y="1719"/>
                </a:cubicBezTo>
                <a:cubicBezTo>
                  <a:pt x="666" y="1905"/>
                  <a:pt x="994" y="2021"/>
                  <a:pt x="1331" y="2056"/>
                </a:cubicBezTo>
                <a:cubicBezTo>
                  <a:pt x="1029" y="2313"/>
                  <a:pt x="808" y="2571"/>
                  <a:pt x="701" y="2908"/>
                </a:cubicBezTo>
                <a:cubicBezTo>
                  <a:pt x="582" y="3286"/>
                  <a:pt x="906" y="3504"/>
                  <a:pt x="1227" y="3504"/>
                </a:cubicBezTo>
                <a:cubicBezTo>
                  <a:pt x="1312" y="3504"/>
                  <a:pt x="1397" y="3489"/>
                  <a:pt x="1473" y="3457"/>
                </a:cubicBezTo>
                <a:cubicBezTo>
                  <a:pt x="1739" y="3307"/>
                  <a:pt x="2661" y="2606"/>
                  <a:pt x="2883" y="2464"/>
                </a:cubicBezTo>
                <a:cubicBezTo>
                  <a:pt x="3140" y="2278"/>
                  <a:pt x="3247" y="1905"/>
                  <a:pt x="3069" y="1648"/>
                </a:cubicBezTo>
                <a:cubicBezTo>
                  <a:pt x="2768" y="1240"/>
                  <a:pt x="2581" y="726"/>
                  <a:pt x="2324" y="282"/>
                </a:cubicBezTo>
                <a:cubicBezTo>
                  <a:pt x="2215" y="83"/>
                  <a:pt x="2046" y="0"/>
                  <a:pt x="1873" y="0"/>
                </a:cubicBezTo>
                <a:close/>
              </a:path>
            </a:pathLst>
          </a:custGeom>
          <a:solidFill>
            <a:srgbClr val="8C7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5"/>
          <p:cNvSpPr/>
          <p:nvPr/>
        </p:nvSpPr>
        <p:spPr>
          <a:xfrm>
            <a:off x="7527500" y="3885424"/>
            <a:ext cx="1179920" cy="901228"/>
          </a:xfrm>
          <a:custGeom>
            <a:avLst/>
            <a:gdLst/>
            <a:ahLst/>
            <a:cxnLst/>
            <a:rect l="l" t="t" r="r" b="b"/>
            <a:pathLst>
              <a:path w="20878" h="15946" extrusionOk="0">
                <a:moveTo>
                  <a:pt x="12674" y="5032"/>
                </a:moveTo>
                <a:cubicBezTo>
                  <a:pt x="12975" y="5369"/>
                  <a:pt x="13162" y="5741"/>
                  <a:pt x="13233" y="6185"/>
                </a:cubicBezTo>
                <a:cubicBezTo>
                  <a:pt x="13304" y="6548"/>
                  <a:pt x="13304" y="7471"/>
                  <a:pt x="12825" y="7621"/>
                </a:cubicBezTo>
                <a:cubicBezTo>
                  <a:pt x="12770" y="7629"/>
                  <a:pt x="12728" y="7633"/>
                  <a:pt x="12696" y="7633"/>
                </a:cubicBezTo>
                <a:cubicBezTo>
                  <a:pt x="12578" y="7633"/>
                  <a:pt x="12588" y="7574"/>
                  <a:pt x="12532" y="7400"/>
                </a:cubicBezTo>
                <a:cubicBezTo>
                  <a:pt x="12496" y="7249"/>
                  <a:pt x="12496" y="7107"/>
                  <a:pt x="12452" y="6992"/>
                </a:cubicBezTo>
                <a:cubicBezTo>
                  <a:pt x="12417" y="6628"/>
                  <a:pt x="12417" y="6291"/>
                  <a:pt x="12496" y="5919"/>
                </a:cubicBezTo>
                <a:cubicBezTo>
                  <a:pt x="12532" y="5626"/>
                  <a:pt x="12603" y="5333"/>
                  <a:pt x="12674" y="5032"/>
                </a:cubicBezTo>
                <a:close/>
                <a:moveTo>
                  <a:pt x="6430" y="8916"/>
                </a:moveTo>
                <a:cubicBezTo>
                  <a:pt x="6732" y="9244"/>
                  <a:pt x="6954" y="9617"/>
                  <a:pt x="7095" y="10025"/>
                </a:cubicBezTo>
                <a:cubicBezTo>
                  <a:pt x="7211" y="10317"/>
                  <a:pt x="7353" y="10654"/>
                  <a:pt x="7397" y="10947"/>
                </a:cubicBezTo>
                <a:cubicBezTo>
                  <a:pt x="7423" y="11295"/>
                  <a:pt x="7294" y="11704"/>
                  <a:pt x="7065" y="11704"/>
                </a:cubicBezTo>
                <a:cubicBezTo>
                  <a:pt x="6979" y="11704"/>
                  <a:pt x="6879" y="11646"/>
                  <a:pt x="6767" y="11506"/>
                </a:cubicBezTo>
                <a:cubicBezTo>
                  <a:pt x="6430" y="11018"/>
                  <a:pt x="6395" y="10060"/>
                  <a:pt x="6395" y="9510"/>
                </a:cubicBezTo>
                <a:cubicBezTo>
                  <a:pt x="6395" y="9324"/>
                  <a:pt x="6430" y="9138"/>
                  <a:pt x="6430" y="8916"/>
                </a:cubicBezTo>
                <a:close/>
                <a:moveTo>
                  <a:pt x="19066" y="0"/>
                </a:moveTo>
                <a:cubicBezTo>
                  <a:pt x="18614" y="0"/>
                  <a:pt x="18165" y="550"/>
                  <a:pt x="18518" y="1041"/>
                </a:cubicBezTo>
                <a:cubicBezTo>
                  <a:pt x="18625" y="1156"/>
                  <a:pt x="18705" y="1307"/>
                  <a:pt x="18811" y="1413"/>
                </a:cubicBezTo>
                <a:cubicBezTo>
                  <a:pt x="18173" y="1157"/>
                  <a:pt x="17519" y="1038"/>
                  <a:pt x="16875" y="1038"/>
                </a:cubicBezTo>
                <a:cubicBezTo>
                  <a:pt x="15022" y="1038"/>
                  <a:pt x="13262" y="2028"/>
                  <a:pt x="12275" y="3595"/>
                </a:cubicBezTo>
                <a:cubicBezTo>
                  <a:pt x="11790" y="3366"/>
                  <a:pt x="11270" y="3263"/>
                  <a:pt x="10748" y="3263"/>
                </a:cubicBezTo>
                <a:cubicBezTo>
                  <a:pt x="9672" y="3263"/>
                  <a:pt x="8584" y="3698"/>
                  <a:pt x="7761" y="4367"/>
                </a:cubicBezTo>
                <a:cubicBezTo>
                  <a:pt x="6767" y="5147"/>
                  <a:pt x="6067" y="6291"/>
                  <a:pt x="5694" y="7515"/>
                </a:cubicBezTo>
                <a:cubicBezTo>
                  <a:pt x="5540" y="7484"/>
                  <a:pt x="5384" y="7470"/>
                  <a:pt x="5227" y="7470"/>
                </a:cubicBezTo>
                <a:cubicBezTo>
                  <a:pt x="3848" y="7470"/>
                  <a:pt x="2429" y="8597"/>
                  <a:pt x="1632" y="9688"/>
                </a:cubicBezTo>
                <a:cubicBezTo>
                  <a:pt x="444" y="11355"/>
                  <a:pt x="0" y="13572"/>
                  <a:pt x="524" y="15568"/>
                </a:cubicBezTo>
                <a:cubicBezTo>
                  <a:pt x="586" y="15828"/>
                  <a:pt x="806" y="15945"/>
                  <a:pt x="1018" y="15945"/>
                </a:cubicBezTo>
                <a:cubicBezTo>
                  <a:pt x="1291" y="15945"/>
                  <a:pt x="1551" y="15751"/>
                  <a:pt x="1446" y="15417"/>
                </a:cubicBezTo>
                <a:cubicBezTo>
                  <a:pt x="852" y="13058"/>
                  <a:pt x="1668" y="10282"/>
                  <a:pt x="3770" y="8952"/>
                </a:cubicBezTo>
                <a:cubicBezTo>
                  <a:pt x="4190" y="8663"/>
                  <a:pt x="4755" y="8423"/>
                  <a:pt x="5289" y="8423"/>
                </a:cubicBezTo>
                <a:cubicBezTo>
                  <a:pt x="5363" y="8423"/>
                  <a:pt x="5436" y="8428"/>
                  <a:pt x="5508" y="8437"/>
                </a:cubicBezTo>
                <a:cubicBezTo>
                  <a:pt x="5472" y="8730"/>
                  <a:pt x="5437" y="8987"/>
                  <a:pt x="5437" y="9289"/>
                </a:cubicBezTo>
                <a:cubicBezTo>
                  <a:pt x="5437" y="10200"/>
                  <a:pt x="5736" y="12693"/>
                  <a:pt x="6959" y="12693"/>
                </a:cubicBezTo>
                <a:cubicBezTo>
                  <a:pt x="7164" y="12693"/>
                  <a:pt x="7395" y="12623"/>
                  <a:pt x="7654" y="12464"/>
                </a:cubicBezTo>
                <a:cubicBezTo>
                  <a:pt x="9091" y="11541"/>
                  <a:pt x="7840" y="8881"/>
                  <a:pt x="6874" y="8065"/>
                </a:cubicBezTo>
                <a:cubicBezTo>
                  <a:pt x="6803" y="7994"/>
                  <a:pt x="6732" y="7958"/>
                  <a:pt x="6652" y="7879"/>
                </a:cubicBezTo>
                <a:cubicBezTo>
                  <a:pt x="7189" y="5994"/>
                  <a:pt x="8645" y="4216"/>
                  <a:pt x="10695" y="4216"/>
                </a:cubicBezTo>
                <a:cubicBezTo>
                  <a:pt x="10777" y="4216"/>
                  <a:pt x="10860" y="4219"/>
                  <a:pt x="10944" y="4225"/>
                </a:cubicBezTo>
                <a:cubicBezTo>
                  <a:pt x="11273" y="4225"/>
                  <a:pt x="11565" y="4296"/>
                  <a:pt x="11831" y="4411"/>
                </a:cubicBezTo>
                <a:cubicBezTo>
                  <a:pt x="11610" y="5032"/>
                  <a:pt x="11459" y="5697"/>
                  <a:pt x="11459" y="6406"/>
                </a:cubicBezTo>
                <a:cubicBezTo>
                  <a:pt x="11459" y="7142"/>
                  <a:pt x="11530" y="8136"/>
                  <a:pt x="12230" y="8508"/>
                </a:cubicBezTo>
                <a:cubicBezTo>
                  <a:pt x="12393" y="8602"/>
                  <a:pt x="12553" y="8642"/>
                  <a:pt x="12707" y="8642"/>
                </a:cubicBezTo>
                <a:cubicBezTo>
                  <a:pt x="13227" y="8642"/>
                  <a:pt x="13680" y="8178"/>
                  <a:pt x="13933" y="7692"/>
                </a:cubicBezTo>
                <a:cubicBezTo>
                  <a:pt x="14492" y="6513"/>
                  <a:pt x="14004" y="5032"/>
                  <a:pt x="13117" y="4145"/>
                </a:cubicBezTo>
                <a:cubicBezTo>
                  <a:pt x="13925" y="2881"/>
                  <a:pt x="15358" y="2106"/>
                  <a:pt x="16894" y="2106"/>
                </a:cubicBezTo>
                <a:cubicBezTo>
                  <a:pt x="17331" y="2106"/>
                  <a:pt x="17775" y="2169"/>
                  <a:pt x="18217" y="2300"/>
                </a:cubicBezTo>
                <a:cubicBezTo>
                  <a:pt x="18146" y="2336"/>
                  <a:pt x="18075" y="2371"/>
                  <a:pt x="17995" y="2371"/>
                </a:cubicBezTo>
                <a:cubicBezTo>
                  <a:pt x="17378" y="2566"/>
                  <a:pt x="17676" y="3538"/>
                  <a:pt x="18264" y="3538"/>
                </a:cubicBezTo>
                <a:cubicBezTo>
                  <a:pt x="18344" y="3538"/>
                  <a:pt x="18429" y="3520"/>
                  <a:pt x="18518" y="3480"/>
                </a:cubicBezTo>
                <a:cubicBezTo>
                  <a:pt x="19148" y="3222"/>
                  <a:pt x="19813" y="3001"/>
                  <a:pt x="20434" y="2673"/>
                </a:cubicBezTo>
                <a:cubicBezTo>
                  <a:pt x="20806" y="2486"/>
                  <a:pt x="20877" y="2078"/>
                  <a:pt x="20656" y="1706"/>
                </a:cubicBezTo>
                <a:cubicBezTo>
                  <a:pt x="20292" y="1192"/>
                  <a:pt x="19920" y="713"/>
                  <a:pt x="19512" y="234"/>
                </a:cubicBezTo>
                <a:cubicBezTo>
                  <a:pt x="19386" y="69"/>
                  <a:pt x="19226" y="0"/>
                  <a:pt x="190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5"/>
          <p:cNvSpPr/>
          <p:nvPr/>
        </p:nvSpPr>
        <p:spPr>
          <a:xfrm>
            <a:off x="7710199" y="1584251"/>
            <a:ext cx="415149" cy="485174"/>
          </a:xfrm>
          <a:custGeom>
            <a:avLst/>
            <a:gdLst/>
            <a:ahLst/>
            <a:cxnLst/>
            <a:rect l="l" t="t" r="r" b="b"/>
            <a:pathLst>
              <a:path w="6713" h="7845" extrusionOk="0">
                <a:moveTo>
                  <a:pt x="3688" y="1661"/>
                </a:moveTo>
                <a:cubicBezTo>
                  <a:pt x="4389" y="2885"/>
                  <a:pt x="5018" y="4135"/>
                  <a:pt x="5462" y="5465"/>
                </a:cubicBezTo>
                <a:cubicBezTo>
                  <a:pt x="4131" y="5944"/>
                  <a:pt x="2757" y="6352"/>
                  <a:pt x="1391" y="6689"/>
                </a:cubicBezTo>
                <a:cubicBezTo>
                  <a:pt x="2171" y="5022"/>
                  <a:pt x="2908" y="3328"/>
                  <a:pt x="3688" y="1661"/>
                </a:cubicBezTo>
                <a:close/>
                <a:moveTo>
                  <a:pt x="3468" y="1"/>
                </a:moveTo>
                <a:cubicBezTo>
                  <a:pt x="3293" y="1"/>
                  <a:pt x="3126" y="88"/>
                  <a:pt x="3023" y="295"/>
                </a:cubicBezTo>
                <a:cubicBezTo>
                  <a:pt x="1914" y="2548"/>
                  <a:pt x="877" y="4880"/>
                  <a:pt x="96" y="7239"/>
                </a:cubicBezTo>
                <a:cubicBezTo>
                  <a:pt x="1" y="7574"/>
                  <a:pt x="291" y="7844"/>
                  <a:pt x="590" y="7844"/>
                </a:cubicBezTo>
                <a:cubicBezTo>
                  <a:pt x="623" y="7844"/>
                  <a:pt x="657" y="7841"/>
                  <a:pt x="690" y="7833"/>
                </a:cubicBezTo>
                <a:cubicBezTo>
                  <a:pt x="2579" y="7390"/>
                  <a:pt x="4424" y="6831"/>
                  <a:pt x="6269" y="6317"/>
                </a:cubicBezTo>
                <a:cubicBezTo>
                  <a:pt x="6526" y="6246"/>
                  <a:pt x="6712" y="5944"/>
                  <a:pt x="6641" y="5652"/>
                </a:cubicBezTo>
                <a:cubicBezTo>
                  <a:pt x="6127" y="3878"/>
                  <a:pt x="5417" y="2175"/>
                  <a:pt x="4460" y="588"/>
                </a:cubicBezTo>
                <a:cubicBezTo>
                  <a:pt x="4353" y="366"/>
                  <a:pt x="4167" y="295"/>
                  <a:pt x="4016" y="295"/>
                </a:cubicBezTo>
                <a:cubicBezTo>
                  <a:pt x="3879" y="115"/>
                  <a:pt x="3668" y="1"/>
                  <a:pt x="34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5"/>
          <p:cNvSpPr/>
          <p:nvPr/>
        </p:nvSpPr>
        <p:spPr>
          <a:xfrm>
            <a:off x="2205075" y="607443"/>
            <a:ext cx="605704" cy="611131"/>
          </a:xfrm>
          <a:custGeom>
            <a:avLst/>
            <a:gdLst/>
            <a:ahLst/>
            <a:cxnLst/>
            <a:rect l="l" t="t" r="r" b="b"/>
            <a:pathLst>
              <a:path w="12009" h="12116" extrusionOk="0">
                <a:moveTo>
                  <a:pt x="3078" y="1018"/>
                </a:moveTo>
                <a:cubicBezTo>
                  <a:pt x="3221" y="1018"/>
                  <a:pt x="3370" y="1041"/>
                  <a:pt x="3513" y="1080"/>
                </a:cubicBezTo>
                <a:cubicBezTo>
                  <a:pt x="4435" y="1302"/>
                  <a:pt x="5216" y="2118"/>
                  <a:pt x="5845" y="2783"/>
                </a:cubicBezTo>
                <a:cubicBezTo>
                  <a:pt x="5881" y="2854"/>
                  <a:pt x="5916" y="2898"/>
                  <a:pt x="5952" y="2934"/>
                </a:cubicBezTo>
                <a:cubicBezTo>
                  <a:pt x="5180" y="3599"/>
                  <a:pt x="4435" y="4300"/>
                  <a:pt x="3699" y="5071"/>
                </a:cubicBezTo>
                <a:cubicBezTo>
                  <a:pt x="3327" y="4486"/>
                  <a:pt x="2998" y="3892"/>
                  <a:pt x="2697" y="3297"/>
                </a:cubicBezTo>
                <a:lnTo>
                  <a:pt x="2661" y="3262"/>
                </a:lnTo>
                <a:cubicBezTo>
                  <a:pt x="2440" y="2783"/>
                  <a:pt x="2112" y="2153"/>
                  <a:pt x="2253" y="1603"/>
                </a:cubicBezTo>
                <a:cubicBezTo>
                  <a:pt x="2362" y="1174"/>
                  <a:pt x="2703" y="1018"/>
                  <a:pt x="3078" y="1018"/>
                </a:cubicBezTo>
                <a:close/>
                <a:moveTo>
                  <a:pt x="9975" y="1536"/>
                </a:moveTo>
                <a:cubicBezTo>
                  <a:pt x="10066" y="1536"/>
                  <a:pt x="10154" y="1546"/>
                  <a:pt x="10235" y="1568"/>
                </a:cubicBezTo>
                <a:cubicBezTo>
                  <a:pt x="10980" y="1790"/>
                  <a:pt x="10537" y="2783"/>
                  <a:pt x="10315" y="3226"/>
                </a:cubicBezTo>
                <a:cubicBezTo>
                  <a:pt x="9943" y="3963"/>
                  <a:pt x="9428" y="4672"/>
                  <a:pt x="8869" y="5293"/>
                </a:cubicBezTo>
                <a:cubicBezTo>
                  <a:pt x="8834" y="5186"/>
                  <a:pt x="8763" y="5115"/>
                  <a:pt x="8728" y="5000"/>
                </a:cubicBezTo>
                <a:cubicBezTo>
                  <a:pt x="8320" y="4264"/>
                  <a:pt x="7841" y="3563"/>
                  <a:pt x="7317" y="2898"/>
                </a:cubicBezTo>
                <a:cubicBezTo>
                  <a:pt x="7654" y="2677"/>
                  <a:pt x="7947" y="2411"/>
                  <a:pt x="8240" y="2189"/>
                </a:cubicBezTo>
                <a:cubicBezTo>
                  <a:pt x="8320" y="2189"/>
                  <a:pt x="8391" y="2153"/>
                  <a:pt x="8426" y="2118"/>
                </a:cubicBezTo>
                <a:cubicBezTo>
                  <a:pt x="8804" y="1869"/>
                  <a:pt x="9452" y="1536"/>
                  <a:pt x="9975" y="1536"/>
                </a:cubicBezTo>
                <a:close/>
                <a:moveTo>
                  <a:pt x="6510" y="3563"/>
                </a:moveTo>
                <a:cubicBezTo>
                  <a:pt x="7176" y="4371"/>
                  <a:pt x="7725" y="5186"/>
                  <a:pt x="8204" y="6073"/>
                </a:cubicBezTo>
                <a:cubicBezTo>
                  <a:pt x="7575" y="6809"/>
                  <a:pt x="6874" y="7475"/>
                  <a:pt x="6173" y="8140"/>
                </a:cubicBezTo>
                <a:cubicBezTo>
                  <a:pt x="5473" y="7404"/>
                  <a:pt x="4808" y="6623"/>
                  <a:pt x="4213" y="5816"/>
                </a:cubicBezTo>
                <a:cubicBezTo>
                  <a:pt x="4958" y="5000"/>
                  <a:pt x="5694" y="4264"/>
                  <a:pt x="6510" y="3563"/>
                </a:cubicBezTo>
                <a:close/>
                <a:moveTo>
                  <a:pt x="8648" y="6960"/>
                </a:moveTo>
                <a:cubicBezTo>
                  <a:pt x="8799" y="7288"/>
                  <a:pt x="8949" y="7625"/>
                  <a:pt x="9056" y="7998"/>
                </a:cubicBezTo>
                <a:cubicBezTo>
                  <a:pt x="9247" y="8502"/>
                  <a:pt x="9878" y="10327"/>
                  <a:pt x="9059" y="10327"/>
                </a:cubicBezTo>
                <a:cubicBezTo>
                  <a:pt x="8927" y="10327"/>
                  <a:pt x="8757" y="10279"/>
                  <a:pt x="8541" y="10171"/>
                </a:cubicBezTo>
                <a:cubicBezTo>
                  <a:pt x="7912" y="9878"/>
                  <a:pt x="7317" y="9328"/>
                  <a:pt x="6803" y="8805"/>
                </a:cubicBezTo>
                <a:cubicBezTo>
                  <a:pt x="7433" y="8220"/>
                  <a:pt x="8062" y="7625"/>
                  <a:pt x="8648" y="6960"/>
                </a:cubicBezTo>
                <a:close/>
                <a:moveTo>
                  <a:pt x="3628" y="6481"/>
                </a:moveTo>
                <a:cubicBezTo>
                  <a:pt x="4178" y="7288"/>
                  <a:pt x="4772" y="8033"/>
                  <a:pt x="5437" y="8734"/>
                </a:cubicBezTo>
                <a:cubicBezTo>
                  <a:pt x="4657" y="9399"/>
                  <a:pt x="3805" y="10029"/>
                  <a:pt x="2919" y="10614"/>
                </a:cubicBezTo>
                <a:cubicBezTo>
                  <a:pt x="2637" y="10820"/>
                  <a:pt x="2153" y="11218"/>
                  <a:pt x="1723" y="11218"/>
                </a:cubicBezTo>
                <a:cubicBezTo>
                  <a:pt x="1597" y="11218"/>
                  <a:pt x="1477" y="11184"/>
                  <a:pt x="1367" y="11102"/>
                </a:cubicBezTo>
                <a:cubicBezTo>
                  <a:pt x="817" y="10658"/>
                  <a:pt x="1260" y="9772"/>
                  <a:pt x="1517" y="9328"/>
                </a:cubicBezTo>
                <a:cubicBezTo>
                  <a:pt x="2112" y="8326"/>
                  <a:pt x="2848" y="7368"/>
                  <a:pt x="3628" y="6481"/>
                </a:cubicBezTo>
                <a:close/>
                <a:moveTo>
                  <a:pt x="3129" y="1"/>
                </a:moveTo>
                <a:cubicBezTo>
                  <a:pt x="2543" y="1"/>
                  <a:pt x="1985" y="193"/>
                  <a:pt x="1633" y="717"/>
                </a:cubicBezTo>
                <a:cubicBezTo>
                  <a:pt x="1109" y="1488"/>
                  <a:pt x="1331" y="2340"/>
                  <a:pt x="1739" y="3076"/>
                </a:cubicBezTo>
                <a:cubicBezTo>
                  <a:pt x="1704" y="3156"/>
                  <a:pt x="1704" y="3262"/>
                  <a:pt x="1774" y="3377"/>
                </a:cubicBezTo>
                <a:cubicBezTo>
                  <a:pt x="2182" y="4184"/>
                  <a:pt x="2626" y="4965"/>
                  <a:pt x="3105" y="5736"/>
                </a:cubicBezTo>
                <a:cubicBezTo>
                  <a:pt x="3034" y="5852"/>
                  <a:pt x="2919" y="5958"/>
                  <a:pt x="2812" y="6073"/>
                </a:cubicBezTo>
                <a:cubicBezTo>
                  <a:pt x="2032" y="6996"/>
                  <a:pt x="1260" y="7953"/>
                  <a:pt x="630" y="9027"/>
                </a:cubicBezTo>
                <a:cubicBezTo>
                  <a:pt x="187" y="9843"/>
                  <a:pt x="1" y="10916"/>
                  <a:pt x="701" y="11652"/>
                </a:cubicBezTo>
                <a:cubicBezTo>
                  <a:pt x="1021" y="11986"/>
                  <a:pt x="1359" y="12115"/>
                  <a:pt x="1703" y="12115"/>
                </a:cubicBezTo>
                <a:cubicBezTo>
                  <a:pt x="2197" y="12115"/>
                  <a:pt x="2703" y="11849"/>
                  <a:pt x="3185" y="11545"/>
                </a:cubicBezTo>
                <a:cubicBezTo>
                  <a:pt x="4213" y="10916"/>
                  <a:pt x="5180" y="10215"/>
                  <a:pt x="6102" y="9435"/>
                </a:cubicBezTo>
                <a:cubicBezTo>
                  <a:pt x="6652" y="10029"/>
                  <a:pt x="7317" y="10614"/>
                  <a:pt x="8018" y="10987"/>
                </a:cubicBezTo>
                <a:cubicBezTo>
                  <a:pt x="8328" y="11165"/>
                  <a:pt x="8705" y="11272"/>
                  <a:pt x="9072" y="11272"/>
                </a:cubicBezTo>
                <a:cubicBezTo>
                  <a:pt x="9547" y="11272"/>
                  <a:pt x="10005" y="11093"/>
                  <a:pt x="10280" y="10658"/>
                </a:cubicBezTo>
                <a:cubicBezTo>
                  <a:pt x="10723" y="9843"/>
                  <a:pt x="10315" y="8769"/>
                  <a:pt x="10058" y="7998"/>
                </a:cubicBezTo>
                <a:cubicBezTo>
                  <a:pt x="9836" y="7368"/>
                  <a:pt x="9614" y="6774"/>
                  <a:pt x="9313" y="6180"/>
                </a:cubicBezTo>
                <a:cubicBezTo>
                  <a:pt x="9943" y="5444"/>
                  <a:pt x="10537" y="4672"/>
                  <a:pt x="11016" y="3821"/>
                </a:cubicBezTo>
                <a:cubicBezTo>
                  <a:pt x="11530" y="3005"/>
                  <a:pt x="12009" y="1488"/>
                  <a:pt x="10980" y="823"/>
                </a:cubicBezTo>
                <a:cubicBezTo>
                  <a:pt x="10703" y="634"/>
                  <a:pt x="10385" y="554"/>
                  <a:pt x="10056" y="554"/>
                </a:cubicBezTo>
                <a:cubicBezTo>
                  <a:pt x="9552" y="554"/>
                  <a:pt x="9022" y="741"/>
                  <a:pt x="8577" y="1009"/>
                </a:cubicBezTo>
                <a:cubicBezTo>
                  <a:pt x="8506" y="1009"/>
                  <a:pt x="8426" y="1045"/>
                  <a:pt x="8355" y="1080"/>
                </a:cubicBezTo>
                <a:cubicBezTo>
                  <a:pt x="7841" y="1453"/>
                  <a:pt x="7282" y="1825"/>
                  <a:pt x="6768" y="2233"/>
                </a:cubicBezTo>
                <a:cubicBezTo>
                  <a:pt x="6102" y="1488"/>
                  <a:pt x="5357" y="717"/>
                  <a:pt x="4435" y="273"/>
                </a:cubicBezTo>
                <a:cubicBezTo>
                  <a:pt x="4036" y="112"/>
                  <a:pt x="3575" y="1"/>
                  <a:pt x="3129" y="1"/>
                </a:cubicBezTo>
                <a:close/>
              </a:path>
            </a:pathLst>
          </a:custGeom>
          <a:solidFill>
            <a:srgbClr val="4DE6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294244"/>
            <a:ext cx="77040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Gochi Hand"/>
              <a:buNone/>
              <a:defRPr sz="3600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●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○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■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●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○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■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●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○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■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8" r:id="rId4"/>
    <p:sldLayoutId id="2147483659" r:id="rId5"/>
    <p:sldLayoutId id="2147483661" r:id="rId6"/>
    <p:sldLayoutId id="2147483665" r:id="rId7"/>
    <p:sldLayoutId id="2147483670" r:id="rId8"/>
    <p:sldLayoutId id="2147483681" r:id="rId9"/>
    <p:sldLayoutId id="2147483686" r:id="rId10"/>
    <p:sldLayoutId id="2147483687" r:id="rId11"/>
    <p:sldLayoutId id="214748368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45"/>
          <p:cNvSpPr/>
          <p:nvPr/>
        </p:nvSpPr>
        <p:spPr>
          <a:xfrm>
            <a:off x="6739100" y="382275"/>
            <a:ext cx="2053508" cy="873545"/>
          </a:xfrm>
          <a:custGeom>
            <a:avLst/>
            <a:gdLst/>
            <a:ahLst/>
            <a:cxnLst/>
            <a:rect l="l" t="t" r="r" b="b"/>
            <a:pathLst>
              <a:path w="17375" h="8205" extrusionOk="0">
                <a:moveTo>
                  <a:pt x="9871" y="1"/>
                </a:moveTo>
                <a:cubicBezTo>
                  <a:pt x="8949" y="1"/>
                  <a:pt x="8133" y="36"/>
                  <a:pt x="7317" y="72"/>
                </a:cubicBezTo>
                <a:cubicBezTo>
                  <a:pt x="6288" y="107"/>
                  <a:pt x="5251" y="223"/>
                  <a:pt x="4213" y="329"/>
                </a:cubicBezTo>
                <a:cubicBezTo>
                  <a:pt x="3291" y="444"/>
                  <a:pt x="2368" y="586"/>
                  <a:pt x="1446" y="702"/>
                </a:cubicBezTo>
                <a:cubicBezTo>
                  <a:pt x="1109" y="737"/>
                  <a:pt x="887" y="888"/>
                  <a:pt x="745" y="1216"/>
                </a:cubicBezTo>
                <a:cubicBezTo>
                  <a:pt x="524" y="1659"/>
                  <a:pt x="408" y="2138"/>
                  <a:pt x="302" y="2626"/>
                </a:cubicBezTo>
                <a:cubicBezTo>
                  <a:pt x="151" y="3291"/>
                  <a:pt x="151" y="3992"/>
                  <a:pt x="80" y="4692"/>
                </a:cubicBezTo>
                <a:lnTo>
                  <a:pt x="80" y="5322"/>
                </a:lnTo>
                <a:cubicBezTo>
                  <a:pt x="1" y="6058"/>
                  <a:pt x="36" y="6759"/>
                  <a:pt x="36" y="7504"/>
                </a:cubicBezTo>
                <a:cubicBezTo>
                  <a:pt x="36" y="7610"/>
                  <a:pt x="36" y="7761"/>
                  <a:pt x="151" y="7832"/>
                </a:cubicBezTo>
                <a:cubicBezTo>
                  <a:pt x="373" y="8018"/>
                  <a:pt x="595" y="8204"/>
                  <a:pt x="923" y="8204"/>
                </a:cubicBezTo>
                <a:cubicBezTo>
                  <a:pt x="1366" y="8204"/>
                  <a:pt x="1810" y="8169"/>
                  <a:pt x="2253" y="8089"/>
                </a:cubicBezTo>
                <a:cubicBezTo>
                  <a:pt x="3583" y="7947"/>
                  <a:pt x="4914" y="7761"/>
                  <a:pt x="6288" y="7646"/>
                </a:cubicBezTo>
                <a:cubicBezTo>
                  <a:pt x="7654" y="7575"/>
                  <a:pt x="8985" y="7504"/>
                  <a:pt x="10350" y="7504"/>
                </a:cubicBezTo>
                <a:cubicBezTo>
                  <a:pt x="11423" y="7504"/>
                  <a:pt x="12497" y="7575"/>
                  <a:pt x="13561" y="7681"/>
                </a:cubicBezTo>
                <a:cubicBezTo>
                  <a:pt x="14412" y="7761"/>
                  <a:pt x="15264" y="7832"/>
                  <a:pt x="16115" y="7983"/>
                </a:cubicBezTo>
                <a:cubicBezTo>
                  <a:pt x="16199" y="8003"/>
                  <a:pt x="16266" y="8015"/>
                  <a:pt x="16321" y="8015"/>
                </a:cubicBezTo>
                <a:cubicBezTo>
                  <a:pt x="16456" y="8015"/>
                  <a:pt x="16518" y="7944"/>
                  <a:pt x="16594" y="7761"/>
                </a:cubicBezTo>
                <a:cubicBezTo>
                  <a:pt x="16709" y="7539"/>
                  <a:pt x="16780" y="7353"/>
                  <a:pt x="16887" y="7131"/>
                </a:cubicBezTo>
                <a:cubicBezTo>
                  <a:pt x="16966" y="6945"/>
                  <a:pt x="17002" y="6759"/>
                  <a:pt x="17002" y="6573"/>
                </a:cubicBezTo>
                <a:cubicBezTo>
                  <a:pt x="17037" y="6094"/>
                  <a:pt x="17002" y="5650"/>
                  <a:pt x="16966" y="5207"/>
                </a:cubicBezTo>
                <a:cubicBezTo>
                  <a:pt x="16931" y="4542"/>
                  <a:pt x="16887" y="3877"/>
                  <a:pt x="16851" y="3211"/>
                </a:cubicBezTo>
                <a:cubicBezTo>
                  <a:pt x="16851" y="2954"/>
                  <a:pt x="16816" y="2697"/>
                  <a:pt x="16816" y="2440"/>
                </a:cubicBezTo>
                <a:cubicBezTo>
                  <a:pt x="16794" y="2328"/>
                  <a:pt x="16786" y="2296"/>
                  <a:pt x="16742" y="2296"/>
                </a:cubicBezTo>
                <a:cubicBezTo>
                  <a:pt x="16713" y="2296"/>
                  <a:pt x="16668" y="2310"/>
                  <a:pt x="16594" y="2325"/>
                </a:cubicBezTo>
                <a:cubicBezTo>
                  <a:pt x="16487" y="2325"/>
                  <a:pt x="16443" y="2440"/>
                  <a:pt x="16372" y="2475"/>
                </a:cubicBezTo>
                <a:cubicBezTo>
                  <a:pt x="16150" y="2697"/>
                  <a:pt x="16044" y="2954"/>
                  <a:pt x="16079" y="3291"/>
                </a:cubicBezTo>
                <a:cubicBezTo>
                  <a:pt x="16115" y="4320"/>
                  <a:pt x="16186" y="5358"/>
                  <a:pt x="16266" y="6395"/>
                </a:cubicBezTo>
                <a:cubicBezTo>
                  <a:pt x="16266" y="6707"/>
                  <a:pt x="16318" y="6799"/>
                  <a:pt x="16171" y="6799"/>
                </a:cubicBezTo>
                <a:cubicBezTo>
                  <a:pt x="16109" y="6799"/>
                  <a:pt x="16011" y="6783"/>
                  <a:pt x="15858" y="6759"/>
                </a:cubicBezTo>
                <a:cubicBezTo>
                  <a:pt x="14785" y="6617"/>
                  <a:pt x="13747" y="6431"/>
                  <a:pt x="12674" y="6351"/>
                </a:cubicBezTo>
                <a:cubicBezTo>
                  <a:pt x="11938" y="6315"/>
                  <a:pt x="11202" y="6280"/>
                  <a:pt x="10501" y="6244"/>
                </a:cubicBezTo>
                <a:cubicBezTo>
                  <a:pt x="9792" y="6244"/>
                  <a:pt x="9091" y="6280"/>
                  <a:pt x="8426" y="6280"/>
                </a:cubicBezTo>
                <a:cubicBezTo>
                  <a:pt x="7539" y="6280"/>
                  <a:pt x="6652" y="6315"/>
                  <a:pt x="5801" y="6395"/>
                </a:cubicBezTo>
                <a:cubicBezTo>
                  <a:pt x="5215" y="6431"/>
                  <a:pt x="4621" y="6466"/>
                  <a:pt x="4027" y="6537"/>
                </a:cubicBezTo>
                <a:cubicBezTo>
                  <a:pt x="3362" y="6617"/>
                  <a:pt x="2661" y="6723"/>
                  <a:pt x="1960" y="6794"/>
                </a:cubicBezTo>
                <a:cubicBezTo>
                  <a:pt x="1553" y="6839"/>
                  <a:pt x="1145" y="6910"/>
                  <a:pt x="745" y="6945"/>
                </a:cubicBezTo>
                <a:cubicBezTo>
                  <a:pt x="524" y="6945"/>
                  <a:pt x="524" y="6945"/>
                  <a:pt x="524" y="6723"/>
                </a:cubicBezTo>
                <a:cubicBezTo>
                  <a:pt x="524" y="6244"/>
                  <a:pt x="559" y="5766"/>
                  <a:pt x="559" y="5322"/>
                </a:cubicBezTo>
                <a:cubicBezTo>
                  <a:pt x="595" y="5171"/>
                  <a:pt x="559" y="5021"/>
                  <a:pt x="595" y="4879"/>
                </a:cubicBezTo>
                <a:cubicBezTo>
                  <a:pt x="630" y="4249"/>
                  <a:pt x="701" y="3619"/>
                  <a:pt x="852" y="3025"/>
                </a:cubicBezTo>
                <a:cubicBezTo>
                  <a:pt x="923" y="2732"/>
                  <a:pt x="1003" y="2475"/>
                  <a:pt x="1109" y="2218"/>
                </a:cubicBezTo>
                <a:cubicBezTo>
                  <a:pt x="1189" y="2067"/>
                  <a:pt x="1295" y="1996"/>
                  <a:pt x="1482" y="1961"/>
                </a:cubicBezTo>
                <a:cubicBezTo>
                  <a:pt x="1739" y="1881"/>
                  <a:pt x="2031" y="1810"/>
                  <a:pt x="2333" y="1775"/>
                </a:cubicBezTo>
                <a:cubicBezTo>
                  <a:pt x="4071" y="1473"/>
                  <a:pt x="5801" y="1331"/>
                  <a:pt x="7574" y="1216"/>
                </a:cubicBezTo>
                <a:cubicBezTo>
                  <a:pt x="8363" y="1182"/>
                  <a:pt x="9148" y="1166"/>
                  <a:pt x="9930" y="1166"/>
                </a:cubicBezTo>
                <a:cubicBezTo>
                  <a:pt x="11611" y="1166"/>
                  <a:pt x="13283" y="1240"/>
                  <a:pt x="14971" y="1367"/>
                </a:cubicBezTo>
                <a:cubicBezTo>
                  <a:pt x="15521" y="1438"/>
                  <a:pt x="16115" y="1473"/>
                  <a:pt x="16665" y="1553"/>
                </a:cubicBezTo>
                <a:cubicBezTo>
                  <a:pt x="16851" y="1553"/>
                  <a:pt x="16931" y="1517"/>
                  <a:pt x="17002" y="1367"/>
                </a:cubicBezTo>
                <a:cubicBezTo>
                  <a:pt x="17073" y="1180"/>
                  <a:pt x="17188" y="994"/>
                  <a:pt x="17259" y="808"/>
                </a:cubicBezTo>
                <a:cubicBezTo>
                  <a:pt x="17374" y="631"/>
                  <a:pt x="17330" y="551"/>
                  <a:pt x="17108" y="515"/>
                </a:cubicBezTo>
                <a:cubicBezTo>
                  <a:pt x="16816" y="480"/>
                  <a:pt x="16523" y="444"/>
                  <a:pt x="16186" y="409"/>
                </a:cubicBezTo>
                <a:cubicBezTo>
                  <a:pt x="14971" y="258"/>
                  <a:pt x="13712" y="143"/>
                  <a:pt x="12452" y="72"/>
                </a:cubicBezTo>
                <a:cubicBezTo>
                  <a:pt x="11530" y="36"/>
                  <a:pt x="10643" y="1"/>
                  <a:pt x="9871" y="1"/>
                </a:cubicBezTo>
                <a:close/>
              </a:path>
            </a:pathLst>
          </a:custGeom>
          <a:solidFill>
            <a:srgbClr val="FF8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45"/>
          <p:cNvSpPr txBox="1">
            <a:spLocks noGrp="1"/>
          </p:cNvSpPr>
          <p:nvPr>
            <p:ph type="ctrTitle"/>
          </p:nvPr>
        </p:nvSpPr>
        <p:spPr>
          <a:xfrm>
            <a:off x="976393" y="1733050"/>
            <a:ext cx="7384944" cy="15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Chia số có năm chữ số cho số có một chữ số</a:t>
            </a:r>
            <a:endParaRPr sz="5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99" name="Google Shape;1299;p45"/>
          <p:cNvSpPr txBox="1">
            <a:spLocks noGrp="1"/>
          </p:cNvSpPr>
          <p:nvPr>
            <p:ph type="subTitle" idx="1"/>
          </p:nvPr>
        </p:nvSpPr>
        <p:spPr>
          <a:xfrm>
            <a:off x="2893650" y="3259080"/>
            <a:ext cx="3356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SGk trang 163</a:t>
            </a:r>
            <a:endParaRPr dirty="0"/>
          </a:p>
        </p:txBody>
      </p:sp>
      <p:sp>
        <p:nvSpPr>
          <p:cNvPr id="1300" name="Google Shape;1300;p45"/>
          <p:cNvSpPr txBox="1">
            <a:spLocks noGrp="1"/>
          </p:cNvSpPr>
          <p:nvPr>
            <p:ph type="subTitle" idx="2"/>
          </p:nvPr>
        </p:nvSpPr>
        <p:spPr>
          <a:xfrm>
            <a:off x="6869000" y="514897"/>
            <a:ext cx="17937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3rd grade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0">
            <a:extLst>
              <a:ext uri="{FF2B5EF4-FFF2-40B4-BE49-F238E27FC236}">
                <a16:creationId xmlns:a16="http://schemas.microsoft.com/office/drawing/2014/main" id="{14B272DD-CA71-4658-8DD1-BD40CA14A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69" y="1131656"/>
            <a:ext cx="281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37648 :  4 = ?</a:t>
            </a:r>
          </a:p>
        </p:txBody>
      </p:sp>
      <p:grpSp>
        <p:nvGrpSpPr>
          <p:cNvPr id="5" name="Group 82">
            <a:extLst>
              <a:ext uri="{FF2B5EF4-FFF2-40B4-BE49-F238E27FC236}">
                <a16:creationId xmlns:a16="http://schemas.microsoft.com/office/drawing/2014/main" id="{209BC7DB-1FB4-4C7E-A155-7FD58FC91515}"/>
              </a:ext>
            </a:extLst>
          </p:cNvPr>
          <p:cNvGrpSpPr>
            <a:grpSpLocks/>
          </p:cNvGrpSpPr>
          <p:nvPr/>
        </p:nvGrpSpPr>
        <p:grpSpPr bwMode="auto">
          <a:xfrm>
            <a:off x="390525" y="1696354"/>
            <a:ext cx="2362200" cy="1511300"/>
            <a:chOff x="376" y="1810"/>
            <a:chExt cx="1488" cy="1269"/>
          </a:xfrm>
        </p:grpSpPr>
        <p:sp>
          <p:nvSpPr>
            <p:cNvPr id="6" name="Text Box 71">
              <a:extLst>
                <a:ext uri="{FF2B5EF4-FFF2-40B4-BE49-F238E27FC236}">
                  <a16:creationId xmlns:a16="http://schemas.microsoft.com/office/drawing/2014/main" id="{5E2A50CB-AA5C-4ECB-8645-E0E98B985E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" y="1810"/>
              <a:ext cx="148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</a:rPr>
                <a:t> 37648    4</a:t>
              </a:r>
            </a:p>
          </p:txBody>
        </p:sp>
        <p:grpSp>
          <p:nvGrpSpPr>
            <p:cNvPr id="7" name="Group 75">
              <a:extLst>
                <a:ext uri="{FF2B5EF4-FFF2-40B4-BE49-F238E27FC236}">
                  <a16:creationId xmlns:a16="http://schemas.microsoft.com/office/drawing/2014/main" id="{9C37DCB0-50F9-4CF6-9844-75AAB76A3C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875"/>
              <a:ext cx="513" cy="1204"/>
              <a:chOff x="1104" y="1920"/>
              <a:chExt cx="513" cy="1204"/>
            </a:xfrm>
          </p:grpSpPr>
          <p:sp>
            <p:nvSpPr>
              <p:cNvPr id="8" name="Line 72">
                <a:extLst>
                  <a:ext uri="{FF2B5EF4-FFF2-40B4-BE49-F238E27FC236}">
                    <a16:creationId xmlns:a16="http://schemas.microsoft.com/office/drawing/2014/main" id="{413CD400-97F0-4BA2-8C44-068C51A7B9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12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73">
                <a:extLst>
                  <a:ext uri="{FF2B5EF4-FFF2-40B4-BE49-F238E27FC236}">
                    <a16:creationId xmlns:a16="http://schemas.microsoft.com/office/drawing/2014/main" id="{156D981D-95E9-40D9-9CE8-3B52D70474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51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" name="Text Box 76">
            <a:extLst>
              <a:ext uri="{FF2B5EF4-FFF2-40B4-BE49-F238E27FC236}">
                <a16:creationId xmlns:a16="http://schemas.microsoft.com/office/drawing/2014/main" id="{B5C2A6BD-A5D4-4E44-9C93-0153D21A0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651" y="2192184"/>
            <a:ext cx="381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1" name="Text Box 77">
            <a:extLst>
              <a:ext uri="{FF2B5EF4-FFF2-40B4-BE49-F238E27FC236}">
                <a16:creationId xmlns:a16="http://schemas.microsoft.com/office/drawing/2014/main" id="{B0D13356-C628-48AD-9D1C-828AEC834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38" y="2172185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2" name="Text Box 78">
            <a:extLst>
              <a:ext uri="{FF2B5EF4-FFF2-40B4-BE49-F238E27FC236}">
                <a16:creationId xmlns:a16="http://schemas.microsoft.com/office/drawing/2014/main" id="{C3DF115C-F97D-4495-9863-66F124E0C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491" y="2165042"/>
            <a:ext cx="381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3" name="Text Box 79">
            <a:extLst>
              <a:ext uri="{FF2B5EF4-FFF2-40B4-BE49-F238E27FC236}">
                <a16:creationId xmlns:a16="http://schemas.microsoft.com/office/drawing/2014/main" id="{6B8723C7-48D9-415A-9D3D-F0F624966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251" y="2187422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4" name="Text Box 80">
            <a:extLst>
              <a:ext uri="{FF2B5EF4-FFF2-40B4-BE49-F238E27FC236}">
                <a16:creationId xmlns:a16="http://schemas.microsoft.com/office/drawing/2014/main" id="{88109CE1-29E9-4A6B-A467-39FF0ECA7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981" y="2616578"/>
            <a:ext cx="381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5" name="Text Box 81">
            <a:extLst>
              <a:ext uri="{FF2B5EF4-FFF2-40B4-BE49-F238E27FC236}">
                <a16:creationId xmlns:a16="http://schemas.microsoft.com/office/drawing/2014/main" id="{31F3AF09-99BF-460E-AEEF-46BE11153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047" y="2606626"/>
            <a:ext cx="381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grpSp>
        <p:nvGrpSpPr>
          <p:cNvPr id="16" name="Group 103">
            <a:extLst>
              <a:ext uri="{FF2B5EF4-FFF2-40B4-BE49-F238E27FC236}">
                <a16:creationId xmlns:a16="http://schemas.microsoft.com/office/drawing/2014/main" id="{2F9521E5-D057-42A3-884C-604FCCEA78A9}"/>
              </a:ext>
            </a:extLst>
          </p:cNvPr>
          <p:cNvGrpSpPr>
            <a:grpSpLocks/>
          </p:cNvGrpSpPr>
          <p:nvPr/>
        </p:nvGrpSpPr>
        <p:grpSpPr bwMode="auto">
          <a:xfrm>
            <a:off x="3112348" y="340884"/>
            <a:ext cx="4306887" cy="523875"/>
            <a:chOff x="1920" y="1897"/>
            <a:chExt cx="2688" cy="439"/>
          </a:xfrm>
        </p:grpSpPr>
        <p:sp>
          <p:nvSpPr>
            <p:cNvPr id="17" name="AutoShape 59">
              <a:extLst>
                <a:ext uri="{FF2B5EF4-FFF2-40B4-BE49-F238E27FC236}">
                  <a16:creationId xmlns:a16="http://schemas.microsoft.com/office/drawing/2014/main" id="{5AD01105-2065-4686-AEF9-8310852F9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984"/>
              <a:ext cx="240" cy="144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8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Text Box 83">
              <a:extLst>
                <a:ext uri="{FF2B5EF4-FFF2-40B4-BE49-F238E27FC236}">
                  <a16:creationId xmlns:a16="http://schemas.microsoft.com/office/drawing/2014/main" id="{96E416EA-D050-4D4B-920F-84C3CC4C6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897"/>
              <a:ext cx="244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</a:rPr>
                <a:t>37 chia 4 </a:t>
              </a:r>
              <a:r>
                <a:rPr lang="en-US" altLang="en-US" sz="2800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</a:rPr>
                <a:t>được</a:t>
              </a:r>
              <a:r>
                <a:rPr lang="en-US" altLang="en-US" sz="28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</a:rPr>
                <a:t> 9, </a:t>
              </a:r>
              <a:r>
                <a:rPr lang="en-US" altLang="en-US" sz="2800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</a:rPr>
                <a:t>viết</a:t>
              </a:r>
              <a:r>
                <a:rPr lang="en-US" altLang="en-US" sz="28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</a:rPr>
                <a:t> 9.</a:t>
              </a:r>
            </a:p>
          </p:txBody>
        </p:sp>
      </p:grpSp>
      <p:sp>
        <p:nvSpPr>
          <p:cNvPr id="19" name="Text Box 84">
            <a:extLst>
              <a:ext uri="{FF2B5EF4-FFF2-40B4-BE49-F238E27FC236}">
                <a16:creationId xmlns:a16="http://schemas.microsoft.com/office/drawing/2014/main" id="{E2318822-2AC1-4CFF-A14D-105F5E466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012" y="925515"/>
            <a:ext cx="5638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9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36; 37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36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1. </a:t>
            </a:r>
          </a:p>
        </p:txBody>
      </p:sp>
      <p:grpSp>
        <p:nvGrpSpPr>
          <p:cNvPr id="20" name="Group 87">
            <a:extLst>
              <a:ext uri="{FF2B5EF4-FFF2-40B4-BE49-F238E27FC236}">
                <a16:creationId xmlns:a16="http://schemas.microsoft.com/office/drawing/2014/main" id="{BBAEAF7F-3017-492E-BE52-CB72FC767608}"/>
              </a:ext>
            </a:extLst>
          </p:cNvPr>
          <p:cNvGrpSpPr>
            <a:grpSpLocks/>
          </p:cNvGrpSpPr>
          <p:nvPr/>
        </p:nvGrpSpPr>
        <p:grpSpPr bwMode="auto">
          <a:xfrm>
            <a:off x="2998169" y="1570263"/>
            <a:ext cx="6540500" cy="522288"/>
            <a:chOff x="1928" y="2459"/>
            <a:chExt cx="4120" cy="439"/>
          </a:xfrm>
        </p:grpSpPr>
        <p:sp>
          <p:nvSpPr>
            <p:cNvPr id="21" name="AutoShape 58">
              <a:extLst>
                <a:ext uri="{FF2B5EF4-FFF2-40B4-BE49-F238E27FC236}">
                  <a16:creationId xmlns:a16="http://schemas.microsoft.com/office/drawing/2014/main" id="{A5AE9B84-A55A-4732-84B5-440287409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2643"/>
              <a:ext cx="240" cy="144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Text Box 86">
              <a:extLst>
                <a:ext uri="{FF2B5EF4-FFF2-40B4-BE49-F238E27FC236}">
                  <a16:creationId xmlns:a16="http://schemas.microsoft.com/office/drawing/2014/main" id="{1A6A1B19-2285-43FA-8BD8-47ACF7CB1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459"/>
              <a:ext cx="388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</a:rPr>
                <a:t>Hạ</a:t>
              </a:r>
              <a:r>
                <a:rPr lang="en-US" alt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6, </a:t>
              </a:r>
              <a:r>
                <a:rPr lang="en-US" alt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</a:rPr>
                <a:t>được</a:t>
              </a:r>
              <a:r>
                <a:rPr lang="en-US" alt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16; 16 chia 4 </a:t>
              </a:r>
              <a:r>
                <a:rPr lang="en-US" alt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</a:rPr>
                <a:t>được</a:t>
              </a:r>
              <a:r>
                <a:rPr lang="en-US" alt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4,viết 4.</a:t>
              </a:r>
            </a:p>
          </p:txBody>
        </p:sp>
      </p:grpSp>
      <p:sp>
        <p:nvSpPr>
          <p:cNvPr id="23" name="Text Box 88">
            <a:extLst>
              <a:ext uri="{FF2B5EF4-FFF2-40B4-BE49-F238E27FC236}">
                <a16:creationId xmlns:a16="http://schemas.microsoft.com/office/drawing/2014/main" id="{1F076745-DB98-49B0-9BBB-D366E377E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478" y="2178756"/>
            <a:ext cx="571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4 </a:t>
            </a:r>
            <a:r>
              <a:rPr lang="en-US" alt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16; 16 </a:t>
            </a:r>
            <a:r>
              <a:rPr lang="en-US" alt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16 </a:t>
            </a:r>
            <a:r>
              <a:rPr lang="en-US" alt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0.</a:t>
            </a:r>
          </a:p>
        </p:txBody>
      </p:sp>
      <p:sp>
        <p:nvSpPr>
          <p:cNvPr id="24" name="Text Box 89">
            <a:extLst>
              <a:ext uri="{FF2B5EF4-FFF2-40B4-BE49-F238E27FC236}">
                <a16:creationId xmlns:a16="http://schemas.microsoft.com/office/drawing/2014/main" id="{B926D253-06BA-4286-891D-6A1358775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276" y="2192184"/>
            <a:ext cx="381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5" name="Text Box 90">
            <a:extLst>
              <a:ext uri="{FF2B5EF4-FFF2-40B4-BE49-F238E27FC236}">
                <a16:creationId xmlns:a16="http://schemas.microsoft.com/office/drawing/2014/main" id="{B29D04F5-7688-411E-9F1B-D1A18E7EC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222" y="3020184"/>
            <a:ext cx="381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6" name="Text Box 91">
            <a:extLst>
              <a:ext uri="{FF2B5EF4-FFF2-40B4-BE49-F238E27FC236}">
                <a16:creationId xmlns:a16="http://schemas.microsoft.com/office/drawing/2014/main" id="{CF6B46DB-7E6A-4060-9BCE-80DB56E34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0412" y="2922848"/>
            <a:ext cx="533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7" name="Group 102">
            <a:extLst>
              <a:ext uri="{FF2B5EF4-FFF2-40B4-BE49-F238E27FC236}">
                <a16:creationId xmlns:a16="http://schemas.microsoft.com/office/drawing/2014/main" id="{97D07D64-1BA6-4BC6-8A07-5B2085194551}"/>
              </a:ext>
            </a:extLst>
          </p:cNvPr>
          <p:cNvGrpSpPr>
            <a:grpSpLocks/>
          </p:cNvGrpSpPr>
          <p:nvPr/>
        </p:nvGrpSpPr>
        <p:grpSpPr bwMode="auto">
          <a:xfrm>
            <a:off x="3132981" y="2788836"/>
            <a:ext cx="5510213" cy="522287"/>
            <a:chOff x="2016" y="3053"/>
            <a:chExt cx="3471" cy="439"/>
          </a:xfrm>
        </p:grpSpPr>
        <p:sp>
          <p:nvSpPr>
            <p:cNvPr id="28" name="AutoShape 92">
              <a:extLst>
                <a:ext uri="{FF2B5EF4-FFF2-40B4-BE49-F238E27FC236}">
                  <a16:creationId xmlns:a16="http://schemas.microsoft.com/office/drawing/2014/main" id="{39C21B0C-3EFE-4B7D-9327-B0FBDA128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149"/>
              <a:ext cx="240" cy="144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Text Box 93">
              <a:extLst>
                <a:ext uri="{FF2B5EF4-FFF2-40B4-BE49-F238E27FC236}">
                  <a16:creationId xmlns:a16="http://schemas.microsoft.com/office/drawing/2014/main" id="{8E2A47BD-8634-43C1-ABE0-0F5BD59E8D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3" y="3053"/>
              <a:ext cx="3264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Hạ</a:t>
              </a:r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 4; 4 chia 4 </a:t>
              </a:r>
              <a:r>
                <a:rPr lang="en-US" alt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được</a:t>
              </a:r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 1, </a:t>
              </a:r>
              <a:r>
                <a:rPr lang="en-US" alt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viết</a:t>
              </a:r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 1.</a:t>
              </a:r>
            </a:p>
          </p:txBody>
        </p:sp>
      </p:grpSp>
      <p:sp>
        <p:nvSpPr>
          <p:cNvPr id="30" name="Text Box 95">
            <a:extLst>
              <a:ext uri="{FF2B5EF4-FFF2-40B4-BE49-F238E27FC236}">
                <a16:creationId xmlns:a16="http://schemas.microsoft.com/office/drawing/2014/main" id="{E16CE294-F6F6-4A1A-BB5A-93C9A3E1A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069" y="3387541"/>
            <a:ext cx="5715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4; 4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0.</a:t>
            </a:r>
          </a:p>
        </p:txBody>
      </p:sp>
      <p:sp>
        <p:nvSpPr>
          <p:cNvPr id="31" name="Text Box 96">
            <a:extLst>
              <a:ext uri="{FF2B5EF4-FFF2-40B4-BE49-F238E27FC236}">
                <a16:creationId xmlns:a16="http://schemas.microsoft.com/office/drawing/2014/main" id="{439EEE24-AA12-4239-9E4B-E04856DA5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084" y="3022764"/>
            <a:ext cx="304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2" name="Text Box 97">
            <a:extLst>
              <a:ext uri="{FF2B5EF4-FFF2-40B4-BE49-F238E27FC236}">
                <a16:creationId xmlns:a16="http://schemas.microsoft.com/office/drawing/2014/main" id="{0B462AB2-233F-4F16-856D-48E5A1D00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450" y="3417585"/>
            <a:ext cx="304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3" name="Text Box 98">
            <a:extLst>
              <a:ext uri="{FF2B5EF4-FFF2-40B4-BE49-F238E27FC236}">
                <a16:creationId xmlns:a16="http://schemas.microsoft.com/office/drawing/2014/main" id="{AD9B3CCA-8895-41E8-AFF3-2FFAAC1EF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449" y="2187422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grpSp>
        <p:nvGrpSpPr>
          <p:cNvPr id="34" name="Group 100">
            <a:extLst>
              <a:ext uri="{FF2B5EF4-FFF2-40B4-BE49-F238E27FC236}">
                <a16:creationId xmlns:a16="http://schemas.microsoft.com/office/drawing/2014/main" id="{F1CAE708-8B3F-4CF6-B2C7-539F948B1767}"/>
              </a:ext>
            </a:extLst>
          </p:cNvPr>
          <p:cNvGrpSpPr>
            <a:grpSpLocks/>
          </p:cNvGrpSpPr>
          <p:nvPr/>
        </p:nvGrpSpPr>
        <p:grpSpPr bwMode="auto">
          <a:xfrm>
            <a:off x="3671269" y="3990378"/>
            <a:ext cx="5562600" cy="522287"/>
            <a:chOff x="2064" y="3768"/>
            <a:chExt cx="3504" cy="439"/>
          </a:xfrm>
        </p:grpSpPr>
        <p:sp>
          <p:nvSpPr>
            <p:cNvPr id="35" name="AutoShape 60">
              <a:extLst>
                <a:ext uri="{FF2B5EF4-FFF2-40B4-BE49-F238E27FC236}">
                  <a16:creationId xmlns:a16="http://schemas.microsoft.com/office/drawing/2014/main" id="{98B0C0E0-4CBC-4166-9C61-04C2D3CC1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898"/>
              <a:ext cx="240" cy="144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8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" name="Text Box 99">
              <a:extLst>
                <a:ext uri="{FF2B5EF4-FFF2-40B4-BE49-F238E27FC236}">
                  <a16:creationId xmlns:a16="http://schemas.microsoft.com/office/drawing/2014/main" id="{B3A6A59B-472D-48E8-84BC-E71EE2B9C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3768"/>
              <a:ext cx="331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 err="1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</a:rPr>
                <a:t>Hạ</a:t>
              </a:r>
              <a:r>
                <a:rPr lang="en-US" altLang="en-US" sz="2800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</a:rPr>
                <a:t> 8; 8 chia 4 </a:t>
              </a:r>
              <a:r>
                <a:rPr lang="en-US" altLang="en-US" sz="2800" dirty="0" err="1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</a:rPr>
                <a:t>được</a:t>
              </a:r>
              <a:r>
                <a:rPr lang="en-US" altLang="en-US" sz="2800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</a:rPr>
                <a:t> 2, </a:t>
              </a:r>
              <a:r>
                <a:rPr lang="en-US" altLang="en-US" sz="2800" dirty="0" err="1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</a:rPr>
                <a:t>viết</a:t>
              </a:r>
              <a:r>
                <a:rPr lang="en-US" altLang="en-US" sz="2800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</a:rPr>
                <a:t> 2.</a:t>
              </a:r>
            </a:p>
          </p:txBody>
        </p:sp>
      </p:grpSp>
      <p:sp>
        <p:nvSpPr>
          <p:cNvPr id="37" name="Text Box 101">
            <a:extLst>
              <a:ext uri="{FF2B5EF4-FFF2-40B4-BE49-F238E27FC236}">
                <a16:creationId xmlns:a16="http://schemas.microsoft.com/office/drawing/2014/main" id="{A308A098-4A53-4DE6-AF2F-023862575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569" y="4609839"/>
            <a:ext cx="533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8; 8 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8 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0</a:t>
            </a:r>
          </a:p>
        </p:txBody>
      </p:sp>
      <p:sp>
        <p:nvSpPr>
          <p:cNvPr id="38" name="Text Box 104">
            <a:extLst>
              <a:ext uri="{FF2B5EF4-FFF2-40B4-BE49-F238E27FC236}">
                <a16:creationId xmlns:a16="http://schemas.microsoft.com/office/drawing/2014/main" id="{BC47E446-003B-48B5-9E72-A6C6BCDBE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69" y="3946077"/>
            <a:ext cx="2966912" cy="584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37648 : 4 = 9412</a:t>
            </a:r>
          </a:p>
        </p:txBody>
      </p:sp>
    </p:spTree>
    <p:extLst>
      <p:ext uri="{BB962C8B-B14F-4D97-AF65-F5344CB8AC3E}">
        <p14:creationId xmlns:p14="http://schemas.microsoft.com/office/powerpoint/2010/main" val="316362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  <p:bldP spid="15" grpId="0"/>
      <p:bldP spid="19" grpId="0"/>
      <p:bldP spid="23" grpId="0"/>
      <p:bldP spid="24" grpId="0"/>
      <p:bldP spid="25" grpId="0"/>
      <p:bldP spid="30" grpId="0"/>
      <p:bldP spid="31" grpId="0"/>
      <p:bldP spid="32" grpId="0"/>
      <p:bldP spid="33" grpId="0"/>
      <p:bldP spid="37" grpId="0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49"/>
          <p:cNvSpPr txBox="1">
            <a:spLocks noGrp="1"/>
          </p:cNvSpPr>
          <p:nvPr>
            <p:ph type="title"/>
          </p:nvPr>
        </p:nvSpPr>
        <p:spPr>
          <a:xfrm>
            <a:off x="1520988" y="1295900"/>
            <a:ext cx="6468387" cy="15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>
                <a:latin typeface="Cambria Math" panose="02040503050406030204" pitchFamily="18" charset="0"/>
                <a:ea typeface="Cambria Math" panose="02040503050406030204" pitchFamily="18" charset="0"/>
              </a:rPr>
              <a:t>Luyện tập</a:t>
            </a:r>
            <a:endParaRPr sz="8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51" name="Google Shape;1351;p49"/>
          <p:cNvSpPr txBox="1">
            <a:spLocks noGrp="1"/>
          </p:cNvSpPr>
          <p:nvPr>
            <p:ph type="subTitle" idx="1"/>
          </p:nvPr>
        </p:nvSpPr>
        <p:spPr>
          <a:xfrm>
            <a:off x="2549400" y="2829200"/>
            <a:ext cx="4045200" cy="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SGk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163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13">
            <a:extLst>
              <a:ext uri="{FF2B5EF4-FFF2-40B4-BE49-F238E27FC236}">
                <a16:creationId xmlns:a16="http://schemas.microsoft.com/office/drawing/2014/main" id="{3A8C1248-647B-4582-A8E0-5D9AB378F2F9}"/>
              </a:ext>
            </a:extLst>
          </p:cNvPr>
          <p:cNvGrpSpPr>
            <a:grpSpLocks/>
          </p:cNvGrpSpPr>
          <p:nvPr/>
        </p:nvGrpSpPr>
        <p:grpSpPr bwMode="auto">
          <a:xfrm>
            <a:off x="714213" y="1596165"/>
            <a:ext cx="2362200" cy="1538288"/>
            <a:chOff x="432" y="1830"/>
            <a:chExt cx="1488" cy="1292"/>
          </a:xfrm>
        </p:grpSpPr>
        <p:sp>
          <p:nvSpPr>
            <p:cNvPr id="50" name="Text Box 14">
              <a:extLst>
                <a:ext uri="{FF2B5EF4-FFF2-40B4-BE49-F238E27FC236}">
                  <a16:creationId xmlns:a16="http://schemas.microsoft.com/office/drawing/2014/main" id="{3B0145AB-2F14-4607-8EBC-3016D0AEF7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830"/>
              <a:ext cx="148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</a:rPr>
                <a:t>84848     4</a:t>
              </a:r>
              <a:endPara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1" name="Group 15">
              <a:extLst>
                <a:ext uri="{FF2B5EF4-FFF2-40B4-BE49-F238E27FC236}">
                  <a16:creationId xmlns:a16="http://schemas.microsoft.com/office/drawing/2014/main" id="{3195DD3D-8B8E-4B98-826A-90EC21F61C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875"/>
              <a:ext cx="624" cy="1247"/>
              <a:chOff x="1104" y="1920"/>
              <a:chExt cx="624" cy="1247"/>
            </a:xfrm>
          </p:grpSpPr>
          <p:sp>
            <p:nvSpPr>
              <p:cNvPr id="52" name="Line 16">
                <a:extLst>
                  <a:ext uri="{FF2B5EF4-FFF2-40B4-BE49-F238E27FC236}">
                    <a16:creationId xmlns:a16="http://schemas.microsoft.com/office/drawing/2014/main" id="{5C5AF7B5-6DA8-4BD6-8A2F-54CB1BC2BD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124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17">
                <a:extLst>
                  <a:ext uri="{FF2B5EF4-FFF2-40B4-BE49-F238E27FC236}">
                    <a16:creationId xmlns:a16="http://schemas.microsoft.com/office/drawing/2014/main" id="{D960A503-2C4B-4BE7-808C-E9F6909E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2286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4" name="Group 18">
            <a:extLst>
              <a:ext uri="{FF2B5EF4-FFF2-40B4-BE49-F238E27FC236}">
                <a16:creationId xmlns:a16="http://schemas.microsoft.com/office/drawing/2014/main" id="{3AC25291-A933-4176-A0F7-25BDE2A88B8D}"/>
              </a:ext>
            </a:extLst>
          </p:cNvPr>
          <p:cNvGrpSpPr>
            <a:grpSpLocks/>
          </p:cNvGrpSpPr>
          <p:nvPr/>
        </p:nvGrpSpPr>
        <p:grpSpPr bwMode="auto">
          <a:xfrm>
            <a:off x="3457413" y="1616614"/>
            <a:ext cx="2362200" cy="1525588"/>
            <a:chOff x="432" y="1840"/>
            <a:chExt cx="1488" cy="1282"/>
          </a:xfrm>
        </p:grpSpPr>
        <p:sp>
          <p:nvSpPr>
            <p:cNvPr id="55" name="Text Box 19">
              <a:extLst>
                <a:ext uri="{FF2B5EF4-FFF2-40B4-BE49-F238E27FC236}">
                  <a16:creationId xmlns:a16="http://schemas.microsoft.com/office/drawing/2014/main" id="{8509DCE6-FC1D-41BE-9ECE-D59812746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840"/>
              <a:ext cx="148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</a:rPr>
                <a:t>24693     3</a:t>
              </a:r>
            </a:p>
          </p:txBody>
        </p:sp>
        <p:grpSp>
          <p:nvGrpSpPr>
            <p:cNvPr id="56" name="Group 20">
              <a:extLst>
                <a:ext uri="{FF2B5EF4-FFF2-40B4-BE49-F238E27FC236}">
                  <a16:creationId xmlns:a16="http://schemas.microsoft.com/office/drawing/2014/main" id="{3275F87C-87EF-4DAD-AC28-E4D0E013BE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875"/>
              <a:ext cx="624" cy="1247"/>
              <a:chOff x="1104" y="1920"/>
              <a:chExt cx="624" cy="1247"/>
            </a:xfrm>
          </p:grpSpPr>
          <p:sp>
            <p:nvSpPr>
              <p:cNvPr id="57" name="Line 21">
                <a:extLst>
                  <a:ext uri="{FF2B5EF4-FFF2-40B4-BE49-F238E27FC236}">
                    <a16:creationId xmlns:a16="http://schemas.microsoft.com/office/drawing/2014/main" id="{850C5BC5-CE57-43BF-83A0-5B24FCAA00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124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2">
                <a:extLst>
                  <a:ext uri="{FF2B5EF4-FFF2-40B4-BE49-F238E27FC236}">
                    <a16:creationId xmlns:a16="http://schemas.microsoft.com/office/drawing/2014/main" id="{89533C21-FDAD-42F3-B2B4-1553FC7496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2276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9" name="Group 23">
            <a:extLst>
              <a:ext uri="{FF2B5EF4-FFF2-40B4-BE49-F238E27FC236}">
                <a16:creationId xmlns:a16="http://schemas.microsoft.com/office/drawing/2014/main" id="{4C589032-1839-4099-A3E7-48458BAACDA1}"/>
              </a:ext>
            </a:extLst>
          </p:cNvPr>
          <p:cNvGrpSpPr>
            <a:grpSpLocks/>
          </p:cNvGrpSpPr>
          <p:nvPr/>
        </p:nvGrpSpPr>
        <p:grpSpPr bwMode="auto">
          <a:xfrm>
            <a:off x="6276813" y="1597078"/>
            <a:ext cx="2362200" cy="1328738"/>
            <a:chOff x="432" y="1800"/>
            <a:chExt cx="1488" cy="1117"/>
          </a:xfrm>
        </p:grpSpPr>
        <p:sp>
          <p:nvSpPr>
            <p:cNvPr id="60" name="Text Box 24">
              <a:extLst>
                <a:ext uri="{FF2B5EF4-FFF2-40B4-BE49-F238E27FC236}">
                  <a16:creationId xmlns:a16="http://schemas.microsoft.com/office/drawing/2014/main" id="{36921309-264A-420D-8738-D7F2A171F8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800"/>
              <a:ext cx="148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</a:rPr>
                <a:t>23436     3</a:t>
              </a:r>
            </a:p>
          </p:txBody>
        </p:sp>
        <p:grpSp>
          <p:nvGrpSpPr>
            <p:cNvPr id="61" name="Group 25">
              <a:extLst>
                <a:ext uri="{FF2B5EF4-FFF2-40B4-BE49-F238E27FC236}">
                  <a16:creationId xmlns:a16="http://schemas.microsoft.com/office/drawing/2014/main" id="{465D29FD-E1FA-4299-9C93-3FDD23282F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875"/>
              <a:ext cx="669" cy="1042"/>
              <a:chOff x="1104" y="1920"/>
              <a:chExt cx="669" cy="1042"/>
            </a:xfrm>
          </p:grpSpPr>
          <p:sp>
            <p:nvSpPr>
              <p:cNvPr id="62" name="Line 26">
                <a:extLst>
                  <a:ext uri="{FF2B5EF4-FFF2-40B4-BE49-F238E27FC236}">
                    <a16:creationId xmlns:a16="http://schemas.microsoft.com/office/drawing/2014/main" id="{A702F12F-7DBA-4151-89AC-AE216D2827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10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27">
                <a:extLst>
                  <a:ext uri="{FF2B5EF4-FFF2-40B4-BE49-F238E27FC236}">
                    <a16:creationId xmlns:a16="http://schemas.microsoft.com/office/drawing/2014/main" id="{947C9D2D-D887-4D0D-B8BB-2326D27449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66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4" name="Rectangle 62">
            <a:extLst>
              <a:ext uri="{FF2B5EF4-FFF2-40B4-BE49-F238E27FC236}">
                <a16:creationId xmlns:a16="http://schemas.microsoft.com/office/drawing/2014/main" id="{4720CF46-54AB-467C-BEE2-3C45D152F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966" y="2010503"/>
            <a:ext cx="24384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04          21212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08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 04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08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0</a:t>
            </a:r>
          </a:p>
        </p:txBody>
      </p:sp>
      <p:sp>
        <p:nvSpPr>
          <p:cNvPr id="65" name="Rectangle 63">
            <a:extLst>
              <a:ext uri="{FF2B5EF4-FFF2-40B4-BE49-F238E27FC236}">
                <a16:creationId xmlns:a16="http://schemas.microsoft.com/office/drawing/2014/main" id="{9C9242B2-5C5D-4EBA-9891-5A4D69E59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2630" y="2000789"/>
            <a:ext cx="21145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06        8231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09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 03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0</a:t>
            </a:r>
          </a:p>
        </p:txBody>
      </p:sp>
      <p:sp>
        <p:nvSpPr>
          <p:cNvPr id="66" name="Rectangle 64">
            <a:extLst>
              <a:ext uri="{FF2B5EF4-FFF2-40B4-BE49-F238E27FC236}">
                <a16:creationId xmlns:a16="http://schemas.microsoft.com/office/drawing/2014/main" id="{F2886C03-21AB-489F-84E9-55F032D8A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408" y="2017766"/>
            <a:ext cx="1981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24      7812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03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06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0</a:t>
            </a:r>
          </a:p>
        </p:txBody>
      </p:sp>
      <p:sp>
        <p:nvSpPr>
          <p:cNvPr id="67" name="Google Shape;1350;p49">
            <a:extLst>
              <a:ext uri="{FF2B5EF4-FFF2-40B4-BE49-F238E27FC236}">
                <a16:creationId xmlns:a16="http://schemas.microsoft.com/office/drawing/2014/main" id="{9D2AE127-91AE-4563-87A1-135009008A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197" y="394183"/>
            <a:ext cx="6468387" cy="15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Cambria Math" panose="02040503050406030204" pitchFamily="18" charset="0"/>
                <a:ea typeface="Cambria Math" panose="02040503050406030204" pitchFamily="18" charset="0"/>
              </a:rPr>
              <a:t>Bài 1: Tính</a:t>
            </a:r>
            <a:endParaRPr sz="5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A87DC6BF-1C1D-4AE4-AF5A-3516B0C852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4108" y="262329"/>
                <a:ext cx="6896741" cy="1652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Bài 2:   </a:t>
                </a:r>
                <a:r>
                  <a:rPr lang="en-US" alt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Một</a:t>
                </a:r>
                <a:r>
                  <a:rPr lang="en-US" alt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cửa</a:t>
                </a:r>
                <a:r>
                  <a:rPr lang="en-US" alt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hàng</a:t>
                </a:r>
                <a:r>
                  <a:rPr lang="en-US" alt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có</a:t>
                </a:r>
                <a:r>
                  <a:rPr lang="en-US" alt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36 550kg xi </a:t>
                </a:r>
                <a:r>
                  <a:rPr lang="en-US" alt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măng</a:t>
                </a:r>
                <a:r>
                  <a:rPr lang="en-US" alt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alt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đã</a:t>
                </a:r>
                <a:r>
                  <a:rPr lang="en-US" alt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bán</a:t>
                </a:r>
                <a:r>
                  <a:rPr lang="en-US" alt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alt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số xi </a:t>
                </a:r>
                <a:r>
                  <a:rPr lang="en-US" alt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măng</a:t>
                </a:r>
                <a:r>
                  <a:rPr lang="en-US" alt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đó</a:t>
                </a:r>
                <a:r>
                  <a:rPr lang="en-US" alt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. </a:t>
                </a:r>
                <a:r>
                  <a:rPr lang="en-US" alt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Hỏi</a:t>
                </a:r>
                <a:r>
                  <a:rPr lang="en-US" alt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cửa</a:t>
                </a:r>
                <a:r>
                  <a:rPr lang="en-US" alt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hàng</a:t>
                </a:r>
                <a:r>
                  <a:rPr lang="en-US" alt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còn</a:t>
                </a:r>
                <a:r>
                  <a:rPr lang="en-US" alt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lại</a:t>
                </a:r>
                <a:r>
                  <a:rPr lang="en-US" alt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bao </a:t>
                </a:r>
                <a:r>
                  <a:rPr lang="en-US" alt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nhiêu</a:t>
                </a:r>
                <a:r>
                  <a:rPr lang="en-US" alt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ki-</a:t>
                </a:r>
                <a:r>
                  <a:rPr lang="en-US" alt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lô</a:t>
                </a:r>
                <a:r>
                  <a:rPr lang="en-US" alt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-gam xi </a:t>
                </a:r>
                <a:r>
                  <a:rPr lang="en-US" alt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măng</a:t>
                </a:r>
                <a:r>
                  <a:rPr lang="en-US" alt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?</a:t>
                </a:r>
              </a:p>
            </p:txBody>
          </p:sp>
        </mc:Choice>
        <mc:Fallback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A87DC6BF-1C1D-4AE4-AF5A-3516B0C852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4108" y="262329"/>
                <a:ext cx="6896741" cy="1652568"/>
              </a:xfrm>
              <a:prstGeom prst="rect">
                <a:avLst/>
              </a:prstGeom>
              <a:blipFill>
                <a:blip r:embed="rId2"/>
                <a:stretch>
                  <a:fillRect l="-1767" t="-3690" r="-1678" b="-92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61">
            <a:extLst>
              <a:ext uri="{FF2B5EF4-FFF2-40B4-BE49-F238E27FC236}">
                <a16:creationId xmlns:a16="http://schemas.microsoft.com/office/drawing/2014/main" id="{A0F7BE46-8886-4753-B449-E8CDC01DBF29}"/>
              </a:ext>
            </a:extLst>
          </p:cNvPr>
          <p:cNvGrpSpPr>
            <a:grpSpLocks/>
          </p:cNvGrpSpPr>
          <p:nvPr/>
        </p:nvGrpSpPr>
        <p:grpSpPr bwMode="auto">
          <a:xfrm>
            <a:off x="2324100" y="2150282"/>
            <a:ext cx="5029200" cy="1301750"/>
            <a:chOff x="1488" y="2406"/>
            <a:chExt cx="3168" cy="1094"/>
          </a:xfrm>
        </p:grpSpPr>
        <p:grpSp>
          <p:nvGrpSpPr>
            <p:cNvPr id="17" name="Group 59">
              <a:extLst>
                <a:ext uri="{FF2B5EF4-FFF2-40B4-BE49-F238E27FC236}">
                  <a16:creationId xmlns:a16="http://schemas.microsoft.com/office/drawing/2014/main" id="{10816A73-8A5E-4A0C-B659-D23B9CDF86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2406"/>
              <a:ext cx="3168" cy="858"/>
              <a:chOff x="1488" y="2406"/>
              <a:chExt cx="3168" cy="858"/>
            </a:xfrm>
          </p:grpSpPr>
          <p:sp>
            <p:nvSpPr>
              <p:cNvPr id="21" name="Text Box 35">
                <a:extLst>
                  <a:ext uri="{FF2B5EF4-FFF2-40B4-BE49-F238E27FC236}">
                    <a16:creationId xmlns:a16="http://schemas.microsoft.com/office/drawing/2014/main" id="{C7838107-784B-4ABB-B30B-3A365D749C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0" y="2406"/>
                <a:ext cx="960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36550kg</a:t>
                </a:r>
              </a:p>
            </p:txBody>
          </p:sp>
          <p:sp>
            <p:nvSpPr>
              <p:cNvPr id="22" name="AutoShape 34">
                <a:extLst>
                  <a:ext uri="{FF2B5EF4-FFF2-40B4-BE49-F238E27FC236}">
                    <a16:creationId xmlns:a16="http://schemas.microsoft.com/office/drawing/2014/main" id="{29964D33-5B96-4567-A981-92A5A167E99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 flipV="1">
                <a:off x="2856" y="1464"/>
                <a:ext cx="432" cy="3168"/>
              </a:xfrm>
              <a:prstGeom prst="rightBrace">
                <a:avLst>
                  <a:gd name="adj1" fmla="val 61111"/>
                  <a:gd name="adj2" fmla="val 50000"/>
                </a:avLst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18" name="Line 23">
              <a:extLst>
                <a:ext uri="{FF2B5EF4-FFF2-40B4-BE49-F238E27FC236}">
                  <a16:creationId xmlns:a16="http://schemas.microsoft.com/office/drawing/2014/main" id="{A7D99659-FD6E-460D-A63B-5DB1DE49EA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0" y="3420"/>
              <a:ext cx="3156" cy="0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9" name="Line 24">
              <a:extLst>
                <a:ext uri="{FF2B5EF4-FFF2-40B4-BE49-F238E27FC236}">
                  <a16:creationId xmlns:a16="http://schemas.microsoft.com/office/drawing/2014/main" id="{176565E6-9534-43D9-BCF7-7E98F2CC95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3316"/>
              <a:ext cx="0" cy="184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0" name="Line 25">
              <a:extLst>
                <a:ext uri="{FF2B5EF4-FFF2-40B4-BE49-F238E27FC236}">
                  <a16:creationId xmlns:a16="http://schemas.microsoft.com/office/drawing/2014/main" id="{4F758D93-6088-4712-A3C9-BD7EBB8B6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3316"/>
              <a:ext cx="0" cy="184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23" name="Group 60">
            <a:extLst>
              <a:ext uri="{FF2B5EF4-FFF2-40B4-BE49-F238E27FC236}">
                <a16:creationId xmlns:a16="http://schemas.microsoft.com/office/drawing/2014/main" id="{58BFF8A8-6B5D-4FFE-9C85-658168247FAD}"/>
              </a:ext>
            </a:extLst>
          </p:cNvPr>
          <p:cNvGrpSpPr>
            <a:grpSpLocks/>
          </p:cNvGrpSpPr>
          <p:nvPr/>
        </p:nvGrpSpPr>
        <p:grpSpPr bwMode="auto">
          <a:xfrm>
            <a:off x="2247900" y="3228195"/>
            <a:ext cx="4025900" cy="998537"/>
            <a:chOff x="1440" y="3312"/>
            <a:chExt cx="2536" cy="838"/>
          </a:xfrm>
        </p:grpSpPr>
        <p:sp>
          <p:nvSpPr>
            <p:cNvPr id="24" name="Line 26">
              <a:extLst>
                <a:ext uri="{FF2B5EF4-FFF2-40B4-BE49-F238E27FC236}">
                  <a16:creationId xmlns:a16="http://schemas.microsoft.com/office/drawing/2014/main" id="{F15667F9-E939-44E4-9A91-A1599ED032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" y="3320"/>
              <a:ext cx="0" cy="184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5" name="Line 27">
              <a:extLst>
                <a:ext uri="{FF2B5EF4-FFF2-40B4-BE49-F238E27FC236}">
                  <a16:creationId xmlns:a16="http://schemas.microsoft.com/office/drawing/2014/main" id="{33634CD4-7288-4B8F-B683-61495CED7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5" y="3316"/>
              <a:ext cx="0" cy="184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6" name="Line 28">
              <a:extLst>
                <a:ext uri="{FF2B5EF4-FFF2-40B4-BE49-F238E27FC236}">
                  <a16:creationId xmlns:a16="http://schemas.microsoft.com/office/drawing/2014/main" id="{597D2EA8-DBB1-4031-AB9F-811F8E2AB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4" y="3312"/>
              <a:ext cx="0" cy="184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7" name="Line 29">
              <a:extLst>
                <a:ext uri="{FF2B5EF4-FFF2-40B4-BE49-F238E27FC236}">
                  <a16:creationId xmlns:a16="http://schemas.microsoft.com/office/drawing/2014/main" id="{26EC1701-6C0E-4C0E-B28A-389E12EC15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8" y="3316"/>
              <a:ext cx="0" cy="184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28" name="Group 56">
              <a:extLst>
                <a:ext uri="{FF2B5EF4-FFF2-40B4-BE49-F238E27FC236}">
                  <a16:creationId xmlns:a16="http://schemas.microsoft.com/office/drawing/2014/main" id="{5B4674FF-60F5-49BB-9362-067A270A7B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3360"/>
              <a:ext cx="960" cy="790"/>
              <a:chOff x="1488" y="3342"/>
              <a:chExt cx="960" cy="790"/>
            </a:xfrm>
          </p:grpSpPr>
          <p:sp>
            <p:nvSpPr>
              <p:cNvPr id="29" name="AutoShape 36">
                <a:extLst>
                  <a:ext uri="{FF2B5EF4-FFF2-40B4-BE49-F238E27FC236}">
                    <a16:creationId xmlns:a16="http://schemas.microsoft.com/office/drawing/2014/main" id="{FA16F7CE-57C7-4DAE-A6AF-B2C7CF14176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H="1" flipV="1">
                <a:off x="1721" y="3359"/>
                <a:ext cx="240" cy="610"/>
              </a:xfrm>
              <a:prstGeom prst="rightBrace">
                <a:avLst>
                  <a:gd name="adj1" fmla="val 21667"/>
                  <a:gd name="adj2" fmla="val 50000"/>
                </a:avLst>
              </a:prstGeom>
              <a:noFill/>
              <a:ln w="28575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30" name="Group 47">
                <a:extLst>
                  <a:ext uri="{FF2B5EF4-FFF2-40B4-BE49-F238E27FC236}">
                    <a16:creationId xmlns:a16="http://schemas.microsoft.com/office/drawing/2014/main" id="{14EC4948-0F43-49A4-A932-100A29F424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3" y="3342"/>
                <a:ext cx="588" cy="111"/>
                <a:chOff x="336" y="3405"/>
                <a:chExt cx="588" cy="111"/>
              </a:xfrm>
            </p:grpSpPr>
            <p:sp>
              <p:nvSpPr>
                <p:cNvPr id="32" name="Line 41">
                  <a:extLst>
                    <a:ext uri="{FF2B5EF4-FFF2-40B4-BE49-F238E27FC236}">
                      <a16:creationId xmlns:a16="http://schemas.microsoft.com/office/drawing/2014/main" id="{637A2732-498B-4BDD-869A-5F676BD4CE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6" y="3408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33" name="Line 39">
                  <a:extLst>
                    <a:ext uri="{FF2B5EF4-FFF2-40B4-BE49-F238E27FC236}">
                      <a16:creationId xmlns:a16="http://schemas.microsoft.com/office/drawing/2014/main" id="{48B0A210-0CBD-4887-A716-4B78D0D47B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" y="3408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34" name="Line 40">
                  <a:extLst>
                    <a:ext uri="{FF2B5EF4-FFF2-40B4-BE49-F238E27FC236}">
                      <a16:creationId xmlns:a16="http://schemas.microsoft.com/office/drawing/2014/main" id="{8AF5C062-6954-4890-8C3A-0B9F2F197A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7" y="3408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35" name="Line 42">
                  <a:extLst>
                    <a:ext uri="{FF2B5EF4-FFF2-40B4-BE49-F238E27FC236}">
                      <a16:creationId xmlns:a16="http://schemas.microsoft.com/office/drawing/2014/main" id="{21698BB2-D0DE-4E3F-B670-E1BCDE07E6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0" y="3405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36" name="Line 43">
                  <a:extLst>
                    <a:ext uri="{FF2B5EF4-FFF2-40B4-BE49-F238E27FC236}">
                      <a16:creationId xmlns:a16="http://schemas.microsoft.com/office/drawing/2014/main" id="{AF276FC5-0197-4FA7-8388-0BF7AC99DF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80" y="3408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37" name="Line 44">
                  <a:extLst>
                    <a:ext uri="{FF2B5EF4-FFF2-40B4-BE49-F238E27FC236}">
                      <a16:creationId xmlns:a16="http://schemas.microsoft.com/office/drawing/2014/main" id="{618B7266-0E82-4CCF-8964-DC0A85522C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" y="3420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sp>
            <p:nvSpPr>
              <p:cNvPr id="31" name="Text Box 51">
                <a:extLst>
                  <a:ext uri="{FF2B5EF4-FFF2-40B4-BE49-F238E27FC236}">
                    <a16:creationId xmlns:a16="http://schemas.microsoft.com/office/drawing/2014/main" id="{078731F0-CA34-46B4-886B-3DF8C92287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3744"/>
                <a:ext cx="960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Đã</a:t>
                </a:r>
                <a:r>
                  <a:rPr lang="en-US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bán</a:t>
                </a:r>
                <a:endParaRPr lang="en-US" alt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</p:grpSp>
      <p:grpSp>
        <p:nvGrpSpPr>
          <p:cNvPr id="38" name="Group 57">
            <a:extLst>
              <a:ext uri="{FF2B5EF4-FFF2-40B4-BE49-F238E27FC236}">
                <a16:creationId xmlns:a16="http://schemas.microsoft.com/office/drawing/2014/main" id="{883DBCE2-4722-4A04-975A-BF3AEE4A7C26}"/>
              </a:ext>
            </a:extLst>
          </p:cNvPr>
          <p:cNvGrpSpPr>
            <a:grpSpLocks/>
          </p:cNvGrpSpPr>
          <p:nvPr/>
        </p:nvGrpSpPr>
        <p:grpSpPr bwMode="auto">
          <a:xfrm>
            <a:off x="3310467" y="3526644"/>
            <a:ext cx="4038600" cy="709612"/>
            <a:chOff x="2160" y="3552"/>
            <a:chExt cx="2496" cy="595"/>
          </a:xfrm>
        </p:grpSpPr>
        <p:sp>
          <p:nvSpPr>
            <p:cNvPr id="39" name="AutoShape 37">
              <a:extLst>
                <a:ext uri="{FF2B5EF4-FFF2-40B4-BE49-F238E27FC236}">
                  <a16:creationId xmlns:a16="http://schemas.microsoft.com/office/drawing/2014/main" id="{78B4F079-ACE9-40BC-A37F-D765652F4B8E}"/>
                </a:ext>
              </a:extLst>
            </p:cNvPr>
            <p:cNvSpPr>
              <a:spLocks/>
            </p:cNvSpPr>
            <p:nvPr/>
          </p:nvSpPr>
          <p:spPr bwMode="auto">
            <a:xfrm rot="-5400000" flipH="1" flipV="1">
              <a:off x="3273" y="2439"/>
              <a:ext cx="270" cy="2496"/>
            </a:xfrm>
            <a:prstGeom prst="rightBrace">
              <a:avLst>
                <a:gd name="adj1" fmla="val 77037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80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0" name="Text Box 53">
              <a:extLst>
                <a:ext uri="{FF2B5EF4-FFF2-40B4-BE49-F238E27FC236}">
                  <a16:creationId xmlns:a16="http://schemas.microsoft.com/office/drawing/2014/main" id="{52FCA7F9-AE51-4986-BF76-FB17A5CE67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3759"/>
              <a:ext cx="57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Cambria Math" panose="02040503050406030204" pitchFamily="18" charset="0"/>
                  <a:ea typeface="Cambria Math" panose="02040503050406030204" pitchFamily="18" charset="0"/>
                </a:rPr>
                <a:t>? kg</a:t>
              </a:r>
            </a:p>
          </p:txBody>
        </p:sp>
      </p:grpSp>
      <p:sp>
        <p:nvSpPr>
          <p:cNvPr id="41" name="Text Box 55">
            <a:extLst>
              <a:ext uri="{FF2B5EF4-FFF2-40B4-BE49-F238E27FC236}">
                <a16:creationId xmlns:a16="http://schemas.microsoft.com/office/drawing/2014/main" id="{C04FA465-68D4-4445-8A1E-A0736AEC7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2196320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Tóm</a:t>
            </a:r>
            <a:r>
              <a:rPr lang="en-US" altLang="en-US" sz="2800" u="sng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tắt</a:t>
            </a:r>
            <a:r>
              <a:rPr lang="en-US" altLang="en-US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76578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DAC8EE0-1BDD-4A33-87E6-35C141B52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3993" y="778927"/>
            <a:ext cx="15872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sng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Bài</a:t>
            </a:r>
            <a:r>
              <a:rPr lang="en-US" altLang="en-US" u="sng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u="sng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giải</a:t>
            </a:r>
            <a:r>
              <a:rPr lang="en-US" alt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B541A69-32A8-4DEA-AA81-D12C9E850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715" y="1449257"/>
            <a:ext cx="56142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ki-</a:t>
            </a:r>
            <a:r>
              <a:rPr lang="en-US" alt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lô</a:t>
            </a: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-gam xi </a:t>
            </a:r>
            <a:r>
              <a:rPr lang="en-US" alt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măng</a:t>
            </a: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đã</a:t>
            </a: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bán</a:t>
            </a: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931D17-E4B9-4539-BB02-4F133AF31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420" y="2020371"/>
            <a:ext cx="3591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36550 : 5 = 7310 (kg)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017D7CB-9868-4049-9830-E1A643B1B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938" y="2591486"/>
            <a:ext cx="5542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ki-</a:t>
            </a:r>
            <a:r>
              <a:rPr lang="en-US" alt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lô</a:t>
            </a: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-gam xi </a:t>
            </a:r>
            <a:r>
              <a:rPr lang="en-US" alt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măng</a:t>
            </a: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còn</a:t>
            </a: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lại</a:t>
            </a: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0E68D14-8DEE-431C-BF0C-2C2844952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928" y="3210495"/>
            <a:ext cx="4471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36550 – 7310 = 29240 (kg)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8A0240C-F6BD-4D88-9A34-D89778AF3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971" y="3733715"/>
            <a:ext cx="41136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Đáp</a:t>
            </a: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: 29240kg xi </a:t>
            </a:r>
            <a:r>
              <a:rPr lang="en-US" alt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măng</a:t>
            </a:r>
            <a:endParaRPr lang="en-US" alt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376;p52">
            <a:extLst>
              <a:ext uri="{FF2B5EF4-FFF2-40B4-BE49-F238E27FC236}">
                <a16:creationId xmlns:a16="http://schemas.microsoft.com/office/drawing/2014/main" id="{9CF90D76-D65E-4BF6-AE8A-0C66879FA284}"/>
              </a:ext>
            </a:extLst>
          </p:cNvPr>
          <p:cNvGrpSpPr/>
          <p:nvPr/>
        </p:nvGrpSpPr>
        <p:grpSpPr>
          <a:xfrm>
            <a:off x="7505219" y="3504255"/>
            <a:ext cx="1490134" cy="1448848"/>
            <a:chOff x="5519432" y="1634649"/>
            <a:chExt cx="1490134" cy="1413191"/>
          </a:xfrm>
        </p:grpSpPr>
        <p:sp>
          <p:nvSpPr>
            <p:cNvPr id="4" name="Google Shape;1377;p52">
              <a:extLst>
                <a:ext uri="{FF2B5EF4-FFF2-40B4-BE49-F238E27FC236}">
                  <a16:creationId xmlns:a16="http://schemas.microsoft.com/office/drawing/2014/main" id="{B6CF2A53-A852-4900-9176-B87EC06AEAB2}"/>
                </a:ext>
              </a:extLst>
            </p:cNvPr>
            <p:cNvSpPr/>
            <p:nvPr/>
          </p:nvSpPr>
          <p:spPr>
            <a:xfrm rot="3127149">
              <a:off x="5857021" y="1714267"/>
              <a:ext cx="814955" cy="1253956"/>
            </a:xfrm>
            <a:custGeom>
              <a:avLst/>
              <a:gdLst/>
              <a:ahLst/>
              <a:cxnLst/>
              <a:rect l="l" t="t" r="r" b="b"/>
              <a:pathLst>
                <a:path w="11194" h="17224" extrusionOk="0">
                  <a:moveTo>
                    <a:pt x="8018" y="1109"/>
                  </a:moveTo>
                  <a:cubicBezTo>
                    <a:pt x="8497" y="1215"/>
                    <a:pt x="8648" y="2147"/>
                    <a:pt x="8790" y="2546"/>
                  </a:cubicBezTo>
                  <a:cubicBezTo>
                    <a:pt x="9162" y="3433"/>
                    <a:pt x="9490" y="4319"/>
                    <a:pt x="9792" y="5206"/>
                  </a:cubicBezTo>
                  <a:cubicBezTo>
                    <a:pt x="9091" y="5286"/>
                    <a:pt x="8462" y="5393"/>
                    <a:pt x="7796" y="5694"/>
                  </a:cubicBezTo>
                  <a:cubicBezTo>
                    <a:pt x="6909" y="6093"/>
                    <a:pt x="6129" y="6687"/>
                    <a:pt x="5544" y="7468"/>
                  </a:cubicBezTo>
                  <a:cubicBezTo>
                    <a:pt x="4355" y="9020"/>
                    <a:pt x="3992" y="11086"/>
                    <a:pt x="4612" y="12931"/>
                  </a:cubicBezTo>
                  <a:cubicBezTo>
                    <a:pt x="4692" y="13188"/>
                    <a:pt x="4949" y="13410"/>
                    <a:pt x="5207" y="13410"/>
                  </a:cubicBezTo>
                  <a:cubicBezTo>
                    <a:pt x="5322" y="13410"/>
                    <a:pt x="5428" y="13374"/>
                    <a:pt x="5499" y="13303"/>
                  </a:cubicBezTo>
                  <a:cubicBezTo>
                    <a:pt x="6094" y="12966"/>
                    <a:pt x="6688" y="12674"/>
                    <a:pt x="7317" y="12487"/>
                  </a:cubicBezTo>
                  <a:cubicBezTo>
                    <a:pt x="7388" y="13374"/>
                    <a:pt x="7761" y="15929"/>
                    <a:pt x="7681" y="16070"/>
                  </a:cubicBezTo>
                  <a:cubicBezTo>
                    <a:pt x="7681" y="16035"/>
                    <a:pt x="1881" y="15813"/>
                    <a:pt x="1810" y="15813"/>
                  </a:cubicBezTo>
                  <a:cubicBezTo>
                    <a:pt x="1916" y="15707"/>
                    <a:pt x="1996" y="15556"/>
                    <a:pt x="2103" y="15485"/>
                  </a:cubicBezTo>
                  <a:cubicBezTo>
                    <a:pt x="2511" y="15113"/>
                    <a:pt x="2954" y="14784"/>
                    <a:pt x="3433" y="14483"/>
                  </a:cubicBezTo>
                  <a:cubicBezTo>
                    <a:pt x="3690" y="14341"/>
                    <a:pt x="3770" y="13933"/>
                    <a:pt x="3504" y="13676"/>
                  </a:cubicBezTo>
                  <a:cubicBezTo>
                    <a:pt x="1774" y="11858"/>
                    <a:pt x="994" y="9197"/>
                    <a:pt x="1659" y="6723"/>
                  </a:cubicBezTo>
                  <a:cubicBezTo>
                    <a:pt x="2253" y="4435"/>
                    <a:pt x="4027" y="2475"/>
                    <a:pt x="6280" y="1659"/>
                  </a:cubicBezTo>
                  <a:cubicBezTo>
                    <a:pt x="6386" y="1623"/>
                    <a:pt x="6466" y="1517"/>
                    <a:pt x="6537" y="1437"/>
                  </a:cubicBezTo>
                  <a:cubicBezTo>
                    <a:pt x="6794" y="1402"/>
                    <a:pt x="7051" y="1331"/>
                    <a:pt x="7353" y="1295"/>
                  </a:cubicBezTo>
                  <a:cubicBezTo>
                    <a:pt x="7495" y="1260"/>
                    <a:pt x="7796" y="1109"/>
                    <a:pt x="7983" y="1109"/>
                  </a:cubicBezTo>
                  <a:close/>
                  <a:moveTo>
                    <a:pt x="8204" y="0"/>
                  </a:moveTo>
                  <a:cubicBezTo>
                    <a:pt x="7539" y="0"/>
                    <a:pt x="6794" y="373"/>
                    <a:pt x="6165" y="550"/>
                  </a:cubicBezTo>
                  <a:cubicBezTo>
                    <a:pt x="6058" y="595"/>
                    <a:pt x="5987" y="630"/>
                    <a:pt x="5943" y="701"/>
                  </a:cubicBezTo>
                  <a:cubicBezTo>
                    <a:pt x="3397" y="1659"/>
                    <a:pt x="1331" y="3805"/>
                    <a:pt x="666" y="6466"/>
                  </a:cubicBezTo>
                  <a:cubicBezTo>
                    <a:pt x="1" y="9055"/>
                    <a:pt x="701" y="11858"/>
                    <a:pt x="2360" y="13933"/>
                  </a:cubicBezTo>
                  <a:cubicBezTo>
                    <a:pt x="1952" y="14226"/>
                    <a:pt x="329" y="15707"/>
                    <a:pt x="586" y="16292"/>
                  </a:cubicBezTo>
                  <a:cubicBezTo>
                    <a:pt x="843" y="16851"/>
                    <a:pt x="1508" y="16922"/>
                    <a:pt x="2067" y="17002"/>
                  </a:cubicBezTo>
                  <a:cubicBezTo>
                    <a:pt x="2768" y="17108"/>
                    <a:pt x="5464" y="17223"/>
                    <a:pt x="6759" y="17223"/>
                  </a:cubicBezTo>
                  <a:lnTo>
                    <a:pt x="7273" y="17223"/>
                  </a:lnTo>
                  <a:cubicBezTo>
                    <a:pt x="7796" y="17179"/>
                    <a:pt x="8346" y="17144"/>
                    <a:pt x="8648" y="16629"/>
                  </a:cubicBezTo>
                  <a:cubicBezTo>
                    <a:pt x="8976" y="16035"/>
                    <a:pt x="8426" y="12674"/>
                    <a:pt x="8346" y="11787"/>
                  </a:cubicBezTo>
                  <a:cubicBezTo>
                    <a:pt x="8311" y="11459"/>
                    <a:pt x="8089" y="11237"/>
                    <a:pt x="7761" y="11237"/>
                  </a:cubicBezTo>
                  <a:lnTo>
                    <a:pt x="7646" y="11237"/>
                  </a:lnTo>
                  <a:cubicBezTo>
                    <a:pt x="6945" y="11379"/>
                    <a:pt x="6280" y="11565"/>
                    <a:pt x="5615" y="11858"/>
                  </a:cubicBezTo>
                  <a:lnTo>
                    <a:pt x="5615" y="11858"/>
                  </a:lnTo>
                  <a:cubicBezTo>
                    <a:pt x="5428" y="10643"/>
                    <a:pt x="5650" y="9348"/>
                    <a:pt x="6386" y="8310"/>
                  </a:cubicBezTo>
                  <a:cubicBezTo>
                    <a:pt x="7096" y="7246"/>
                    <a:pt x="8648" y="6208"/>
                    <a:pt x="10014" y="6208"/>
                  </a:cubicBezTo>
                  <a:cubicBezTo>
                    <a:pt x="10120" y="6208"/>
                    <a:pt x="10271" y="6208"/>
                    <a:pt x="10377" y="6244"/>
                  </a:cubicBezTo>
                  <a:lnTo>
                    <a:pt x="10492" y="6244"/>
                  </a:lnTo>
                  <a:cubicBezTo>
                    <a:pt x="10821" y="6244"/>
                    <a:pt x="11193" y="5951"/>
                    <a:pt x="11042" y="5543"/>
                  </a:cubicBezTo>
                  <a:cubicBezTo>
                    <a:pt x="10563" y="3991"/>
                    <a:pt x="9978" y="2439"/>
                    <a:pt x="9313" y="887"/>
                  </a:cubicBezTo>
                  <a:cubicBezTo>
                    <a:pt x="9127" y="444"/>
                    <a:pt x="8825" y="0"/>
                    <a:pt x="8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5" name="Google Shape;1378;p52">
              <a:extLst>
                <a:ext uri="{FF2B5EF4-FFF2-40B4-BE49-F238E27FC236}">
                  <a16:creationId xmlns:a16="http://schemas.microsoft.com/office/drawing/2014/main" id="{BF49AD77-2DE8-4BE9-A6F7-5C994D489BAB}"/>
                </a:ext>
              </a:extLst>
            </p:cNvPr>
            <p:cNvSpPr/>
            <p:nvPr/>
          </p:nvSpPr>
          <p:spPr>
            <a:xfrm rot="3127149">
              <a:off x="5706183" y="1877266"/>
              <a:ext cx="164025" cy="67270"/>
            </a:xfrm>
            <a:custGeom>
              <a:avLst/>
              <a:gdLst/>
              <a:ahLst/>
              <a:cxnLst/>
              <a:rect l="l" t="t" r="r" b="b"/>
              <a:pathLst>
                <a:path w="2253" h="924" extrusionOk="0">
                  <a:moveTo>
                    <a:pt x="621" y="1"/>
                  </a:moveTo>
                  <a:cubicBezTo>
                    <a:pt x="0" y="1"/>
                    <a:pt x="0" y="923"/>
                    <a:pt x="621" y="923"/>
                  </a:cubicBezTo>
                  <a:lnTo>
                    <a:pt x="1659" y="923"/>
                  </a:lnTo>
                  <a:cubicBezTo>
                    <a:pt x="2253" y="923"/>
                    <a:pt x="2253" y="1"/>
                    <a:pt x="1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" name="Google Shape;1379;p52">
              <a:extLst>
                <a:ext uri="{FF2B5EF4-FFF2-40B4-BE49-F238E27FC236}">
                  <a16:creationId xmlns:a16="http://schemas.microsoft.com/office/drawing/2014/main" id="{F462CD0B-4FF8-459D-B377-AE286A43015F}"/>
                </a:ext>
              </a:extLst>
            </p:cNvPr>
            <p:cNvSpPr/>
            <p:nvPr/>
          </p:nvSpPr>
          <p:spPr>
            <a:xfrm rot="3127149">
              <a:off x="5929392" y="1734334"/>
              <a:ext cx="156308" cy="96901"/>
            </a:xfrm>
            <a:custGeom>
              <a:avLst/>
              <a:gdLst/>
              <a:ahLst/>
              <a:cxnLst/>
              <a:rect l="l" t="t" r="r" b="b"/>
              <a:pathLst>
                <a:path w="2147" h="1331" extrusionOk="0">
                  <a:moveTo>
                    <a:pt x="666" y="0"/>
                  </a:moveTo>
                  <a:cubicBezTo>
                    <a:pt x="329" y="0"/>
                    <a:pt x="0" y="293"/>
                    <a:pt x="0" y="630"/>
                  </a:cubicBezTo>
                  <a:cubicBezTo>
                    <a:pt x="0" y="958"/>
                    <a:pt x="293" y="1224"/>
                    <a:pt x="701" y="1224"/>
                  </a:cubicBezTo>
                  <a:lnTo>
                    <a:pt x="816" y="1224"/>
                  </a:lnTo>
                  <a:cubicBezTo>
                    <a:pt x="816" y="1224"/>
                    <a:pt x="852" y="1224"/>
                    <a:pt x="852" y="1260"/>
                  </a:cubicBezTo>
                  <a:cubicBezTo>
                    <a:pt x="958" y="1260"/>
                    <a:pt x="1074" y="1295"/>
                    <a:pt x="1180" y="1295"/>
                  </a:cubicBezTo>
                  <a:cubicBezTo>
                    <a:pt x="1260" y="1295"/>
                    <a:pt x="1331" y="1331"/>
                    <a:pt x="1437" y="1331"/>
                  </a:cubicBezTo>
                  <a:cubicBezTo>
                    <a:pt x="1517" y="1331"/>
                    <a:pt x="1588" y="1295"/>
                    <a:pt x="1703" y="1260"/>
                  </a:cubicBezTo>
                  <a:cubicBezTo>
                    <a:pt x="1845" y="1224"/>
                    <a:pt x="1996" y="1073"/>
                    <a:pt x="2031" y="923"/>
                  </a:cubicBezTo>
                  <a:cubicBezTo>
                    <a:pt x="2147" y="594"/>
                    <a:pt x="1845" y="293"/>
                    <a:pt x="1553" y="151"/>
                  </a:cubicBezTo>
                  <a:cubicBezTo>
                    <a:pt x="1295" y="36"/>
                    <a:pt x="994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7" name="Google Shape;1380;p52">
            <a:extLst>
              <a:ext uri="{FF2B5EF4-FFF2-40B4-BE49-F238E27FC236}">
                <a16:creationId xmlns:a16="http://schemas.microsoft.com/office/drawing/2014/main" id="{8A1D08D5-6040-4109-9D06-A491573F009E}"/>
              </a:ext>
            </a:extLst>
          </p:cNvPr>
          <p:cNvGrpSpPr/>
          <p:nvPr/>
        </p:nvGrpSpPr>
        <p:grpSpPr>
          <a:xfrm>
            <a:off x="143472" y="297288"/>
            <a:ext cx="816298" cy="1297123"/>
            <a:chOff x="2471377" y="1647025"/>
            <a:chExt cx="816298" cy="1265200"/>
          </a:xfrm>
        </p:grpSpPr>
        <p:grpSp>
          <p:nvGrpSpPr>
            <p:cNvPr id="8" name="Google Shape;1381;p52">
              <a:extLst>
                <a:ext uri="{FF2B5EF4-FFF2-40B4-BE49-F238E27FC236}">
                  <a16:creationId xmlns:a16="http://schemas.microsoft.com/office/drawing/2014/main" id="{F86E634F-BBC4-481F-896D-5715EFBFC9C0}"/>
                </a:ext>
              </a:extLst>
            </p:cNvPr>
            <p:cNvGrpSpPr/>
            <p:nvPr/>
          </p:nvGrpSpPr>
          <p:grpSpPr>
            <a:xfrm>
              <a:off x="2471377" y="1647025"/>
              <a:ext cx="664791" cy="1265200"/>
              <a:chOff x="2471377" y="1647025"/>
              <a:chExt cx="664791" cy="1265200"/>
            </a:xfrm>
          </p:grpSpPr>
          <p:sp>
            <p:nvSpPr>
              <p:cNvPr id="11" name="Google Shape;1382;p52">
                <a:extLst>
                  <a:ext uri="{FF2B5EF4-FFF2-40B4-BE49-F238E27FC236}">
                    <a16:creationId xmlns:a16="http://schemas.microsoft.com/office/drawing/2014/main" id="{44110B1E-F838-4A20-BCC5-021C47D1BD38}"/>
                  </a:ext>
                </a:extLst>
              </p:cNvPr>
              <p:cNvSpPr/>
              <p:nvPr/>
            </p:nvSpPr>
            <p:spPr>
              <a:xfrm rot="10800000">
                <a:off x="2846075" y="1669685"/>
                <a:ext cx="94763" cy="935517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0159" extrusionOk="0">
                    <a:moveTo>
                      <a:pt x="788" y="0"/>
                    </a:moveTo>
                    <a:cubicBezTo>
                      <a:pt x="483" y="0"/>
                      <a:pt x="72" y="321"/>
                      <a:pt x="72" y="712"/>
                    </a:cubicBezTo>
                    <a:cubicBezTo>
                      <a:pt x="36" y="3745"/>
                      <a:pt x="36" y="6778"/>
                      <a:pt x="1" y="9767"/>
                    </a:cubicBezTo>
                    <a:cubicBezTo>
                      <a:pt x="1" y="10046"/>
                      <a:pt x="147" y="10158"/>
                      <a:pt x="329" y="10158"/>
                    </a:cubicBezTo>
                    <a:cubicBezTo>
                      <a:pt x="633" y="10158"/>
                      <a:pt x="1039" y="9846"/>
                      <a:pt x="1039" y="9474"/>
                    </a:cubicBezTo>
                    <a:cubicBezTo>
                      <a:pt x="1074" y="6441"/>
                      <a:pt x="1074" y="3417"/>
                      <a:pt x="1110" y="384"/>
                    </a:cubicBezTo>
                    <a:cubicBezTo>
                      <a:pt x="1110" y="111"/>
                      <a:pt x="967" y="0"/>
                      <a:pt x="7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2" name="Google Shape;1383;p52">
                <a:extLst>
                  <a:ext uri="{FF2B5EF4-FFF2-40B4-BE49-F238E27FC236}">
                    <a16:creationId xmlns:a16="http://schemas.microsoft.com/office/drawing/2014/main" id="{62094065-C51D-4C76-AF52-17175529EB14}"/>
                  </a:ext>
                </a:extLst>
              </p:cNvPr>
              <p:cNvSpPr/>
              <p:nvPr/>
            </p:nvSpPr>
            <p:spPr>
              <a:xfrm rot="10800000">
                <a:off x="2635976" y="1714532"/>
                <a:ext cx="130278" cy="87409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9492" extrusionOk="0">
                    <a:moveTo>
                      <a:pt x="712" y="0"/>
                    </a:moveTo>
                    <a:cubicBezTo>
                      <a:pt x="401" y="0"/>
                      <a:pt x="0" y="322"/>
                      <a:pt x="22" y="718"/>
                    </a:cubicBezTo>
                    <a:cubicBezTo>
                      <a:pt x="173" y="3529"/>
                      <a:pt x="324" y="6296"/>
                      <a:pt x="466" y="9108"/>
                    </a:cubicBezTo>
                    <a:cubicBezTo>
                      <a:pt x="479" y="9380"/>
                      <a:pt x="630" y="9491"/>
                      <a:pt x="812" y="9491"/>
                    </a:cubicBezTo>
                    <a:cubicBezTo>
                      <a:pt x="1123" y="9491"/>
                      <a:pt x="1526" y="9171"/>
                      <a:pt x="1503" y="8780"/>
                    </a:cubicBezTo>
                    <a:cubicBezTo>
                      <a:pt x="1353" y="6004"/>
                      <a:pt x="1211" y="3192"/>
                      <a:pt x="1060" y="390"/>
                    </a:cubicBezTo>
                    <a:cubicBezTo>
                      <a:pt x="1047" y="113"/>
                      <a:pt x="895" y="0"/>
                      <a:pt x="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3" name="Google Shape;1384;p52">
                <a:extLst>
                  <a:ext uri="{FF2B5EF4-FFF2-40B4-BE49-F238E27FC236}">
                    <a16:creationId xmlns:a16="http://schemas.microsoft.com/office/drawing/2014/main" id="{68070F2F-3922-47AC-A3FD-1AF5D3CF4B08}"/>
                  </a:ext>
                </a:extLst>
              </p:cNvPr>
              <p:cNvSpPr/>
              <p:nvPr/>
            </p:nvSpPr>
            <p:spPr>
              <a:xfrm rot="10800000">
                <a:off x="2824132" y="2508603"/>
                <a:ext cx="312036" cy="105440"/>
              </a:xfrm>
              <a:custGeom>
                <a:avLst/>
                <a:gdLst/>
                <a:ahLst/>
                <a:cxnLst/>
                <a:rect l="l" t="t" r="r" b="b"/>
                <a:pathLst>
                  <a:path w="3655" h="1145" extrusionOk="0">
                    <a:moveTo>
                      <a:pt x="2919" y="1"/>
                    </a:moveTo>
                    <a:cubicBezTo>
                      <a:pt x="2254" y="1"/>
                      <a:pt x="1553" y="36"/>
                      <a:pt x="843" y="36"/>
                    </a:cubicBezTo>
                    <a:cubicBezTo>
                      <a:pt x="258" y="36"/>
                      <a:pt x="1" y="1145"/>
                      <a:pt x="701" y="1145"/>
                    </a:cubicBezTo>
                    <a:lnTo>
                      <a:pt x="2768" y="1145"/>
                    </a:lnTo>
                    <a:cubicBezTo>
                      <a:pt x="3398" y="1145"/>
                      <a:pt x="3655" y="1"/>
                      <a:pt x="29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4" name="Google Shape;1385;p52">
                <a:extLst>
                  <a:ext uri="{FF2B5EF4-FFF2-40B4-BE49-F238E27FC236}">
                    <a16:creationId xmlns:a16="http://schemas.microsoft.com/office/drawing/2014/main" id="{4CA70CD7-9D1C-4EBF-B09E-95A1F2C9F1CA}"/>
                  </a:ext>
                </a:extLst>
              </p:cNvPr>
              <p:cNvSpPr/>
              <p:nvPr/>
            </p:nvSpPr>
            <p:spPr>
              <a:xfrm rot="10800000">
                <a:off x="2752078" y="2537521"/>
                <a:ext cx="374871" cy="360338"/>
              </a:xfrm>
              <a:custGeom>
                <a:avLst/>
                <a:gdLst/>
                <a:ahLst/>
                <a:cxnLst/>
                <a:rect l="l" t="t" r="r" b="b"/>
                <a:pathLst>
                  <a:path w="4391" h="3913" extrusionOk="0">
                    <a:moveTo>
                      <a:pt x="3756" y="0"/>
                    </a:moveTo>
                    <a:cubicBezTo>
                      <a:pt x="3644" y="0"/>
                      <a:pt x="3520" y="49"/>
                      <a:pt x="3396" y="165"/>
                    </a:cubicBezTo>
                    <a:cubicBezTo>
                      <a:pt x="2403" y="1123"/>
                      <a:pt x="1401" y="2045"/>
                      <a:pt x="372" y="2967"/>
                    </a:cubicBezTo>
                    <a:cubicBezTo>
                      <a:pt x="1" y="3339"/>
                      <a:pt x="226" y="3912"/>
                      <a:pt x="623" y="3912"/>
                    </a:cubicBezTo>
                    <a:cubicBezTo>
                      <a:pt x="738" y="3912"/>
                      <a:pt x="868" y="3864"/>
                      <a:pt x="1001" y="3748"/>
                    </a:cubicBezTo>
                    <a:cubicBezTo>
                      <a:pt x="1995" y="2826"/>
                      <a:pt x="2997" y="1894"/>
                      <a:pt x="3990" y="937"/>
                    </a:cubicBezTo>
                    <a:cubicBezTo>
                      <a:pt x="4390" y="592"/>
                      <a:pt x="4147" y="0"/>
                      <a:pt x="37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5" name="Google Shape;1386;p52">
                <a:extLst>
                  <a:ext uri="{FF2B5EF4-FFF2-40B4-BE49-F238E27FC236}">
                    <a16:creationId xmlns:a16="http://schemas.microsoft.com/office/drawing/2014/main" id="{26193BBF-D807-4DF5-9A5A-77FF91FCEAB2}"/>
                  </a:ext>
                </a:extLst>
              </p:cNvPr>
              <p:cNvSpPr/>
              <p:nvPr/>
            </p:nvSpPr>
            <p:spPr>
              <a:xfrm rot="10800000">
                <a:off x="2479913" y="2543599"/>
                <a:ext cx="381274" cy="368626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4003" extrusionOk="0">
                    <a:moveTo>
                      <a:pt x="811" y="0"/>
                    </a:moveTo>
                    <a:cubicBezTo>
                      <a:pt x="392" y="0"/>
                      <a:pt x="0" y="724"/>
                      <a:pt x="398" y="1093"/>
                    </a:cubicBezTo>
                    <a:cubicBezTo>
                      <a:pt x="1392" y="2015"/>
                      <a:pt x="2429" y="2982"/>
                      <a:pt x="3431" y="3904"/>
                    </a:cubicBezTo>
                    <a:cubicBezTo>
                      <a:pt x="3506" y="3972"/>
                      <a:pt x="3586" y="4002"/>
                      <a:pt x="3667" y="4002"/>
                    </a:cubicBezTo>
                    <a:cubicBezTo>
                      <a:pt x="4067" y="4002"/>
                      <a:pt x="4466" y="3271"/>
                      <a:pt x="4097" y="2902"/>
                    </a:cubicBezTo>
                    <a:cubicBezTo>
                      <a:pt x="3059" y="1979"/>
                      <a:pt x="2057" y="1057"/>
                      <a:pt x="1063" y="99"/>
                    </a:cubicBezTo>
                    <a:cubicBezTo>
                      <a:pt x="983" y="30"/>
                      <a:pt x="896" y="0"/>
                      <a:pt x="8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6" name="Google Shape;1387;p52">
                <a:extLst>
                  <a:ext uri="{FF2B5EF4-FFF2-40B4-BE49-F238E27FC236}">
                    <a16:creationId xmlns:a16="http://schemas.microsoft.com/office/drawing/2014/main" id="{3DEFC62A-1701-4CEB-B39B-C507D68B28E5}"/>
                  </a:ext>
                </a:extLst>
              </p:cNvPr>
              <p:cNvSpPr/>
              <p:nvPr/>
            </p:nvSpPr>
            <p:spPr>
              <a:xfrm rot="10800000">
                <a:off x="2471377" y="2525639"/>
                <a:ext cx="320318" cy="112163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1218" extrusionOk="0">
                    <a:moveTo>
                      <a:pt x="3101" y="0"/>
                    </a:moveTo>
                    <a:cubicBezTo>
                      <a:pt x="3088" y="0"/>
                      <a:pt x="3075" y="1"/>
                      <a:pt x="3061" y="2"/>
                    </a:cubicBezTo>
                    <a:cubicBezTo>
                      <a:pt x="2316" y="37"/>
                      <a:pt x="1615" y="73"/>
                      <a:pt x="879" y="108"/>
                    </a:cubicBezTo>
                    <a:cubicBezTo>
                      <a:pt x="259" y="143"/>
                      <a:pt x="0" y="1217"/>
                      <a:pt x="694" y="1217"/>
                    </a:cubicBezTo>
                    <a:cubicBezTo>
                      <a:pt x="705" y="1217"/>
                      <a:pt x="717" y="1217"/>
                      <a:pt x="728" y="1217"/>
                    </a:cubicBezTo>
                    <a:cubicBezTo>
                      <a:pt x="1429" y="1181"/>
                      <a:pt x="2174" y="1146"/>
                      <a:pt x="2875" y="1110"/>
                    </a:cubicBezTo>
                    <a:cubicBezTo>
                      <a:pt x="3492" y="1067"/>
                      <a:pt x="3751" y="0"/>
                      <a:pt x="3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7" name="Google Shape;1388;p52">
                <a:extLst>
                  <a:ext uri="{FF2B5EF4-FFF2-40B4-BE49-F238E27FC236}">
                    <a16:creationId xmlns:a16="http://schemas.microsoft.com/office/drawing/2014/main" id="{C9A8F310-8726-412D-93AF-DC23E8A45425}"/>
                  </a:ext>
                </a:extLst>
              </p:cNvPr>
              <p:cNvSpPr/>
              <p:nvPr/>
            </p:nvSpPr>
            <p:spPr>
              <a:xfrm rot="10800000">
                <a:off x="2726468" y="1647025"/>
                <a:ext cx="211297" cy="237586"/>
              </a:xfrm>
              <a:custGeom>
                <a:avLst/>
                <a:gdLst/>
                <a:ahLst/>
                <a:cxnLst/>
                <a:rect l="l" t="t" r="r" b="b"/>
                <a:pathLst>
                  <a:path w="2475" h="2580" extrusionOk="0">
                    <a:moveTo>
                      <a:pt x="1989" y="1"/>
                    </a:moveTo>
                    <a:cubicBezTo>
                      <a:pt x="1787" y="1"/>
                      <a:pt x="1584" y="124"/>
                      <a:pt x="1482" y="283"/>
                    </a:cubicBezTo>
                    <a:cubicBezTo>
                      <a:pt x="1180" y="798"/>
                      <a:pt x="781" y="1241"/>
                      <a:pt x="293" y="1649"/>
                    </a:cubicBezTo>
                    <a:cubicBezTo>
                      <a:pt x="71" y="1800"/>
                      <a:pt x="0" y="2199"/>
                      <a:pt x="187" y="2421"/>
                    </a:cubicBezTo>
                    <a:cubicBezTo>
                      <a:pt x="268" y="2536"/>
                      <a:pt x="375" y="2580"/>
                      <a:pt x="489" y="2580"/>
                    </a:cubicBezTo>
                    <a:cubicBezTo>
                      <a:pt x="638" y="2580"/>
                      <a:pt x="797" y="2506"/>
                      <a:pt x="923" y="2421"/>
                    </a:cubicBezTo>
                    <a:cubicBezTo>
                      <a:pt x="1482" y="1977"/>
                      <a:pt x="1925" y="1427"/>
                      <a:pt x="2289" y="833"/>
                    </a:cubicBezTo>
                    <a:cubicBezTo>
                      <a:pt x="2439" y="576"/>
                      <a:pt x="2475" y="248"/>
                      <a:pt x="2218" y="62"/>
                    </a:cubicBezTo>
                    <a:cubicBezTo>
                      <a:pt x="2146" y="19"/>
                      <a:pt x="2067" y="1"/>
                      <a:pt x="19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8" name="Google Shape;1389;p52">
                <a:extLst>
                  <a:ext uri="{FF2B5EF4-FFF2-40B4-BE49-F238E27FC236}">
                    <a16:creationId xmlns:a16="http://schemas.microsoft.com/office/drawing/2014/main" id="{365ECC37-4F67-4975-8F43-1BC8315366A7}"/>
                  </a:ext>
                </a:extLst>
              </p:cNvPr>
              <p:cNvSpPr/>
              <p:nvPr/>
            </p:nvSpPr>
            <p:spPr>
              <a:xfrm rot="10800000">
                <a:off x="2616936" y="1699147"/>
                <a:ext cx="243653" cy="192463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090" extrusionOk="0">
                    <a:moveTo>
                      <a:pt x="882" y="1"/>
                    </a:moveTo>
                    <a:cubicBezTo>
                      <a:pt x="358" y="1"/>
                      <a:pt x="1" y="924"/>
                      <a:pt x="613" y="1095"/>
                    </a:cubicBezTo>
                    <a:cubicBezTo>
                      <a:pt x="1056" y="1246"/>
                      <a:pt x="1464" y="1539"/>
                      <a:pt x="1757" y="1911"/>
                    </a:cubicBezTo>
                    <a:cubicBezTo>
                      <a:pt x="1843" y="2038"/>
                      <a:pt x="1951" y="2090"/>
                      <a:pt x="2063" y="2090"/>
                    </a:cubicBezTo>
                    <a:cubicBezTo>
                      <a:pt x="2438" y="2090"/>
                      <a:pt x="2853" y="1500"/>
                      <a:pt x="2573" y="1131"/>
                    </a:cubicBezTo>
                    <a:cubicBezTo>
                      <a:pt x="2201" y="581"/>
                      <a:pt x="1651" y="209"/>
                      <a:pt x="1021" y="22"/>
                    </a:cubicBezTo>
                    <a:cubicBezTo>
                      <a:pt x="974" y="8"/>
                      <a:pt x="927" y="1"/>
                      <a:pt x="8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9" name="Google Shape;1390;p52">
              <a:extLst>
                <a:ext uri="{FF2B5EF4-FFF2-40B4-BE49-F238E27FC236}">
                  <a16:creationId xmlns:a16="http://schemas.microsoft.com/office/drawing/2014/main" id="{F7F82090-01BF-426B-8B6C-BA17FC6DF5E8}"/>
                </a:ext>
              </a:extLst>
            </p:cNvPr>
            <p:cNvSpPr/>
            <p:nvPr/>
          </p:nvSpPr>
          <p:spPr>
            <a:xfrm rot="10041527">
              <a:off x="3109672" y="1977138"/>
              <a:ext cx="161605" cy="77031"/>
            </a:xfrm>
            <a:custGeom>
              <a:avLst/>
              <a:gdLst/>
              <a:ahLst/>
              <a:cxnLst/>
              <a:rect l="l" t="t" r="r" b="b"/>
              <a:pathLst>
                <a:path w="2253" h="924" extrusionOk="0">
                  <a:moveTo>
                    <a:pt x="621" y="1"/>
                  </a:moveTo>
                  <a:cubicBezTo>
                    <a:pt x="0" y="1"/>
                    <a:pt x="0" y="923"/>
                    <a:pt x="621" y="923"/>
                  </a:cubicBezTo>
                  <a:lnTo>
                    <a:pt x="1659" y="923"/>
                  </a:lnTo>
                  <a:cubicBezTo>
                    <a:pt x="2253" y="923"/>
                    <a:pt x="2253" y="1"/>
                    <a:pt x="16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0" name="Google Shape;1391;p52">
              <a:extLst>
                <a:ext uri="{FF2B5EF4-FFF2-40B4-BE49-F238E27FC236}">
                  <a16:creationId xmlns:a16="http://schemas.microsoft.com/office/drawing/2014/main" id="{9882E062-8D2D-48E8-AD4F-0FC65EE74809}"/>
                </a:ext>
              </a:extLst>
            </p:cNvPr>
            <p:cNvSpPr/>
            <p:nvPr/>
          </p:nvSpPr>
          <p:spPr>
            <a:xfrm rot="10041527">
              <a:off x="3113467" y="2121039"/>
              <a:ext cx="154002" cy="110961"/>
            </a:xfrm>
            <a:custGeom>
              <a:avLst/>
              <a:gdLst/>
              <a:ahLst/>
              <a:cxnLst/>
              <a:rect l="l" t="t" r="r" b="b"/>
              <a:pathLst>
                <a:path w="2147" h="1331" extrusionOk="0">
                  <a:moveTo>
                    <a:pt x="666" y="0"/>
                  </a:moveTo>
                  <a:cubicBezTo>
                    <a:pt x="329" y="0"/>
                    <a:pt x="0" y="293"/>
                    <a:pt x="0" y="630"/>
                  </a:cubicBezTo>
                  <a:cubicBezTo>
                    <a:pt x="0" y="958"/>
                    <a:pt x="293" y="1224"/>
                    <a:pt x="701" y="1224"/>
                  </a:cubicBezTo>
                  <a:lnTo>
                    <a:pt x="816" y="1224"/>
                  </a:lnTo>
                  <a:cubicBezTo>
                    <a:pt x="816" y="1224"/>
                    <a:pt x="852" y="1224"/>
                    <a:pt x="852" y="1260"/>
                  </a:cubicBezTo>
                  <a:cubicBezTo>
                    <a:pt x="958" y="1260"/>
                    <a:pt x="1074" y="1295"/>
                    <a:pt x="1180" y="1295"/>
                  </a:cubicBezTo>
                  <a:cubicBezTo>
                    <a:pt x="1260" y="1295"/>
                    <a:pt x="1331" y="1331"/>
                    <a:pt x="1437" y="1331"/>
                  </a:cubicBezTo>
                  <a:cubicBezTo>
                    <a:pt x="1517" y="1331"/>
                    <a:pt x="1588" y="1295"/>
                    <a:pt x="1703" y="1260"/>
                  </a:cubicBezTo>
                  <a:cubicBezTo>
                    <a:pt x="1845" y="1224"/>
                    <a:pt x="1996" y="1073"/>
                    <a:pt x="2031" y="923"/>
                  </a:cubicBezTo>
                  <a:cubicBezTo>
                    <a:pt x="2147" y="594"/>
                    <a:pt x="1845" y="293"/>
                    <a:pt x="1553" y="151"/>
                  </a:cubicBezTo>
                  <a:cubicBezTo>
                    <a:pt x="1295" y="36"/>
                    <a:pt x="994" y="0"/>
                    <a:pt x="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19" name="Group 54">
            <a:extLst>
              <a:ext uri="{FF2B5EF4-FFF2-40B4-BE49-F238E27FC236}">
                <a16:creationId xmlns:a16="http://schemas.microsoft.com/office/drawing/2014/main" id="{30E83C98-4995-4EE2-B416-BF3725AF0F2D}"/>
              </a:ext>
            </a:extLst>
          </p:cNvPr>
          <p:cNvGrpSpPr>
            <a:grpSpLocks/>
          </p:cNvGrpSpPr>
          <p:nvPr/>
        </p:nvGrpSpPr>
        <p:grpSpPr bwMode="auto">
          <a:xfrm>
            <a:off x="565551" y="806723"/>
            <a:ext cx="7700774" cy="954108"/>
            <a:chOff x="416" y="-247"/>
            <a:chExt cx="4203" cy="2964"/>
          </a:xfrm>
        </p:grpSpPr>
        <p:grpSp>
          <p:nvGrpSpPr>
            <p:cNvPr id="20" name="Group 46">
              <a:extLst>
                <a:ext uri="{FF2B5EF4-FFF2-40B4-BE49-F238E27FC236}">
                  <a16:creationId xmlns:a16="http://schemas.microsoft.com/office/drawing/2014/main" id="{25F63715-5D6C-4997-BE36-F4162ECBFA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" y="1466"/>
              <a:ext cx="283" cy="917"/>
              <a:chOff x="1047" y="3170"/>
              <a:chExt cx="412" cy="1781"/>
            </a:xfrm>
          </p:grpSpPr>
          <p:sp>
            <p:nvSpPr>
              <p:cNvPr id="22" name="Freeform 48">
                <a:extLst>
                  <a:ext uri="{FF2B5EF4-FFF2-40B4-BE49-F238E27FC236}">
                    <a16:creationId xmlns:a16="http://schemas.microsoft.com/office/drawing/2014/main" id="{282A17AC-336A-4208-BAFE-988CD25C30D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47" y="3170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6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3" name="Text Box 49">
                <a:extLst>
                  <a:ext uri="{FF2B5EF4-FFF2-40B4-BE49-F238E27FC236}">
                    <a16:creationId xmlns:a16="http://schemas.microsoft.com/office/drawing/2014/main" id="{05B45CA8-2666-46F4-8FC4-72E7B5FC34B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290" y="3328"/>
                <a:ext cx="169" cy="162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endParaRPr lang="en-US" sz="1600" b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21" name="Text Box 53">
              <a:extLst>
                <a:ext uri="{FF2B5EF4-FFF2-40B4-BE49-F238E27FC236}">
                  <a16:creationId xmlns:a16="http://schemas.microsoft.com/office/drawing/2014/main" id="{89889953-F1F1-447F-A6CB-0B0F38D97D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" y="-247"/>
              <a:ext cx="3648" cy="2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dirty="0" err="1">
                  <a:solidFill>
                    <a:srgbClr val="3333CC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Bài</a:t>
              </a:r>
              <a:r>
                <a:rPr lang="en-US" altLang="en-US" sz="3600" dirty="0">
                  <a:solidFill>
                    <a:srgbClr val="3333CC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3:Tính </a:t>
              </a:r>
              <a:r>
                <a:rPr lang="en-US" altLang="en-US" sz="3600" dirty="0" err="1">
                  <a:solidFill>
                    <a:srgbClr val="3333CC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giá</a:t>
              </a:r>
              <a:r>
                <a:rPr lang="en-US" altLang="en-US" sz="3600" dirty="0">
                  <a:solidFill>
                    <a:srgbClr val="3333CC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altLang="en-US" sz="3600" dirty="0" err="1">
                  <a:solidFill>
                    <a:srgbClr val="3333CC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trị</a:t>
              </a:r>
              <a:r>
                <a:rPr lang="en-US" altLang="en-US" sz="3600" dirty="0">
                  <a:solidFill>
                    <a:srgbClr val="3333CC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altLang="en-US" sz="3600" dirty="0" err="1">
                  <a:solidFill>
                    <a:srgbClr val="3333CC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của</a:t>
              </a:r>
              <a:r>
                <a:rPr lang="en-US" altLang="en-US" sz="3600" dirty="0">
                  <a:solidFill>
                    <a:srgbClr val="3333CC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altLang="en-US" sz="3600" dirty="0" err="1">
                  <a:solidFill>
                    <a:srgbClr val="3333CC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biểu</a:t>
              </a:r>
              <a:r>
                <a:rPr lang="en-US" altLang="en-US" sz="3600" dirty="0">
                  <a:solidFill>
                    <a:srgbClr val="3333CC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altLang="en-US" sz="3600" dirty="0" err="1">
                  <a:solidFill>
                    <a:srgbClr val="3333CC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thức</a:t>
              </a:r>
              <a:r>
                <a:rPr lang="en-US" altLang="en-US" sz="3600" dirty="0">
                  <a:solidFill>
                    <a:srgbClr val="3333CC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:</a:t>
              </a:r>
            </a:p>
          </p:txBody>
        </p:sp>
      </p:grpSp>
      <p:sp>
        <p:nvSpPr>
          <p:cNvPr id="24" name="Text Box 55">
            <a:extLst>
              <a:ext uri="{FF2B5EF4-FFF2-40B4-BE49-F238E27FC236}">
                <a16:creationId xmlns:a16="http://schemas.microsoft.com/office/drawing/2014/main" id="{B836E2B3-0CCB-42F2-B2B9-66B20D423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563" y="2017186"/>
            <a:ext cx="80181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3561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3561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3561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35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35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35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35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35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356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a) 69218 – 26736 : 3          b) ( 35281+ 51645) :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   30507 + 27876 : 3               ( 45405 – 8221) : 4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8479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80020-3818-42C2-AAFA-48ED426AC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Bài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 3: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Tính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giá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trị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của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biểu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thức</a:t>
            </a:r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Rectangle 58">
            <a:extLst>
              <a:ext uri="{FF2B5EF4-FFF2-40B4-BE49-F238E27FC236}">
                <a16:creationId xmlns:a16="http://schemas.microsoft.com/office/drawing/2014/main" id="{76466110-2DDF-4F21-AA6E-EA1145C83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81" y="1276691"/>
            <a:ext cx="33466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a) 69218 – 26736 : 3    </a:t>
            </a:r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3D2AC797-F60B-44A4-B117-8531E2395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122" y="1756443"/>
            <a:ext cx="37470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99003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  69218 –     8912</a:t>
            </a: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  </a:t>
            </a:r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B539DB52-75AB-4508-8F3D-1C14E458F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650" y="2341575"/>
            <a:ext cx="2842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        60306</a:t>
            </a:r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6A572C61-1392-4C58-B755-7E8FE335D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1937" y="1276691"/>
            <a:ext cx="3056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30507 + 27876 : 3   </a:t>
            </a:r>
          </a:p>
        </p:txBody>
      </p:sp>
      <p:sp>
        <p:nvSpPr>
          <p:cNvPr id="7" name="Text Box 62">
            <a:extLst>
              <a:ext uri="{FF2B5EF4-FFF2-40B4-BE49-F238E27FC236}">
                <a16:creationId xmlns:a16="http://schemas.microsoft.com/office/drawing/2014/main" id="{67AE911E-4EEC-40D4-BA31-9C9544934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266" y="1782773"/>
            <a:ext cx="40054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99003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 30507 +     9292</a:t>
            </a: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70E5D044-2507-49C0-BC6B-859A71947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266" y="2253933"/>
            <a:ext cx="35101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       39799</a:t>
            </a:r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26867B52-629F-4A6B-B1B8-98C6ABFA1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81" y="3789126"/>
            <a:ext cx="3565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99003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       86926          : 2</a:t>
            </a: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  </a:t>
            </a:r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A8EDD703-87D9-4138-855A-6951770AA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81" y="4337745"/>
            <a:ext cx="35343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                43463</a:t>
            </a:r>
          </a:p>
        </p:txBody>
      </p:sp>
      <p:sp>
        <p:nvSpPr>
          <p:cNvPr id="11" name="Text Box 26">
            <a:extLst>
              <a:ext uri="{FF2B5EF4-FFF2-40B4-BE49-F238E27FC236}">
                <a16:creationId xmlns:a16="http://schemas.microsoft.com/office/drawing/2014/main" id="{E03A0746-9A3F-459D-9912-DE2CFD8F6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071" y="3605199"/>
            <a:ext cx="40054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99003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          37184      : 4</a:t>
            </a:r>
          </a:p>
        </p:txBody>
      </p:sp>
      <p:sp>
        <p:nvSpPr>
          <p:cNvPr id="12" name="Rectangle 27">
            <a:extLst>
              <a:ext uri="{FF2B5EF4-FFF2-40B4-BE49-F238E27FC236}">
                <a16:creationId xmlns:a16="http://schemas.microsoft.com/office/drawing/2014/main" id="{C7B16C37-7E83-4BE4-B33C-B5B83E69E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071" y="4128419"/>
            <a:ext cx="3477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                   9296</a:t>
            </a: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262D4B37-E76D-4F3C-BCC5-30691B924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83" y="3327818"/>
            <a:ext cx="37470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b) ( 35281+ 51645) : 2     </a:t>
            </a:r>
          </a:p>
        </p:txBody>
      </p:sp>
      <p:sp>
        <p:nvSpPr>
          <p:cNvPr id="14" name="Rectangle 29">
            <a:extLst>
              <a:ext uri="{FF2B5EF4-FFF2-40B4-BE49-F238E27FC236}">
                <a16:creationId xmlns:a16="http://schemas.microsoft.com/office/drawing/2014/main" id="{4E66D4A1-D804-4E43-8BEB-DED5601C0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3791" y="3081979"/>
            <a:ext cx="55532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( 45405 – 8221) : 4   </a:t>
            </a:r>
          </a:p>
        </p:txBody>
      </p:sp>
    </p:spTree>
    <p:extLst>
      <p:ext uri="{BB962C8B-B14F-4D97-AF65-F5344CB8AC3E}">
        <p14:creationId xmlns:p14="http://schemas.microsoft.com/office/powerpoint/2010/main" val="322257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57"/>
          <p:cNvSpPr txBox="1">
            <a:spLocks noGrp="1"/>
          </p:cNvSpPr>
          <p:nvPr>
            <p:ph type="title"/>
          </p:nvPr>
        </p:nvSpPr>
        <p:spPr>
          <a:xfrm>
            <a:off x="720000" y="1410925"/>
            <a:ext cx="7710900" cy="12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Thank!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h Subject for Elementary - 3rd Grade: Measurement and Data by Slidesgo">
  <a:themeElements>
    <a:clrScheme name="Simple Light">
      <a:dk1>
        <a:srgbClr val="000000"/>
      </a:dk1>
      <a:lt1>
        <a:srgbClr val="FFFFFF"/>
      </a:lt1>
      <a:dk2>
        <a:srgbClr val="FFDE61"/>
      </a:dk2>
      <a:lt2>
        <a:srgbClr val="75E1FF"/>
      </a:lt2>
      <a:accent1>
        <a:srgbClr val="FF8ED9"/>
      </a:accent1>
      <a:accent2>
        <a:srgbClr val="8C73ED"/>
      </a:accent2>
      <a:accent3>
        <a:srgbClr val="4DE6C3"/>
      </a:accent3>
      <a:accent4>
        <a:srgbClr val="4A369B"/>
      </a:accent4>
      <a:accent5>
        <a:srgbClr val="4EC9EB"/>
      </a:accent5>
      <a:accent6>
        <a:srgbClr val="FFFFFF"/>
      </a:accent6>
      <a:hlink>
        <a:srgbClr val="4A369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DAAE9B0125D644B7F58EE6BF1D0FC2" ma:contentTypeVersion="7" ma:contentTypeDescription="Create a new document." ma:contentTypeScope="" ma:versionID="99ea4c7057f8007b0b7469245b2cbd66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90c48dfa395a477db7a435f55b66bf5b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13F4F5-665F-4B7D-B525-B0A3FF05FD39}"/>
</file>

<file path=customXml/itemProps2.xml><?xml version="1.0" encoding="utf-8"?>
<ds:datastoreItem xmlns:ds="http://schemas.openxmlformats.org/officeDocument/2006/customXml" ds:itemID="{C5B4EB99-D72A-44CC-8537-4E10B071AF07}"/>
</file>

<file path=customXml/itemProps3.xml><?xml version="1.0" encoding="utf-8"?>
<ds:datastoreItem xmlns:ds="http://schemas.openxmlformats.org/officeDocument/2006/customXml" ds:itemID="{6CAA5694-5AF5-4B52-BC6D-941F367B098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On-screen Show (16:9)</PresentationFormat>
  <Paragraphs>72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Cambria Math</vt:lpstr>
      <vt:lpstr>Patrick Hand</vt:lpstr>
      <vt:lpstr>Times New Roman</vt:lpstr>
      <vt:lpstr>Gochi Hand</vt:lpstr>
      <vt:lpstr>Arial</vt:lpstr>
      <vt:lpstr>Roboto</vt:lpstr>
      <vt:lpstr>Didact Gothic</vt:lpstr>
      <vt:lpstr>Lato</vt:lpstr>
      <vt:lpstr>Math Subject for Elementary - 3rd Grade: Measurement and Data by Slidesgo</vt:lpstr>
      <vt:lpstr>Chia số có năm chữ số cho số có một chữ số</vt:lpstr>
      <vt:lpstr>PowerPoint Presentation</vt:lpstr>
      <vt:lpstr>Luyện tập</vt:lpstr>
      <vt:lpstr>Bài 1: Tính</vt:lpstr>
      <vt:lpstr>PowerPoint Presentation</vt:lpstr>
      <vt:lpstr>PowerPoint Presentation</vt:lpstr>
      <vt:lpstr>PowerPoint Presentation</vt:lpstr>
      <vt:lpstr>Bài 3: Tính giá trị của biểu thức</vt:lpstr>
      <vt:lpstr>Thank!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Chia số có năm chữ số cho số có một chữ số</dc:title>
  <dc:creator>ADMIN</dc:creator>
  <cp:lastModifiedBy>Vũ Thị Như Hồng</cp:lastModifiedBy>
  <cp:revision>1</cp:revision>
  <dcterms:modified xsi:type="dcterms:W3CDTF">2022-04-11T08:39:07Z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