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374" r:id="rId3"/>
    <p:sldId id="322" r:id="rId4"/>
    <p:sldId id="390" r:id="rId5"/>
    <p:sldId id="275" r:id="rId6"/>
    <p:sldId id="391" r:id="rId7"/>
    <p:sldId id="395" r:id="rId8"/>
    <p:sldId id="394" r:id="rId9"/>
    <p:sldId id="392" r:id="rId10"/>
    <p:sldId id="396" r:id="rId11"/>
    <p:sldId id="397" r:id="rId12"/>
    <p:sldId id="398" r:id="rId13"/>
    <p:sldId id="399" r:id="rId14"/>
    <p:sldId id="400" r:id="rId15"/>
    <p:sldId id="401" r:id="rId16"/>
    <p:sldId id="402" r:id="rId17"/>
    <p:sldId id="403" r:id="rId18"/>
    <p:sldId id="30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88329" autoAdjust="0"/>
  </p:normalViewPr>
  <p:slideViewPr>
    <p:cSldViewPr snapToGrid="0">
      <p:cViewPr varScale="1">
        <p:scale>
          <a:sx n="77" d="100"/>
          <a:sy n="77" d="100"/>
        </p:scale>
        <p:origin x="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2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FAB79-6A79-4D40-9B48-FD52EE715980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DC5D2-CA34-4CCF-9CD4-B67AEE94A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1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>
            <a:extLst>
              <a:ext uri="{FF2B5EF4-FFF2-40B4-BE49-F238E27FC236}">
                <a16:creationId xmlns:a16="http://schemas.microsoft.com/office/drawing/2014/main" id="{E0CBC75A-C264-453C-8032-D3467B377C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>
            <a:extLst>
              <a:ext uri="{FF2B5EF4-FFF2-40B4-BE49-F238E27FC236}">
                <a16:creationId xmlns:a16="http://schemas.microsoft.com/office/drawing/2014/main" id="{11151F78-5ADF-47A9-AFC1-ADEB66B4EB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F4CAA8C5-CCFD-4598-81ED-686A8319B1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A4271C-5916-4623-B616-973E5042B82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503020204020204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503020204020204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745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503020204020204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503020204020204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30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503020204020204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503020204020204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3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2" indent="0" algn="ctr">
              <a:buNone/>
              <a:defRPr sz="2000"/>
            </a:lvl2pPr>
            <a:lvl3pPr marL="914363" indent="0" algn="ctr">
              <a:buNone/>
              <a:defRPr sz="1800"/>
            </a:lvl3pPr>
            <a:lvl4pPr marL="1371545" indent="0" algn="ctr">
              <a:buNone/>
              <a:defRPr sz="1600"/>
            </a:lvl4pPr>
            <a:lvl5pPr marL="1828727" indent="0" algn="ctr">
              <a:buNone/>
              <a:defRPr sz="1600"/>
            </a:lvl5pPr>
            <a:lvl6pPr marL="2285909" indent="0" algn="ctr">
              <a:buNone/>
              <a:defRPr sz="1600"/>
            </a:lvl6pPr>
            <a:lvl7pPr marL="2743090" indent="0" algn="ctr">
              <a:buNone/>
              <a:defRPr sz="1600"/>
            </a:lvl7pPr>
            <a:lvl8pPr marL="3200272" indent="0" algn="ctr">
              <a:buNone/>
              <a:defRPr sz="1600"/>
            </a:lvl8pPr>
            <a:lvl9pPr marL="36574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B82F88-8F9C-494A-B80C-382305050353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2BFE2-68AF-40FD-B512-E49C1A9FA1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08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F78389-078B-47EB-B277-B701597DF06A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561CDC-D668-4A45-B55D-FD717CE368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38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CF736F-468E-4E85-8B78-7E7014C3522E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14017-E64C-4E1E-9A55-31C84A00E7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054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2" indent="0" algn="ctr">
              <a:buNone/>
              <a:defRPr sz="2000"/>
            </a:lvl2pPr>
            <a:lvl3pPr marL="914363" indent="0" algn="ctr">
              <a:buNone/>
              <a:defRPr sz="1800"/>
            </a:lvl3pPr>
            <a:lvl4pPr marL="1371545" indent="0" algn="ctr">
              <a:buNone/>
              <a:defRPr sz="1600"/>
            </a:lvl4pPr>
            <a:lvl5pPr marL="1828727" indent="0" algn="ctr">
              <a:buNone/>
              <a:defRPr sz="1600"/>
            </a:lvl5pPr>
            <a:lvl6pPr marL="2285909" indent="0" algn="ctr">
              <a:buNone/>
              <a:defRPr sz="1600"/>
            </a:lvl6pPr>
            <a:lvl7pPr marL="2743090" indent="0" algn="ctr">
              <a:buNone/>
              <a:defRPr sz="1600"/>
            </a:lvl7pPr>
            <a:lvl8pPr marL="3200272" indent="0" algn="ctr">
              <a:buNone/>
              <a:defRPr sz="1600"/>
            </a:lvl8pPr>
            <a:lvl9pPr marL="36574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80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63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8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7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44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24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DCA40C-8F4C-41D6-BBDB-8B6690607236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DBCF4-3806-42E0-A164-943F0F4F7C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3210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91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07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2022/3/24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90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B8409F-02F8-487E-A9D4-E14F787B0A45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104AF-5998-4FD2-89D3-BC04373A8E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705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50997-9908-43B3-BD24-A5F105B3BB5C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E4B7F-2228-4358-8EF4-947A192D73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243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64C336-DD58-47E1-8B9A-ABF83228E7C8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B4B7B-FFF2-4BCA-A617-2E4E29C768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558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541D52-4C3D-4830-91AF-BC9C916824C6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9C395-5E3F-42B5-A2B8-F984AA9FAF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72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4F1A87-114A-48CA-91C7-15AB272007A3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A6AB0D-91A2-4EEF-B250-830C9C2034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69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3DE17-BC09-4EAA-92F3-06E78176D6AE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DF814-0F0A-4982-9C17-2216E0B937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74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420DE4-555E-43E7-85EF-D647DEA5C7AF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6DF66-046F-413F-8AFF-226436192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97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7CD0C4-290B-4D97-BB58-5B13312D381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9879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7CD0C4-290B-4D97-BB58-5B13312D381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  <p:pic>
        <p:nvPicPr>
          <p:cNvPr id="7" name="图片 7" descr="444">
            <a:extLst>
              <a:ext uri="{FF2B5EF4-FFF2-40B4-BE49-F238E27FC236}">
                <a16:creationId xmlns:a16="http://schemas.microsoft.com/office/drawing/2014/main" id="{07BEDBF1-7DEE-4566-988F-1EA29A98E8C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8256" y="3811"/>
            <a:ext cx="12208511" cy="68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3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7">
            <a:extLst>
              <a:ext uri="{FF2B5EF4-FFF2-40B4-BE49-F238E27FC236}">
                <a16:creationId xmlns:a16="http://schemas.microsoft.com/office/drawing/2014/main" id="{FA7B941F-EB3D-4268-B15C-42F41A5E89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2" y="3178176"/>
            <a:ext cx="12209463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1">
            <a:extLst>
              <a:ext uri="{FF2B5EF4-FFF2-40B4-BE49-F238E27FC236}">
                <a16:creationId xmlns:a16="http://schemas.microsoft.com/office/drawing/2014/main" id="{D96FC731-45A7-4358-AD5E-F1488D36B5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2239963"/>
            <a:ext cx="4906963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19">
            <a:extLst>
              <a:ext uri="{FF2B5EF4-FFF2-40B4-BE49-F238E27FC236}">
                <a16:creationId xmlns:a16="http://schemas.microsoft.com/office/drawing/2014/main" id="{520CEBA6-EF3C-41BF-BF8D-67951E64AA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4230688"/>
            <a:ext cx="3773488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55">
            <a:extLst>
              <a:ext uri="{FF2B5EF4-FFF2-40B4-BE49-F238E27FC236}">
                <a16:creationId xmlns:a16="http://schemas.microsoft.com/office/drawing/2014/main" id="{3FD8CA63-1574-4420-B36C-1ED150191A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63" y="-330200"/>
            <a:ext cx="9802812" cy="367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57">
            <a:extLst>
              <a:ext uri="{FF2B5EF4-FFF2-40B4-BE49-F238E27FC236}">
                <a16:creationId xmlns:a16="http://schemas.microsoft.com/office/drawing/2014/main" id="{94A3279F-D891-4C86-A0A0-D7A7ADCF9493}"/>
              </a:ext>
            </a:extLst>
          </p:cNvPr>
          <p:cNvGrpSpPr>
            <a:grpSpLocks/>
          </p:cNvGrpSpPr>
          <p:nvPr/>
        </p:nvGrpSpPr>
        <p:grpSpPr bwMode="auto">
          <a:xfrm>
            <a:off x="6756400" y="3170238"/>
            <a:ext cx="804863" cy="374650"/>
            <a:chOff x="217691" y="6414967"/>
            <a:chExt cx="804180" cy="374559"/>
          </a:xfrm>
        </p:grpSpPr>
        <p:grpSp>
          <p:nvGrpSpPr>
            <p:cNvPr id="8" name="Group 4">
              <a:extLst>
                <a:ext uri="{FF2B5EF4-FFF2-40B4-BE49-F238E27FC236}">
                  <a16:creationId xmlns:a16="http://schemas.microsoft.com/office/drawing/2014/main" id="{01833FD6-EB31-4C97-8729-00948E0D054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14" name="Freeform 5">
                <a:extLst>
                  <a:ext uri="{FF2B5EF4-FFF2-40B4-BE49-F238E27FC236}">
                    <a16:creationId xmlns:a16="http://schemas.microsoft.com/office/drawing/2014/main" id="{93BD75E0-F59F-46B7-9F48-5D0629641FD0}"/>
                  </a:ext>
                </a:extLst>
              </p:cNvPr>
              <p:cNvSpPr/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5" name="Freeform 6">
                <a:extLst>
                  <a:ext uri="{FF2B5EF4-FFF2-40B4-BE49-F238E27FC236}">
                    <a16:creationId xmlns:a16="http://schemas.microsoft.com/office/drawing/2014/main" id="{97F3AC8A-C4C4-4DEC-8982-753831EF53FA}"/>
                  </a:ext>
                </a:extLst>
              </p:cNvPr>
              <p:cNvSpPr/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6" name="Freeform 7">
                <a:extLst>
                  <a:ext uri="{FF2B5EF4-FFF2-40B4-BE49-F238E27FC236}">
                    <a16:creationId xmlns:a16="http://schemas.microsoft.com/office/drawing/2014/main" id="{5C26ECEA-D415-45C5-9705-E1B9B27D240D}"/>
                  </a:ext>
                </a:extLst>
              </p:cNvPr>
              <p:cNvSpPr/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7" name="Freeform 8">
                <a:extLst>
                  <a:ext uri="{FF2B5EF4-FFF2-40B4-BE49-F238E27FC236}">
                    <a16:creationId xmlns:a16="http://schemas.microsoft.com/office/drawing/2014/main" id="{FC93A69C-0C74-4497-8C86-14158AD7BF2F}"/>
                  </a:ext>
                </a:extLst>
              </p:cNvPr>
              <p:cNvSpPr/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67F4BCF8-46BE-4521-B37D-1D21F7DE491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CFAFC3AE-8A4B-456F-9046-02FED25D35AA}"/>
                  </a:ext>
                </a:extLst>
              </p:cNvPr>
              <p:cNvSpPr/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A124AA42-CE8A-4F9F-AC2D-23F7CBECC416}"/>
                  </a:ext>
                </a:extLst>
              </p:cNvPr>
              <p:cNvSpPr/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A915E0E5-CFE8-4447-891C-48B97CC13457}"/>
                  </a:ext>
                </a:extLst>
              </p:cNvPr>
              <p:cNvSpPr/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F6FF6075-4ED8-4A1A-BF16-D59E854D1A6C}"/>
                  </a:ext>
                </a:extLst>
              </p:cNvPr>
              <p:cNvSpPr/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 defTabSz="914363">
                  <a:defRPr/>
                </a:pPr>
                <a:endParaRPr lang="zh-CN" altLang="en-US">
                  <a:solidFill>
                    <a:srgbClr val="000000"/>
                  </a:solidFill>
                  <a:latin typeface="Calibri" panose="020F0502020204030204"/>
                  <a:ea typeface="等线" panose="02010600030101010101" pitchFamily="2" charset="-122"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19" name="69">
            <a:extLst>
              <a:ext uri="{FF2B5EF4-FFF2-40B4-BE49-F238E27FC236}">
                <a16:creationId xmlns:a16="http://schemas.microsoft.com/office/drawing/2014/main" id="{0984437C-E325-4161-90AD-78BDB74FFC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260351"/>
            <a:ext cx="4465638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89718A9-26D8-47EC-9B0E-EAE533EC2E74}"/>
              </a:ext>
            </a:extLst>
          </p:cNvPr>
          <p:cNvSpPr/>
          <p:nvPr/>
        </p:nvSpPr>
        <p:spPr>
          <a:xfrm>
            <a:off x="2478346" y="895348"/>
            <a:ext cx="7449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363">
              <a:defRPr/>
            </a:pP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Chào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mừng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con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với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</a:p>
          <a:p>
            <a:pPr algn="ctr" defTabSz="914363">
              <a:defRPr/>
            </a:pP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tiết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i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Toán</a:t>
            </a:r>
            <a:r>
              <a:rPr lang="en-US" altLang="zh-CN" sz="4800" b="1" i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!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0">
            <a:extLst>
              <a:ext uri="{FF2B5EF4-FFF2-40B4-BE49-F238E27FC236}">
                <a16:creationId xmlns:a16="http://schemas.microsoft.com/office/drawing/2014/main" id="{A46249AE-FA71-4893-A3CA-2E4EEC552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"/>
            <a:ext cx="7315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vi-VN" sz="4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2: 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Đặt tính rồi </a:t>
            </a:r>
            <a:r>
              <a:rPr lang="en-US" altLang="vi-VN" sz="4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tính:</a:t>
            </a:r>
            <a:endParaRPr lang="en-US" altLang="vi-VN" sz="44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39A04-27D4-4A98-95C1-304CC12E3C0B}"/>
              </a:ext>
            </a:extLst>
          </p:cNvPr>
          <p:cNvSpPr txBox="1"/>
          <p:nvPr/>
        </p:nvSpPr>
        <p:spPr>
          <a:xfrm>
            <a:off x="1982839" y="1399118"/>
            <a:ext cx="4115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18257 + 64439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EFAD21-271B-4787-A31E-E4A04CC6705C}"/>
              </a:ext>
            </a:extLst>
          </p:cNvPr>
          <p:cNvSpPr txBox="1"/>
          <p:nvPr/>
        </p:nvSpPr>
        <p:spPr>
          <a:xfrm>
            <a:off x="1982839" y="2241646"/>
            <a:ext cx="3752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52819 + 6546</a:t>
            </a:r>
          </a:p>
        </p:txBody>
      </p:sp>
      <p:sp>
        <p:nvSpPr>
          <p:cNvPr id="8" name="Text Box 50">
            <a:extLst>
              <a:ext uri="{FF2B5EF4-FFF2-40B4-BE49-F238E27FC236}">
                <a16:creationId xmlns:a16="http://schemas.microsoft.com/office/drawing/2014/main" id="{A46249AE-FA71-4893-A3CA-2E4EEC552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049" y="1381069"/>
            <a:ext cx="7321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a)</a:t>
            </a:r>
            <a:endParaRPr lang="en-US" altLang="vi-VN" sz="44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239A04-27D4-4A98-95C1-304CC12E3C0B}"/>
              </a:ext>
            </a:extLst>
          </p:cNvPr>
          <p:cNvSpPr txBox="1"/>
          <p:nvPr/>
        </p:nvSpPr>
        <p:spPr>
          <a:xfrm>
            <a:off x="6850038" y="1399118"/>
            <a:ext cx="4115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35046 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26734</a:t>
            </a:r>
            <a:endParaRPr lang="en-US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EFAD21-271B-4787-A31E-E4A04CC6705C}"/>
              </a:ext>
            </a:extLst>
          </p:cNvPr>
          <p:cNvSpPr txBox="1"/>
          <p:nvPr/>
        </p:nvSpPr>
        <p:spPr>
          <a:xfrm>
            <a:off x="7118395" y="2166260"/>
            <a:ext cx="3752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2475 </a:t>
            </a:r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6820</a:t>
            </a:r>
            <a:endParaRPr lang="en-US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50">
            <a:extLst>
              <a:ext uri="{FF2B5EF4-FFF2-40B4-BE49-F238E27FC236}">
                <a16:creationId xmlns:a16="http://schemas.microsoft.com/office/drawing/2014/main" id="{A46249AE-FA71-4893-A3CA-2E4EEC552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7248" y="1381069"/>
            <a:ext cx="7321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b)</a:t>
            </a:r>
            <a:endParaRPr lang="en-US" altLang="vi-VN" sz="44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350049" y="3286533"/>
            <a:ext cx="2523169" cy="1446550"/>
            <a:chOff x="1350049" y="3286533"/>
            <a:chExt cx="2523169" cy="144655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1FD8E20-82FC-49B6-9523-F88E559E3B49}"/>
                </a:ext>
              </a:extLst>
            </p:cNvPr>
            <p:cNvSpPr txBox="1"/>
            <p:nvPr/>
          </p:nvSpPr>
          <p:spPr>
            <a:xfrm>
              <a:off x="1624369" y="3286533"/>
              <a:ext cx="224884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4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18257 64439</a:t>
              </a:r>
              <a:endPara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FF172B-CA0A-47C3-8B30-701E1974A4D6}"/>
                </a:ext>
              </a:extLst>
            </p:cNvPr>
            <p:cNvSpPr txBox="1"/>
            <p:nvPr/>
          </p:nvSpPr>
          <p:spPr>
            <a:xfrm>
              <a:off x="1350049" y="3655866"/>
              <a:ext cx="4047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BC418D2-5D20-43E1-AE95-FE0A3D33F9FE}"/>
                </a:ext>
              </a:extLst>
            </p:cNvPr>
            <p:cNvCxnSpPr>
              <a:cxnSpLocks/>
            </p:cNvCxnSpPr>
            <p:nvPr/>
          </p:nvCxnSpPr>
          <p:spPr>
            <a:xfrm>
              <a:off x="1376203" y="4677761"/>
              <a:ext cx="2023964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7003116" y="3286538"/>
            <a:ext cx="2600342" cy="1446550"/>
            <a:chOff x="7003116" y="3286538"/>
            <a:chExt cx="2600342" cy="144655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DD0E4E7-8922-41E6-AE7E-0D17FFB43CCA}"/>
                </a:ext>
              </a:extLst>
            </p:cNvPr>
            <p:cNvSpPr txBox="1"/>
            <p:nvPr/>
          </p:nvSpPr>
          <p:spPr>
            <a:xfrm>
              <a:off x="7354609" y="3286538"/>
              <a:ext cx="224884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4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35046 26734</a:t>
              </a:r>
              <a:endPara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59D4CE2-67E9-449C-B379-62897DAFA593}"/>
                </a:ext>
              </a:extLst>
            </p:cNvPr>
            <p:cNvSpPr txBox="1"/>
            <p:nvPr/>
          </p:nvSpPr>
          <p:spPr>
            <a:xfrm>
              <a:off x="7003116" y="3660204"/>
              <a:ext cx="4047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ABC2843-70E4-4B1E-890A-BDC7B22CC7D3}"/>
                </a:ext>
              </a:extLst>
            </p:cNvPr>
            <p:cNvCxnSpPr>
              <a:cxnSpLocks/>
            </p:cNvCxnSpPr>
            <p:nvPr/>
          </p:nvCxnSpPr>
          <p:spPr>
            <a:xfrm>
              <a:off x="7173851" y="4679985"/>
              <a:ext cx="2023964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890" y="4730161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82696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140" y="4728379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59365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4609" y="4703901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61780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8000" y="4675168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9295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4169911" y="3309798"/>
            <a:ext cx="2316838" cy="1386393"/>
            <a:chOff x="4169911" y="3309798"/>
            <a:chExt cx="2316838" cy="138639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8945327-182C-47DC-A67B-602230E7F10A}"/>
                </a:ext>
              </a:extLst>
            </p:cNvPr>
            <p:cNvSpPr txBox="1"/>
            <p:nvPr/>
          </p:nvSpPr>
          <p:spPr>
            <a:xfrm>
              <a:off x="4462785" y="3309798"/>
              <a:ext cx="202396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4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52819</a:t>
              </a:r>
              <a:endPara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F8D5A24-77C9-4A72-ACA5-31CF9975AA31}"/>
                </a:ext>
              </a:extLst>
            </p:cNvPr>
            <p:cNvSpPr txBox="1"/>
            <p:nvPr/>
          </p:nvSpPr>
          <p:spPr>
            <a:xfrm>
              <a:off x="4169911" y="3655866"/>
              <a:ext cx="4047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67792DB-DF17-4CA1-8705-053D2C4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4283041" y="4696191"/>
              <a:ext cx="2023964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8945327-182C-47DC-A67B-602230E7F10A}"/>
                </a:ext>
              </a:extLst>
            </p:cNvPr>
            <p:cNvSpPr txBox="1"/>
            <p:nvPr/>
          </p:nvSpPr>
          <p:spPr>
            <a:xfrm>
              <a:off x="4695550" y="3908320"/>
              <a:ext cx="13145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4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6546</a:t>
              </a:r>
              <a:endPara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9517809" y="3240367"/>
            <a:ext cx="2514693" cy="1434801"/>
            <a:chOff x="4169911" y="3261390"/>
            <a:chExt cx="2514693" cy="143480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8945327-182C-47DC-A67B-602230E7F10A}"/>
                </a:ext>
              </a:extLst>
            </p:cNvPr>
            <p:cNvSpPr txBox="1"/>
            <p:nvPr/>
          </p:nvSpPr>
          <p:spPr>
            <a:xfrm>
              <a:off x="4660640" y="3261390"/>
              <a:ext cx="202396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4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2475</a:t>
              </a:r>
              <a:endPara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F8D5A24-77C9-4A72-ACA5-31CF9975AA31}"/>
                </a:ext>
              </a:extLst>
            </p:cNvPr>
            <p:cNvSpPr txBox="1"/>
            <p:nvPr/>
          </p:nvSpPr>
          <p:spPr>
            <a:xfrm>
              <a:off x="4169911" y="3655866"/>
              <a:ext cx="4047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67792DB-DF17-4CA1-8705-053D2C4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4283041" y="4696191"/>
              <a:ext cx="2023964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8945327-182C-47DC-A67B-602230E7F10A}"/>
                </a:ext>
              </a:extLst>
            </p:cNvPr>
            <p:cNvSpPr txBox="1"/>
            <p:nvPr/>
          </p:nvSpPr>
          <p:spPr>
            <a:xfrm>
              <a:off x="4645914" y="3900144"/>
              <a:ext cx="13145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4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6820</a:t>
              </a:r>
              <a:endPara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60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717ED9-E3CA-4D23-A806-D7B903DF3534}"/>
              </a:ext>
            </a:extLst>
          </p:cNvPr>
          <p:cNvSpPr txBox="1"/>
          <p:nvPr/>
        </p:nvSpPr>
        <p:spPr>
          <a:xfrm>
            <a:off x="1243097" y="260102"/>
            <a:ext cx="954156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vi-VN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Bài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vi-VN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ình chữ nhật ABCD</a:t>
            </a:r>
            <a:r>
              <a:rPr lang="en-US" sz="4000" b="1" dirty="0">
                <a:solidFill>
                  <a:srgbClr val="0070C0"/>
                </a:solidFill>
                <a:latin typeface="Calibri Light" panose="020F0302020204030204"/>
              </a:rPr>
              <a:t> 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3C2F76-218F-4570-9BB9-D733AD4E8277}"/>
              </a:ext>
            </a:extLst>
          </p:cNvPr>
          <p:cNvSpPr/>
          <p:nvPr/>
        </p:nvSpPr>
        <p:spPr>
          <a:xfrm>
            <a:off x="3777667" y="2097883"/>
            <a:ext cx="3648947" cy="2049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63">
              <a:defRPr/>
            </a:pPr>
            <a:endParaRPr lang="vi-VN" sz="216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CE1075-B67E-4CE0-8EB2-5F79B8E91827}"/>
              </a:ext>
            </a:extLst>
          </p:cNvPr>
          <p:cNvSpPr txBox="1"/>
          <p:nvPr/>
        </p:nvSpPr>
        <p:spPr>
          <a:xfrm>
            <a:off x="3252774" y="1832645"/>
            <a:ext cx="55768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D7E0A-C212-4DBB-A205-6DA971951430}"/>
              </a:ext>
            </a:extLst>
          </p:cNvPr>
          <p:cNvSpPr txBox="1"/>
          <p:nvPr/>
        </p:nvSpPr>
        <p:spPr>
          <a:xfrm>
            <a:off x="3255452" y="3811612"/>
            <a:ext cx="61201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46BF18-DA3A-48F9-BC27-FF1F5B763FA6}"/>
              </a:ext>
            </a:extLst>
          </p:cNvPr>
          <p:cNvSpPr txBox="1"/>
          <p:nvPr/>
        </p:nvSpPr>
        <p:spPr>
          <a:xfrm>
            <a:off x="7480902" y="3811611"/>
            <a:ext cx="123179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270260-2B5C-4845-A59E-FB7F49692A82}"/>
              </a:ext>
            </a:extLst>
          </p:cNvPr>
          <p:cNvSpPr txBox="1"/>
          <p:nvPr/>
        </p:nvSpPr>
        <p:spPr>
          <a:xfrm>
            <a:off x="7480902" y="1832645"/>
            <a:ext cx="86288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vi-VN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BB260A-6161-4A2E-9C8C-72380B511EEB}"/>
              </a:ext>
            </a:extLst>
          </p:cNvPr>
          <p:cNvSpPr txBox="1"/>
          <p:nvPr/>
        </p:nvSpPr>
        <p:spPr>
          <a:xfrm>
            <a:off x="5122720" y="1583541"/>
            <a:ext cx="1201221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Calibri Light" panose="020F0302020204030204"/>
              </a:rPr>
              <a:t>9cm</a:t>
            </a:r>
            <a:endParaRPr lang="vi-VN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2495B-C401-4055-826D-0D781BA51C3B}"/>
              </a:ext>
            </a:extLst>
          </p:cNvPr>
          <p:cNvSpPr txBox="1"/>
          <p:nvPr/>
        </p:nvSpPr>
        <p:spPr>
          <a:xfrm>
            <a:off x="2810885" y="2801831"/>
            <a:ext cx="1056581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4363">
              <a:defRPr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Calibri Light" panose="020F0302020204030204"/>
              </a:rPr>
              <a:t>6cm</a:t>
            </a:r>
            <a:endParaRPr lang="vi-VN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1855304" y="4336738"/>
            <a:ext cx="8686800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</a:t>
            </a:r>
            <a:r>
              <a:rPr lang="en-US" alt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nhật ABCD là: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x 6 = 54 </a:t>
            </a:r>
            <a:r>
              <a:rPr lang="en-US" alt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</a:t>
            </a:r>
            <a:r>
              <a:rPr lang="en-US" sz="40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Đáp số: </a:t>
            </a:r>
            <a:r>
              <a:rPr lang="en-US" alt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</a:t>
            </a:r>
            <a:r>
              <a:rPr lang="en-US" sz="4000" b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alt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40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95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DC2563-F2F2-4134-949C-C4C9E05E83E4}"/>
              </a:ext>
            </a:extLst>
          </p:cNvPr>
          <p:cNvSpPr txBox="1"/>
          <p:nvPr/>
        </p:nvSpPr>
        <p:spPr>
          <a:xfrm>
            <a:off x="1322995" y="542686"/>
            <a:ext cx="1008272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63"/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2350m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3km. Hai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350m.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</a:t>
            </a:r>
            <a:endParaRPr lang="en-US" sz="3600" dirty="0">
              <a:solidFill>
                <a:srgbClr val="0070C0"/>
              </a:solidFill>
              <a:latin typeface="Calibri" panose="020F050202020403020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50369D4-25E4-4205-9836-1BFC5A950584}"/>
              </a:ext>
            </a:extLst>
          </p:cNvPr>
          <p:cNvGrpSpPr>
            <a:grpSpLocks/>
          </p:cNvGrpSpPr>
          <p:nvPr/>
        </p:nvGrpSpPr>
        <p:grpSpPr bwMode="auto">
          <a:xfrm>
            <a:off x="1769165" y="3150707"/>
            <a:ext cx="8763000" cy="1618045"/>
            <a:chOff x="162" y="2544"/>
            <a:chExt cx="5568" cy="122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7061022-9431-4661-8855-7126BB3986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985"/>
              <a:ext cx="5328" cy="96"/>
              <a:chOff x="384" y="2976"/>
              <a:chExt cx="5328" cy="96"/>
            </a:xfrm>
          </p:grpSpPr>
          <p:sp>
            <p:nvSpPr>
              <p:cNvPr id="42" name="Line 10">
                <a:extLst>
                  <a:ext uri="{FF2B5EF4-FFF2-40B4-BE49-F238E27FC236}">
                    <a16:creationId xmlns:a16="http://schemas.microsoft.com/office/drawing/2014/main" id="{C316228C-D83D-421F-9379-C027A90D8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" y="3024"/>
                <a:ext cx="53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363"/>
                <a:endParaRPr lang="en-US" sz="2160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Line 11">
                <a:extLst>
                  <a:ext uri="{FF2B5EF4-FFF2-40B4-BE49-F238E27FC236}">
                    <a16:creationId xmlns:a16="http://schemas.microsoft.com/office/drawing/2014/main" id="{45A3DE98-8E9C-4D47-976A-AF179C1FF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2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363"/>
                <a:endParaRPr lang="en-US" sz="2160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Line 13">
                <a:extLst>
                  <a:ext uri="{FF2B5EF4-FFF2-40B4-BE49-F238E27FC236}">
                    <a16:creationId xmlns:a16="http://schemas.microsoft.com/office/drawing/2014/main" id="{C2799579-AF2F-478E-9B6A-2573852F13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" y="297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363"/>
                <a:endParaRPr lang="en-US" sz="216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DDD7218-BC52-448F-A848-43A1B0AF89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2880"/>
              <a:ext cx="720" cy="144"/>
              <a:chOff x="1632" y="3456"/>
              <a:chExt cx="864" cy="144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EC8482B9-980A-4D3A-8755-DF3EB77444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0" y="3456"/>
                <a:ext cx="144" cy="144"/>
                <a:chOff x="912" y="3696"/>
                <a:chExt cx="144" cy="144"/>
              </a:xfrm>
            </p:grpSpPr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85C16518-3CE7-42BF-8CC7-D7C8BA9359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2" y="3696"/>
                  <a:ext cx="144" cy="14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defTabSz="914363" eaLnBrk="1" hangingPunct="1"/>
                  <a:endParaRPr lang="en-US" altLang="en-US" sz="216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Line 22">
                  <a:extLst>
                    <a:ext uri="{FF2B5EF4-FFF2-40B4-BE49-F238E27FC236}">
                      <a16:creationId xmlns:a16="http://schemas.microsoft.com/office/drawing/2014/main" id="{1876E660-9D87-4F75-9AC1-496A80DBD0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12" y="3696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defTabSz="914363"/>
                  <a:endParaRPr lang="en-US" sz="216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Line 23">
                  <a:extLst>
                    <a:ext uri="{FF2B5EF4-FFF2-40B4-BE49-F238E27FC236}">
                      <a16:creationId xmlns:a16="http://schemas.microsoft.com/office/drawing/2014/main" id="{8006EBFB-EB2D-48CB-87F0-83589F5C69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912" y="3696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lvl9pPr>
                </a:lstStyle>
                <a:p>
                  <a:pPr defTabSz="914363"/>
                  <a:endParaRPr lang="en-US" sz="216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F91FBDF7-E797-42C4-90F4-7BC751A71D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3456"/>
                <a:ext cx="864" cy="144"/>
                <a:chOff x="1632" y="3216"/>
                <a:chExt cx="864" cy="144"/>
              </a:xfrm>
            </p:grpSpPr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6838E0F9-A7C6-4462-8677-6EB8F549962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32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837069FC-25A0-4B9B-963F-90CBD41895E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7" name="Line 16">
                    <a:extLst>
                      <a:ext uri="{FF2B5EF4-FFF2-40B4-BE49-F238E27FC236}">
                        <a16:creationId xmlns:a16="http://schemas.microsoft.com/office/drawing/2014/main" id="{83DD3EB8-EAB5-4143-958E-8EA6E66FB0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8" name="Line 18">
                    <a:extLst>
                      <a:ext uri="{FF2B5EF4-FFF2-40B4-BE49-F238E27FC236}">
                        <a16:creationId xmlns:a16="http://schemas.microsoft.com/office/drawing/2014/main" id="{359988C6-B00E-4A24-AB12-3168DA54CD4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60A74895-24C5-4A72-A387-79DDD070AF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6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33" name="Rectangle 32">
                    <a:extLst>
                      <a:ext uri="{FF2B5EF4-FFF2-40B4-BE49-F238E27FC236}">
                        <a16:creationId xmlns:a16="http://schemas.microsoft.com/office/drawing/2014/main" id="{B1CD8D3B-0540-476E-BD53-D775F10EAC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4" name="Line 26">
                    <a:extLst>
                      <a:ext uri="{FF2B5EF4-FFF2-40B4-BE49-F238E27FC236}">
                        <a16:creationId xmlns:a16="http://schemas.microsoft.com/office/drawing/2014/main" id="{96379232-9883-49AB-A896-C983F4B4392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5" name="Line 27">
                    <a:extLst>
                      <a:ext uri="{FF2B5EF4-FFF2-40B4-BE49-F238E27FC236}">
                        <a16:creationId xmlns:a16="http://schemas.microsoft.com/office/drawing/2014/main" id="{1A5DFE4F-FDC9-4C8B-91C0-D9D8EE2A7C0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747D7A6D-B3AD-4BA4-9FB2-1BB579777EB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64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5FC8D881-6836-43A0-BD31-E7F6488CA6C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1" name="Line 30">
                    <a:extLst>
                      <a:ext uri="{FF2B5EF4-FFF2-40B4-BE49-F238E27FC236}">
                        <a16:creationId xmlns:a16="http://schemas.microsoft.com/office/drawing/2014/main" id="{F1BB751B-E304-4F84-9D24-F598120D1B6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" name="Line 31">
                    <a:extLst>
                      <a:ext uri="{FF2B5EF4-FFF2-40B4-BE49-F238E27FC236}">
                        <a16:creationId xmlns:a16="http://schemas.microsoft.com/office/drawing/2014/main" id="{D511FA0A-0F91-49B4-90A1-181C4903FC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1AD893EF-B0F5-43B4-BC99-31D1749C30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08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4A6892F2-678F-43A9-A828-7F3CDB8DB7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8" name="Line 34">
                    <a:extLst>
                      <a:ext uri="{FF2B5EF4-FFF2-40B4-BE49-F238E27FC236}">
                        <a16:creationId xmlns:a16="http://schemas.microsoft.com/office/drawing/2014/main" id="{3DB7E8CC-9B6C-489D-9E7B-5CCDF57593C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9" name="Line 35">
                    <a:extLst>
                      <a:ext uri="{FF2B5EF4-FFF2-40B4-BE49-F238E27FC236}">
                        <a16:creationId xmlns:a16="http://schemas.microsoft.com/office/drawing/2014/main" id="{9B793686-9192-4035-8E99-41EA1274577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37EA3EF7-0E66-4886-9CDA-C27A551DD62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352" y="3216"/>
                  <a:ext cx="144" cy="144"/>
                  <a:chOff x="912" y="3696"/>
                  <a:chExt cx="144" cy="144"/>
                </a:xfrm>
              </p:grpSpPr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73FA6E5A-849B-4383-827B-B6E239C0468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 eaLnBrk="1" hangingPunct="1"/>
                    <a:endParaRPr lang="en-US" alt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5" name="Line 38">
                    <a:extLst>
                      <a:ext uri="{FF2B5EF4-FFF2-40B4-BE49-F238E27FC236}">
                        <a16:creationId xmlns:a16="http://schemas.microsoft.com/office/drawing/2014/main" id="{4D363F2C-1529-4A44-8BB4-33AAA2D1324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" name="Line 39">
                    <a:extLst>
                      <a:ext uri="{FF2B5EF4-FFF2-40B4-BE49-F238E27FC236}">
                        <a16:creationId xmlns:a16="http://schemas.microsoft.com/office/drawing/2014/main" id="{18733304-3D22-4A25-8591-831700158AB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2" y="3696"/>
                    <a:ext cx="144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>
                    <a:defPPr>
                      <a:defRPr lang="en-US"/>
                    </a:defPPr>
                    <a:lvl1pPr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1pPr>
                    <a:lvl2pPr marL="4572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2pPr>
                    <a:lvl3pPr marL="9144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3pPr>
                    <a:lvl4pPr marL="13716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4pPr>
                    <a:lvl5pPr marL="1828800" algn="l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lvl9pPr>
                  </a:lstStyle>
                  <a:p>
                    <a:pPr defTabSz="914363"/>
                    <a:endParaRPr lang="en-US" sz="2160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sp>
          <p:nvSpPr>
            <p:cNvPr id="8" name="Text Box 44">
              <a:extLst>
                <a:ext uri="{FF2B5EF4-FFF2-40B4-BE49-F238E27FC236}">
                  <a16:creationId xmlns:a16="http://schemas.microsoft.com/office/drawing/2014/main" id="{FC336EB1-994A-4959-AD23-1FEE8A8AB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" y="2697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9" name="Text Box 45">
              <a:extLst>
                <a:ext uri="{FF2B5EF4-FFF2-40B4-BE49-F238E27FC236}">
                  <a16:creationId xmlns:a16="http://schemas.microsoft.com/office/drawing/2014/main" id="{87BB9663-39CF-4481-AEF9-D11790A43B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595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0" name="Text Box 46">
              <a:extLst>
                <a:ext uri="{FF2B5EF4-FFF2-40B4-BE49-F238E27FC236}">
                  <a16:creationId xmlns:a16="http://schemas.microsoft.com/office/drawing/2014/main" id="{865B6E72-5D45-491C-82EE-9063F0395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604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1" name="Text Box 47">
              <a:extLst>
                <a:ext uri="{FF2B5EF4-FFF2-40B4-BE49-F238E27FC236}">
                  <a16:creationId xmlns:a16="http://schemas.microsoft.com/office/drawing/2014/main" id="{5D5C469D-86BF-4A02-AE6F-5F8E79B8A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0" y="2703"/>
              <a:ext cx="240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12" name="AutoShape 52">
              <a:extLst>
                <a:ext uri="{FF2B5EF4-FFF2-40B4-BE49-F238E27FC236}">
                  <a16:creationId xmlns:a16="http://schemas.microsoft.com/office/drawing/2014/main" id="{D65759D5-318A-46AE-9B13-EED1823977A0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720" y="1449"/>
              <a:ext cx="288" cy="3504"/>
            </a:xfrm>
            <a:prstGeom prst="leftBrace">
              <a:avLst>
                <a:gd name="adj1" fmla="val 101389"/>
                <a:gd name="adj2" fmla="val 5025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/>
              <a:endParaRPr lang="en-US" altLang="en-US" sz="2160">
                <a:solidFill>
                  <a:prstClr val="black"/>
                </a:solidFill>
              </a:endParaRPr>
            </a:p>
          </p:txBody>
        </p:sp>
        <p:sp>
          <p:nvSpPr>
            <p:cNvPr id="13" name="AutoShape 53">
              <a:extLst>
                <a:ext uri="{FF2B5EF4-FFF2-40B4-BE49-F238E27FC236}">
                  <a16:creationId xmlns:a16="http://schemas.microsoft.com/office/drawing/2014/main" id="{AD5504F1-DF74-4220-A1F7-545BDFB4AA35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1368" y="1953"/>
              <a:ext cx="384" cy="2544"/>
            </a:xfrm>
            <a:prstGeom prst="leftBrace">
              <a:avLst>
                <a:gd name="adj1" fmla="val 55208"/>
                <a:gd name="adj2" fmla="val 51199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defTabSz="914363" eaLnBrk="1" hangingPunct="1"/>
              <a:endParaRPr lang="en-US" altLang="en-US" sz="2160">
                <a:solidFill>
                  <a:srgbClr val="FF0000"/>
                </a:solidFill>
              </a:endParaRPr>
            </a:p>
          </p:txBody>
        </p:sp>
        <p:sp>
          <p:nvSpPr>
            <p:cNvPr id="14" name="Text Box 54">
              <a:extLst>
                <a:ext uri="{FF2B5EF4-FFF2-40B4-BE49-F238E27FC236}">
                  <a16:creationId xmlns:a16="http://schemas.microsoft.com/office/drawing/2014/main" id="{25D558BA-6952-4692-87EF-A76F75D367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544"/>
              <a:ext cx="672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350m</a:t>
              </a:r>
            </a:p>
          </p:txBody>
        </p:sp>
        <p:sp>
          <p:nvSpPr>
            <p:cNvPr id="15" name="Text Box 55">
              <a:extLst>
                <a:ext uri="{FF2B5EF4-FFF2-40B4-BE49-F238E27FC236}">
                  <a16:creationId xmlns:a16="http://schemas.microsoft.com/office/drawing/2014/main" id="{E4B2D0B6-9DBA-4F2C-81A8-776EFE094C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369"/>
              <a:ext cx="816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2350m</a:t>
              </a:r>
            </a:p>
          </p:txBody>
        </p:sp>
        <p:sp>
          <p:nvSpPr>
            <p:cNvPr id="16" name="Text Box 56">
              <a:extLst>
                <a:ext uri="{FF2B5EF4-FFF2-40B4-BE49-F238E27FC236}">
                  <a16:creationId xmlns:a16="http://schemas.microsoft.com/office/drawing/2014/main" id="{2609000C-A64F-4B7C-8B20-A198F400CA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3273"/>
              <a:ext cx="672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363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3km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750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516738" y="3098225"/>
            <a:ext cx="7024827" cy="1369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205886" y="2575508"/>
            <a:ext cx="342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 dirty="0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923603" y="2521541"/>
            <a:ext cx="371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484849" y="2514457"/>
            <a:ext cx="4556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H="1">
            <a:off x="2526538" y="2960251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9502569" y="2597991"/>
            <a:ext cx="371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V="1">
            <a:off x="4832073" y="2863819"/>
            <a:ext cx="1109939" cy="1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AutoShape 15"/>
          <p:cNvSpPr>
            <a:spLocks/>
          </p:cNvSpPr>
          <p:nvPr/>
        </p:nvSpPr>
        <p:spPr bwMode="auto">
          <a:xfrm rot="16200000">
            <a:off x="3902272" y="1781139"/>
            <a:ext cx="668907" cy="3420376"/>
          </a:xfrm>
          <a:prstGeom prst="leftBrace">
            <a:avLst>
              <a:gd name="adj1" fmla="val 48611"/>
              <a:gd name="adj2" fmla="val 50000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463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3470120" y="3708576"/>
            <a:ext cx="12951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2350m</a:t>
            </a:r>
          </a:p>
        </p:txBody>
      </p:sp>
      <p:sp>
        <p:nvSpPr>
          <p:cNvPr id="16" name="AutoShape 17"/>
          <p:cNvSpPr>
            <a:spLocks/>
          </p:cNvSpPr>
          <p:nvPr/>
        </p:nvSpPr>
        <p:spPr bwMode="auto">
          <a:xfrm rot="16200000">
            <a:off x="6826730" y="1143001"/>
            <a:ext cx="681181" cy="4670496"/>
          </a:xfrm>
          <a:prstGeom prst="leftBrace">
            <a:avLst>
              <a:gd name="adj1" fmla="val 59722"/>
              <a:gd name="adj2" fmla="val 50000"/>
            </a:avLst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463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809237" y="3796637"/>
            <a:ext cx="1052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3km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5036240" y="2536804"/>
            <a:ext cx="8667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350m</a:t>
            </a:r>
          </a:p>
        </p:txBody>
      </p:sp>
      <p:sp>
        <p:nvSpPr>
          <p:cNvPr id="19" name="AutoShape 20"/>
          <p:cNvSpPr>
            <a:spLocks/>
          </p:cNvSpPr>
          <p:nvPr/>
        </p:nvSpPr>
        <p:spPr bwMode="auto">
          <a:xfrm rot="5400000">
            <a:off x="5533504" y="-1003100"/>
            <a:ext cx="984348" cy="6953784"/>
          </a:xfrm>
          <a:prstGeom prst="leftBrace">
            <a:avLst>
              <a:gd name="adj1" fmla="val 44872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463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5560839" y="1456966"/>
            <a:ext cx="1052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544949" y="3115568"/>
            <a:ext cx="1850343" cy="191363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flipH="1">
            <a:off x="4395292" y="3125991"/>
            <a:ext cx="417950" cy="19032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3980314" y="4920441"/>
            <a:ext cx="8667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m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4747138" y="4920441"/>
            <a:ext cx="29969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= AB - CB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3880301" y="5456233"/>
            <a:ext cx="1066800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km</a:t>
            </a:r>
            <a:endParaRPr lang="en-US" altLang="en-US" sz="28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Line 11"/>
          <p:cNvSpPr>
            <a:spLocks noChangeShapeType="1"/>
          </p:cNvSpPr>
          <p:nvPr/>
        </p:nvSpPr>
        <p:spPr bwMode="auto">
          <a:xfrm flipH="1">
            <a:off x="9527685" y="2973941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 flipH="1">
            <a:off x="4832073" y="2850044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 flipH="1">
            <a:off x="5942013" y="2852152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文本框 18">
            <a:extLst/>
          </p:cNvPr>
          <p:cNvSpPr txBox="1"/>
          <p:nvPr/>
        </p:nvSpPr>
        <p:spPr>
          <a:xfrm>
            <a:off x="1668891" y="859363"/>
            <a:ext cx="2385922" cy="707886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Cách 1:</a:t>
            </a:r>
            <a:endParaRPr lang="zh-CN" altLang="en-US" sz="60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260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3" grpId="0"/>
      <p:bldP spid="24" grpId="0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093277" y="69574"/>
            <a:ext cx="9720262" cy="5756275"/>
            <a:chOff x="1031966" y="-216519"/>
            <a:chExt cx="9633018" cy="6386996"/>
          </a:xfrm>
        </p:grpSpPr>
        <p:pic>
          <p:nvPicPr>
            <p:cNvPr id="5" name="图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234"/>
            <a:stretch>
              <a:fillRect/>
            </a:stretch>
          </p:blipFill>
          <p:spPr bwMode="auto">
            <a:xfrm>
              <a:off x="1031966" y="715206"/>
              <a:ext cx="9633018" cy="5455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图片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2592" y="-216519"/>
              <a:ext cx="3714199" cy="255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文本框 18">
            <a:extLst/>
          </p:cNvPr>
          <p:cNvSpPr txBox="1"/>
          <p:nvPr/>
        </p:nvSpPr>
        <p:spPr>
          <a:xfrm>
            <a:off x="5038742" y="885526"/>
            <a:ext cx="2385922" cy="707886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0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60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94120" y="2114095"/>
            <a:ext cx="7921625" cy="39664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2350 – 350 = 2000 (m)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Đổi: 2000m = 2km</a:t>
            </a:r>
          </a:p>
          <a:p>
            <a:pPr algn="ctr">
              <a:defRPr/>
            </a:pP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+ 3 = 5 (km)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5km</a:t>
            </a:r>
          </a:p>
          <a:p>
            <a:pPr algn="ctr">
              <a:defRPr/>
            </a:pP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91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516738" y="3098225"/>
            <a:ext cx="7024827" cy="1369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205886" y="2575508"/>
            <a:ext cx="342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 dirty="0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923603" y="2521541"/>
            <a:ext cx="371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484849" y="2514457"/>
            <a:ext cx="4556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2526538" y="2960251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9502569" y="2597991"/>
            <a:ext cx="371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400" b="1">
                <a:solidFill>
                  <a:srgbClr val="33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V="1">
            <a:off x="4832073" y="2863819"/>
            <a:ext cx="1109939" cy="1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AutoShape 15"/>
          <p:cNvSpPr>
            <a:spLocks/>
          </p:cNvSpPr>
          <p:nvPr/>
        </p:nvSpPr>
        <p:spPr bwMode="auto">
          <a:xfrm rot="16200000">
            <a:off x="3902272" y="1781139"/>
            <a:ext cx="668907" cy="3420376"/>
          </a:xfrm>
          <a:prstGeom prst="leftBrace">
            <a:avLst>
              <a:gd name="adj1" fmla="val 48611"/>
              <a:gd name="adj2" fmla="val 50000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463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470120" y="3708576"/>
            <a:ext cx="12951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2350m</a:t>
            </a:r>
          </a:p>
        </p:txBody>
      </p:sp>
      <p:sp>
        <p:nvSpPr>
          <p:cNvPr id="13" name="AutoShape 17"/>
          <p:cNvSpPr>
            <a:spLocks/>
          </p:cNvSpPr>
          <p:nvPr/>
        </p:nvSpPr>
        <p:spPr bwMode="auto">
          <a:xfrm rot="16200000">
            <a:off x="6826730" y="1143001"/>
            <a:ext cx="681181" cy="4670496"/>
          </a:xfrm>
          <a:prstGeom prst="leftBrace">
            <a:avLst>
              <a:gd name="adj1" fmla="val 59722"/>
              <a:gd name="adj2" fmla="val 50000"/>
            </a:avLst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463"/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078543" y="3672748"/>
            <a:ext cx="1052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3km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5036240" y="2536804"/>
            <a:ext cx="8667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350m</a:t>
            </a:r>
          </a:p>
        </p:txBody>
      </p:sp>
      <p:sp>
        <p:nvSpPr>
          <p:cNvPr id="16" name="AutoShape 20"/>
          <p:cNvSpPr>
            <a:spLocks/>
          </p:cNvSpPr>
          <p:nvPr/>
        </p:nvSpPr>
        <p:spPr bwMode="auto">
          <a:xfrm rot="5400000">
            <a:off x="5533504" y="-1003100"/>
            <a:ext cx="984348" cy="6953784"/>
          </a:xfrm>
          <a:prstGeom prst="leftBrace">
            <a:avLst>
              <a:gd name="adj1" fmla="val 44872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en-US" altLang="en-US" sz="1463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5560839" y="1456966"/>
            <a:ext cx="1052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 flipH="1">
            <a:off x="9527685" y="2973941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 flipH="1">
            <a:off x="4832073" y="2850044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 flipH="1">
            <a:off x="5942013" y="2852152"/>
            <a:ext cx="1" cy="2759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文本框 18">
            <a:extLst/>
          </p:cNvPr>
          <p:cNvSpPr txBox="1"/>
          <p:nvPr/>
        </p:nvSpPr>
        <p:spPr>
          <a:xfrm>
            <a:off x="1668891" y="859363"/>
            <a:ext cx="2385922" cy="707886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Cách 2:</a:t>
            </a:r>
            <a:endParaRPr lang="zh-CN" altLang="en-US" sz="60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7" name="Line 22"/>
          <p:cNvSpPr>
            <a:spLocks noChangeShapeType="1"/>
          </p:cNvSpPr>
          <p:nvPr/>
        </p:nvSpPr>
        <p:spPr bwMode="auto">
          <a:xfrm>
            <a:off x="5938008" y="3105070"/>
            <a:ext cx="2292193" cy="194654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3"/>
          <p:cNvSpPr>
            <a:spLocks noChangeShapeType="1"/>
          </p:cNvSpPr>
          <p:nvPr/>
        </p:nvSpPr>
        <p:spPr bwMode="auto">
          <a:xfrm flipH="1">
            <a:off x="8230200" y="3102518"/>
            <a:ext cx="1277925" cy="194909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7939982" y="5015381"/>
            <a:ext cx="12700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m</a:t>
            </a:r>
          </a:p>
        </p:txBody>
      </p: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7417651" y="5406392"/>
            <a:ext cx="29030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CB</a:t>
            </a:r>
          </a:p>
        </p:txBody>
      </p:sp>
      <p:sp>
        <p:nvSpPr>
          <p:cNvPr id="31" name="Line 26"/>
          <p:cNvSpPr>
            <a:spLocks noChangeShapeType="1"/>
          </p:cNvSpPr>
          <p:nvPr/>
        </p:nvSpPr>
        <p:spPr bwMode="auto">
          <a:xfrm flipV="1">
            <a:off x="4851633" y="1311964"/>
            <a:ext cx="4035209" cy="1791827"/>
          </a:xfrm>
          <a:prstGeom prst="line">
            <a:avLst/>
          </a:prstGeom>
          <a:ln w="28575"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 flipV="1">
            <a:off x="8871044" y="1311963"/>
            <a:ext cx="641946" cy="1799951"/>
          </a:xfrm>
          <a:prstGeom prst="line">
            <a:avLst/>
          </a:prstGeom>
          <a:ln w="28575"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8131055" y="870720"/>
            <a:ext cx="2095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3km = …m</a:t>
            </a:r>
          </a:p>
        </p:txBody>
      </p:sp>
    </p:spTree>
    <p:extLst>
      <p:ext uri="{BB962C8B-B14F-4D97-AF65-F5344CB8AC3E}">
        <p14:creationId xmlns:p14="http://schemas.microsoft.com/office/powerpoint/2010/main" val="209793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29" grpId="0"/>
      <p:bldP spid="30" grpId="0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093277" y="69574"/>
            <a:ext cx="9720262" cy="5756275"/>
            <a:chOff x="1031966" y="-216519"/>
            <a:chExt cx="9633018" cy="6386996"/>
          </a:xfrm>
        </p:grpSpPr>
        <p:pic>
          <p:nvPicPr>
            <p:cNvPr id="5" name="图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234"/>
            <a:stretch>
              <a:fillRect/>
            </a:stretch>
          </p:blipFill>
          <p:spPr bwMode="auto">
            <a:xfrm>
              <a:off x="1031966" y="715206"/>
              <a:ext cx="9633018" cy="5455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图片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2592" y="-216519"/>
              <a:ext cx="3714199" cy="255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文本框 18">
            <a:extLst/>
          </p:cNvPr>
          <p:cNvSpPr txBox="1"/>
          <p:nvPr/>
        </p:nvSpPr>
        <p:spPr>
          <a:xfrm>
            <a:off x="5038743" y="865249"/>
            <a:ext cx="2385922" cy="707886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0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60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53755" y="2112963"/>
            <a:ext cx="7921625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Đổi: 3km = 3000m</a:t>
            </a:r>
          </a:p>
          <a:p>
            <a:pPr algn="ctr">
              <a:defRPr/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dài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đường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 – 350 = 2650 (m)</a:t>
            </a:r>
          </a:p>
          <a:p>
            <a:pPr algn="ctr">
              <a:defRPr/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dài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đường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2650 + 2350 = 5000 (m)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5000km</a:t>
            </a:r>
          </a:p>
          <a:p>
            <a:pPr algn="ctr">
              <a:defRPr/>
            </a:pP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76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, You Don't Have to Say Thank You Constantly. Here's Why, According to a New Stu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5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69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85337" y="2901582"/>
            <a:ext cx="6451348" cy="855755"/>
            <a:chOff x="7117" y="6211"/>
            <a:chExt cx="6260" cy="765"/>
          </a:xfrm>
        </p:grpSpPr>
        <p:sp>
          <p:nvSpPr>
            <p:cNvPr id="19" name="任意多边形 18"/>
            <p:cNvSpPr/>
            <p:nvPr/>
          </p:nvSpPr>
          <p:spPr>
            <a:xfrm>
              <a:off x="7117" y="6476"/>
              <a:ext cx="6260" cy="500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tx1">
                  <a:lumMod val="85000"/>
                  <a:lumOff val="15000"/>
                </a:schemeClr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73">
                <a:defRPr/>
              </a:pPr>
              <a:endParaRPr lang="zh-CN" altLang="en-US" sz="135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117" y="6211"/>
              <a:ext cx="6260" cy="640"/>
            </a:xfrm>
            <a:prstGeom prst="rect">
              <a:avLst/>
            </a:prstGeom>
            <a:solidFill>
              <a:srgbClr val="FFDB40"/>
            </a:solidFill>
          </p:spPr>
          <p:txBody>
            <a:bodyPr wrap="square" rtlCol="0">
              <a:spAutoFit/>
            </a:bodyPr>
            <a:lstStyle/>
            <a:p>
              <a:pPr algn="ctr" defTabSz="685773">
                <a:defRPr/>
              </a:pP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K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hởi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động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:</a:t>
              </a:r>
              <a:endParaRPr lang="zh-CN" altLang="en-US" sz="40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421" y="1146177"/>
            <a:ext cx="1915834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4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312394" y="1063127"/>
            <a:ext cx="3185836" cy="2092808"/>
            <a:chOff x="2687925" y="1101506"/>
            <a:chExt cx="2384858" cy="2092808"/>
          </a:xfrm>
        </p:grpSpPr>
        <p:sp>
          <p:nvSpPr>
            <p:cNvPr id="11" name="Text Box 58">
              <a:extLst>
                <a:ext uri="{FF2B5EF4-FFF2-40B4-BE49-F238E27FC236}">
                  <a16:creationId xmlns:a16="http://schemas.microsoft.com/office/drawing/2014/main" id="{83C6F01C-8B72-46C6-8DA6-E5F10F449F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7925" y="1456288"/>
              <a:ext cx="671512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363">
                <a:spcBef>
                  <a:spcPct val="50000"/>
                </a:spcBef>
                <a:buNone/>
              </a:pPr>
              <a:r>
                <a:rPr lang="en-US" altLang="vi-VN" sz="8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455907F-918B-45B3-9212-5E3396C6F2C2}"/>
                </a:ext>
              </a:extLst>
            </p:cNvPr>
            <p:cNvSpPr txBox="1"/>
            <p:nvPr/>
          </p:nvSpPr>
          <p:spPr>
            <a:xfrm>
              <a:off x="3285234" y="1101506"/>
              <a:ext cx="178754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72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5341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68D11D4-6505-472E-BCCA-12CDAE35E136}"/>
                </a:ext>
              </a:extLst>
            </p:cNvPr>
            <p:cNvSpPr txBox="1"/>
            <p:nvPr/>
          </p:nvSpPr>
          <p:spPr>
            <a:xfrm>
              <a:off x="3261067" y="1993985"/>
              <a:ext cx="152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72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1488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8DBD7E-2ECD-4C3B-8AEE-98B07F510A1F}"/>
                </a:ext>
              </a:extLst>
            </p:cNvPr>
            <p:cNvCxnSpPr>
              <a:cxnSpLocks/>
            </p:cNvCxnSpPr>
            <p:nvPr/>
          </p:nvCxnSpPr>
          <p:spPr>
            <a:xfrm>
              <a:off x="3209193" y="3123561"/>
              <a:ext cx="1627746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6624590" y="1063127"/>
            <a:ext cx="3059759" cy="2131187"/>
            <a:chOff x="6816235" y="1063127"/>
            <a:chExt cx="2290479" cy="2131187"/>
          </a:xfrm>
        </p:grpSpPr>
        <p:sp>
          <p:nvSpPr>
            <p:cNvPr id="15" name="Text Box 58">
              <a:extLst>
                <a:ext uri="{FF2B5EF4-FFF2-40B4-BE49-F238E27FC236}">
                  <a16:creationId xmlns:a16="http://schemas.microsoft.com/office/drawing/2014/main" id="{A94A4C6D-3E29-4057-8868-346710E59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6235" y="1456288"/>
              <a:ext cx="671512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363">
                <a:spcBef>
                  <a:spcPct val="50000"/>
                </a:spcBef>
                <a:buNone/>
              </a:pPr>
              <a:r>
                <a:rPr lang="en-US" altLang="vi-VN" sz="8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D5B373E-E005-487F-B6F6-B60C1841F062}"/>
                </a:ext>
              </a:extLst>
            </p:cNvPr>
            <p:cNvSpPr txBox="1"/>
            <p:nvPr/>
          </p:nvSpPr>
          <p:spPr>
            <a:xfrm>
              <a:off x="7319165" y="1063127"/>
              <a:ext cx="178754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72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3526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D4E969A-551B-426D-8EFE-9998A6C4F128}"/>
                </a:ext>
              </a:extLst>
            </p:cNvPr>
            <p:cNvSpPr txBox="1"/>
            <p:nvPr/>
          </p:nvSpPr>
          <p:spPr>
            <a:xfrm>
              <a:off x="7301825" y="1993985"/>
              <a:ext cx="152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63"/>
              <a:r>
                <a:rPr lang="en-US" sz="72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2759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D151D45-19D1-467B-AA46-66CC32885B12}"/>
                </a:ext>
              </a:extLst>
            </p:cNvPr>
            <p:cNvCxnSpPr>
              <a:cxnSpLocks/>
            </p:cNvCxnSpPr>
            <p:nvPr/>
          </p:nvCxnSpPr>
          <p:spPr>
            <a:xfrm>
              <a:off x="7198080" y="3114802"/>
              <a:ext cx="1627745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268D11D4-6505-472E-BCCA-12CDAE35E136}"/>
              </a:ext>
            </a:extLst>
          </p:cNvPr>
          <p:cNvSpPr txBox="1"/>
          <p:nvPr/>
        </p:nvSpPr>
        <p:spPr>
          <a:xfrm>
            <a:off x="3054867" y="3101980"/>
            <a:ext cx="2035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829</a:t>
            </a:r>
            <a:endParaRPr lang="en-US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8D11D4-6505-472E-BCCA-12CDAE35E136}"/>
              </a:ext>
            </a:extLst>
          </p:cNvPr>
          <p:cNvSpPr txBox="1"/>
          <p:nvPr/>
        </p:nvSpPr>
        <p:spPr>
          <a:xfrm>
            <a:off x="7264331" y="3063601"/>
            <a:ext cx="2035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6285</a:t>
            </a:r>
            <a:endParaRPr lang="en-US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WordArt 11">
            <a:extLst>
              <a:ext uri="{FF2B5EF4-FFF2-40B4-BE49-F238E27FC236}">
                <a16:creationId xmlns:a16="http://schemas.microsoft.com/office/drawing/2014/main" id="{824C2485-774C-4EC5-BE82-AF6B9F34E3C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3886202"/>
            <a:ext cx="5181600" cy="6953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33CCFF"/>
              </a:contourClr>
            </a:sp3d>
          </a:bodyPr>
          <a:lstStyle/>
          <a:p>
            <a:pPr algn="ctr" defTabSz="914363"/>
            <a:endParaRPr lang="en-US" sz="3200" kern="10" dirty="0">
              <a:ln w="9525">
                <a:round/>
                <a:headEnd/>
                <a:tailEnd/>
              </a:ln>
              <a:solidFill>
                <a:srgbClr val="33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2" name="TextBox 1">
            <a:extLst>
              <a:ext uri="{FF2B5EF4-FFF2-40B4-BE49-F238E27FC236}">
                <a16:creationId xmlns:a16="http://schemas.microsoft.com/office/drawing/2014/main" id="{9A61A076-55E8-423C-B746-DEE766DAE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825" y="430696"/>
            <a:ext cx="10336696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63">
              <a:spcBef>
                <a:spcPct val="0"/>
              </a:spcBef>
              <a:buNone/>
            </a:pP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… </a:t>
            </a: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… </a:t>
            </a: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… </a:t>
            </a: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2022</a:t>
            </a:r>
          </a:p>
          <a:p>
            <a:pPr algn="ctr" defTabSz="914363">
              <a:spcBef>
                <a:spcPct val="0"/>
              </a:spcBef>
              <a:buNone/>
            </a:pP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4400" b="1" dirty="0">
              <a:solidFill>
                <a:srgbClr val="0070C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 algn="ctr" defTabSz="914363">
              <a:spcBef>
                <a:spcPct val="0"/>
              </a:spcBef>
              <a:buNone/>
            </a:pP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Phép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cộng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phạm</a:t>
            </a:r>
            <a:r>
              <a:rPr lang="en-US" altLang="en-US" sz="4400" b="1" dirty="0">
                <a:solidFill>
                  <a:srgbClr val="0070C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vi 100 000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85337" y="2901582"/>
            <a:ext cx="6451348" cy="855755"/>
            <a:chOff x="7117" y="6211"/>
            <a:chExt cx="6260" cy="765"/>
          </a:xfrm>
        </p:grpSpPr>
        <p:sp>
          <p:nvSpPr>
            <p:cNvPr id="19" name="任意多边形 18"/>
            <p:cNvSpPr/>
            <p:nvPr/>
          </p:nvSpPr>
          <p:spPr>
            <a:xfrm>
              <a:off x="7117" y="6476"/>
              <a:ext cx="6260" cy="500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tx1">
                  <a:lumMod val="85000"/>
                  <a:lumOff val="15000"/>
                </a:schemeClr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73">
                <a:defRPr/>
              </a:pPr>
              <a:endParaRPr lang="zh-CN" altLang="en-US" sz="135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117" y="6211"/>
              <a:ext cx="6260" cy="640"/>
            </a:xfrm>
            <a:prstGeom prst="rect">
              <a:avLst/>
            </a:prstGeom>
            <a:solidFill>
              <a:srgbClr val="FFDB40"/>
            </a:solidFill>
          </p:spPr>
          <p:txBody>
            <a:bodyPr wrap="square" rtlCol="0">
              <a:spAutoFit/>
            </a:bodyPr>
            <a:lstStyle/>
            <a:p>
              <a:pPr algn="ctr" defTabSz="685773">
                <a:defRPr/>
              </a:pP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Khám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phá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:</a:t>
              </a:r>
              <a:endParaRPr lang="zh-CN" altLang="en-US" sz="40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421" y="1146177"/>
            <a:ext cx="1915834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8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056" y="397501"/>
            <a:ext cx="56511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45732 + 36194 = ?</a:t>
            </a:r>
          </a:p>
        </p:txBody>
      </p:sp>
      <p:grpSp>
        <p:nvGrpSpPr>
          <p:cNvPr id="3" name="Group 14">
            <a:extLst>
              <a:ext uri="{FF2B5EF4-FFF2-40B4-BE49-F238E27FC236}">
                <a16:creationId xmlns:a16="http://schemas.microsoft.com/office/drawing/2014/main" id="{E9BCB1F8-89E4-42BC-AD65-A8E3C468556E}"/>
              </a:ext>
            </a:extLst>
          </p:cNvPr>
          <p:cNvGrpSpPr>
            <a:grpSpLocks/>
          </p:cNvGrpSpPr>
          <p:nvPr/>
        </p:nvGrpSpPr>
        <p:grpSpPr bwMode="auto">
          <a:xfrm>
            <a:off x="1729690" y="1464086"/>
            <a:ext cx="2668337" cy="1754190"/>
            <a:chOff x="-112" y="2772"/>
            <a:chExt cx="1264" cy="1105"/>
          </a:xfrm>
        </p:grpSpPr>
        <p:sp>
          <p:nvSpPr>
            <p:cNvPr id="4" name="Text Box 12">
              <a:extLst>
                <a:ext uri="{FF2B5EF4-FFF2-40B4-BE49-F238E27FC236}">
                  <a16:creationId xmlns:a16="http://schemas.microsoft.com/office/drawing/2014/main" id="{3DD5E7F9-9DE0-433C-BDBC-D2FBCB37C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772"/>
              <a:ext cx="1056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363">
                <a:spcBef>
                  <a:spcPct val="0"/>
                </a:spcBef>
                <a:buNone/>
              </a:pPr>
              <a:r>
                <a:rPr lang="en-US" altLang="vi-VN" sz="54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45732</a:t>
              </a:r>
            </a:p>
            <a:p>
              <a:pPr defTabSz="914363">
                <a:spcBef>
                  <a:spcPct val="0"/>
                </a:spcBef>
                <a:buNone/>
              </a:pPr>
              <a:r>
                <a:rPr lang="en-US" altLang="vi-VN" sz="54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36194</a:t>
              </a:r>
            </a:p>
          </p:txBody>
        </p:sp>
        <p:sp>
          <p:nvSpPr>
            <p:cNvPr id="5" name="Text Box 13">
              <a:extLst>
                <a:ext uri="{FF2B5EF4-FFF2-40B4-BE49-F238E27FC236}">
                  <a16:creationId xmlns:a16="http://schemas.microsoft.com/office/drawing/2014/main" id="{AB3F8DD2-7E5E-4CBC-B6BD-EE4742D79C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12" y="3025"/>
              <a:ext cx="20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363">
                <a:spcBef>
                  <a:spcPct val="50000"/>
                </a:spcBef>
                <a:buNone/>
              </a:pPr>
              <a:r>
                <a:rPr lang="en-US" altLang="vi-VN" sz="4000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D840DB-4FF4-458C-A28F-572697E24C73}"/>
              </a:ext>
            </a:extLst>
          </p:cNvPr>
          <p:cNvCxnSpPr>
            <a:cxnSpLocks/>
          </p:cNvCxnSpPr>
          <p:nvPr/>
        </p:nvCxnSpPr>
        <p:spPr>
          <a:xfrm>
            <a:off x="1949236" y="3458077"/>
            <a:ext cx="2448791" cy="324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720713D-9EF2-4150-94B1-23D385F1F3F2}"/>
              </a:ext>
            </a:extLst>
          </p:cNvPr>
          <p:cNvSpPr txBox="1"/>
          <p:nvPr/>
        </p:nvSpPr>
        <p:spPr>
          <a:xfrm>
            <a:off x="1588803" y="4848492"/>
            <a:ext cx="71940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45732 + 36194 = 81926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185810" y="3751227"/>
            <a:ext cx="69730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* 4 cộng 3 bằng 7, thêm 1 bằng 8, viết 8.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184109" y="3424011"/>
            <a:ext cx="18573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807576" y="3427473"/>
            <a:ext cx="2476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471861" y="3431722"/>
            <a:ext cx="18573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29910" y="3422261"/>
            <a:ext cx="18573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185810" y="1529840"/>
            <a:ext cx="47079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* 2 cộng 4 bằng 6, viết 6.</a:t>
            </a: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5185810" y="2114615"/>
            <a:ext cx="55737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* 3 cộng 9 bằng 12, viết 2 nhớ 1.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185810" y="2673012"/>
            <a:ext cx="69343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* 7 cộng 1 bằng 8, thêm 1 bằng 9, viết 9.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5185810" y="3203522"/>
            <a:ext cx="61922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* 5 cộng 6 bằng 11, viết 1 nhớ 1.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3565580" y="3431722"/>
            <a:ext cx="2476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4318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5EE3F9-1A05-4C76-814C-95E5147F173C}"/>
              </a:ext>
            </a:extLst>
          </p:cNvPr>
          <p:cNvSpPr/>
          <p:nvPr/>
        </p:nvSpPr>
        <p:spPr>
          <a:xfrm>
            <a:off x="2118651" y="1549999"/>
            <a:ext cx="8218045" cy="35393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FontTx/>
              <a:buChar char="-"/>
            </a:pP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Bước 1</a:t>
            </a:r>
            <a:r>
              <a:rPr lang="en-US" sz="36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+mj-lt"/>
              </a:rPr>
              <a:t>Đặt 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tính</a:t>
            </a:r>
            <a:endParaRPr lang="en-US" sz="36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3600" dirty="0" smtClean="0">
                <a:latin typeface="+mj-lt"/>
              </a:rPr>
              <a:t> </a:t>
            </a:r>
            <a:r>
              <a:rPr lang="vi-VN" sz="3600" dirty="0">
                <a:solidFill>
                  <a:srgbClr val="0070C0"/>
                </a:solidFill>
                <a:latin typeface="+mj-lt"/>
              </a:rPr>
              <a:t>Viết các số hạng sao cho các chữ số cùng h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dirty="0">
                <a:solidFill>
                  <a:srgbClr val="0070C0"/>
                </a:solidFill>
                <a:latin typeface="+mj-lt"/>
              </a:rPr>
              <a:t>g thẳng cột với nhau, viết dấu</a:t>
            </a:r>
            <a:r>
              <a:rPr lang="en-US" sz="3600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3600" dirty="0">
                <a:solidFill>
                  <a:srgbClr val="0070C0"/>
                </a:solidFill>
                <a:latin typeface="+mj-lt"/>
              </a:rPr>
              <a:t> và dấu ngạch ngang</a:t>
            </a:r>
            <a:r>
              <a:rPr lang="en-US" sz="3600" dirty="0">
                <a:solidFill>
                  <a:srgbClr val="0070C0"/>
                </a:solidFill>
                <a:latin typeface="+mj-lt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Bước 2</a:t>
            </a:r>
            <a:r>
              <a:rPr lang="en-US" sz="36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Tính</a:t>
            </a:r>
            <a:endParaRPr lang="en-US" sz="36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3600" dirty="0" smtClean="0">
                <a:latin typeface="+mj-lt"/>
              </a:rPr>
              <a:t> 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ộng </a:t>
            </a:r>
            <a:r>
              <a:rPr lang="vi-VN" sz="3600" dirty="0">
                <a:solidFill>
                  <a:srgbClr val="0070C0"/>
                </a:solidFill>
                <a:latin typeface="+mj-lt"/>
              </a:rPr>
              <a:t>từ ph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  <a:r>
              <a:rPr lang="vi-VN" sz="3600" dirty="0">
                <a:solidFill>
                  <a:srgbClr val="0070C0"/>
                </a:solidFill>
                <a:latin typeface="+mj-lt"/>
              </a:rPr>
              <a:t> sang </a:t>
            </a:r>
            <a:r>
              <a:rPr lang="vi-VN" sz="3600" dirty="0" smtClean="0">
                <a:solidFill>
                  <a:srgbClr val="0070C0"/>
                </a:solidFill>
                <a:latin typeface="+mj-lt"/>
              </a:rPr>
              <a:t>trái</a:t>
            </a:r>
            <a:r>
              <a:rPr lang="en-US" sz="3600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sz="36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03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3185337" y="2901582"/>
            <a:ext cx="6451348" cy="855755"/>
            <a:chOff x="7117" y="6211"/>
            <a:chExt cx="6260" cy="765"/>
          </a:xfrm>
        </p:grpSpPr>
        <p:sp>
          <p:nvSpPr>
            <p:cNvPr id="19" name="任意多边形 18"/>
            <p:cNvSpPr/>
            <p:nvPr/>
          </p:nvSpPr>
          <p:spPr>
            <a:xfrm>
              <a:off x="7117" y="6476"/>
              <a:ext cx="6260" cy="500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chemeClr val="tx1">
                  <a:lumMod val="85000"/>
                  <a:lumOff val="15000"/>
                </a:schemeClr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73">
                <a:defRPr/>
              </a:pPr>
              <a:endParaRPr lang="zh-CN" altLang="en-US" sz="135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117" y="6211"/>
              <a:ext cx="6260" cy="640"/>
            </a:xfrm>
            <a:prstGeom prst="rect">
              <a:avLst/>
            </a:prstGeom>
            <a:solidFill>
              <a:srgbClr val="FFDB40"/>
            </a:solidFill>
          </p:spPr>
          <p:txBody>
            <a:bodyPr wrap="square" rtlCol="0">
              <a:spAutoFit/>
            </a:bodyPr>
            <a:lstStyle/>
            <a:p>
              <a:pPr algn="ctr" defTabSz="685773">
                <a:defRPr/>
              </a:pP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Luyện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 </a:t>
              </a:r>
              <a:r>
                <a:rPr lang="en-US" altLang="zh-CN" sz="405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tập</a:t>
              </a:r>
              <a:r>
                <a:rPr lang="en-US" altLang="zh-CN" sz="405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字魂59号-创粗黑" panose="00000500000000000000" pitchFamily="2" charset="-122"/>
                  <a:cs typeface="Times New Roman" panose="02020603050405020304" pitchFamily="18" charset="0"/>
                  <a:sym typeface="字魂59号-创粗黑" panose="00000500000000000000" pitchFamily="2" charset="-122"/>
                </a:rPr>
                <a:t>:</a:t>
              </a:r>
              <a:endParaRPr lang="zh-CN" altLang="en-US" sz="405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59号-创粗黑" panose="00000500000000000000" pitchFamily="2" charset="-122"/>
                <a:cs typeface="Times New Roman" panose="02020603050405020304" pitchFamily="18" charset="0"/>
                <a:sym typeface="字魂59号-创粗黑" panose="00000500000000000000" pitchFamily="2" charset="-122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421" y="1146177"/>
            <a:ext cx="1915834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74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0">
            <a:extLst>
              <a:ext uri="{FF2B5EF4-FFF2-40B4-BE49-F238E27FC236}">
                <a16:creationId xmlns:a16="http://schemas.microsoft.com/office/drawing/2014/main" id="{DDE39D15-CBE9-4D9A-9302-97FAD5C37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692" y="521124"/>
            <a:ext cx="65803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vi-VN" sz="4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1: </a:t>
            </a:r>
            <a:r>
              <a:rPr lang="en-US" altLang="vi-VN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Tính: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D8E20-82FC-49B6-9523-F88E559E3B49}"/>
              </a:ext>
            </a:extLst>
          </p:cNvPr>
          <p:cNvSpPr txBox="1"/>
          <p:nvPr/>
        </p:nvSpPr>
        <p:spPr>
          <a:xfrm>
            <a:off x="1485568" y="1696272"/>
            <a:ext cx="22488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64827</a:t>
            </a:r>
          </a:p>
          <a:p>
            <a:pPr defTabSz="914363"/>
            <a:r>
              <a:rPr lang="en-US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21957</a:t>
            </a:r>
            <a:endParaRPr lang="en-US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945327-182C-47DC-A67B-602230E7F10A}"/>
              </a:ext>
            </a:extLst>
          </p:cNvPr>
          <p:cNvSpPr txBox="1"/>
          <p:nvPr/>
        </p:nvSpPr>
        <p:spPr>
          <a:xfrm>
            <a:off x="4287384" y="1696274"/>
            <a:ext cx="20239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86149</a:t>
            </a:r>
          </a:p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12735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D0E4E7-8922-41E6-AE7E-0D17FFB43CCA}"/>
              </a:ext>
            </a:extLst>
          </p:cNvPr>
          <p:cNvSpPr txBox="1"/>
          <p:nvPr/>
        </p:nvSpPr>
        <p:spPr>
          <a:xfrm>
            <a:off x="7215808" y="1696277"/>
            <a:ext cx="22488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37092</a:t>
            </a:r>
          </a:p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35864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15E652-CCB9-46F5-A703-64EBC833C0DE}"/>
              </a:ext>
            </a:extLst>
          </p:cNvPr>
          <p:cNvSpPr txBox="1"/>
          <p:nvPr/>
        </p:nvSpPr>
        <p:spPr>
          <a:xfrm>
            <a:off x="9730409" y="1696276"/>
            <a:ext cx="20239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72468</a:t>
            </a:r>
          </a:p>
          <a:p>
            <a:pPr defTabSz="914363"/>
            <a:r>
              <a:rPr lang="en-US" sz="4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6829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FF172B-CA0A-47C3-8B30-701E1974A4D6}"/>
              </a:ext>
            </a:extLst>
          </p:cNvPr>
          <p:cNvSpPr txBox="1"/>
          <p:nvPr/>
        </p:nvSpPr>
        <p:spPr>
          <a:xfrm>
            <a:off x="1211248" y="2065605"/>
            <a:ext cx="404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8D5A24-77C9-4A72-ACA5-31CF9975AA31}"/>
              </a:ext>
            </a:extLst>
          </p:cNvPr>
          <p:cNvSpPr txBox="1"/>
          <p:nvPr/>
        </p:nvSpPr>
        <p:spPr>
          <a:xfrm>
            <a:off x="3980988" y="2038261"/>
            <a:ext cx="404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9D4CE2-67E9-449C-B379-62897DAFA593}"/>
              </a:ext>
            </a:extLst>
          </p:cNvPr>
          <p:cNvSpPr txBox="1"/>
          <p:nvPr/>
        </p:nvSpPr>
        <p:spPr>
          <a:xfrm>
            <a:off x="6864315" y="2069943"/>
            <a:ext cx="404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FA4FDE-1F46-417F-B543-330D5AFA0A1C}"/>
              </a:ext>
            </a:extLst>
          </p:cNvPr>
          <p:cNvSpPr txBox="1"/>
          <p:nvPr/>
        </p:nvSpPr>
        <p:spPr>
          <a:xfrm flipH="1">
            <a:off x="9464657" y="2127159"/>
            <a:ext cx="404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63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BC418D2-5D20-43E1-AE95-FE0A3D33F9FE}"/>
              </a:ext>
            </a:extLst>
          </p:cNvPr>
          <p:cNvCxnSpPr>
            <a:cxnSpLocks/>
          </p:cNvCxnSpPr>
          <p:nvPr/>
        </p:nvCxnSpPr>
        <p:spPr>
          <a:xfrm>
            <a:off x="1237402" y="3087500"/>
            <a:ext cx="202396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67792DB-DF17-4CA1-8705-053D2C430569}"/>
              </a:ext>
            </a:extLst>
          </p:cNvPr>
          <p:cNvCxnSpPr>
            <a:cxnSpLocks/>
          </p:cNvCxnSpPr>
          <p:nvPr/>
        </p:nvCxnSpPr>
        <p:spPr>
          <a:xfrm>
            <a:off x="4053285" y="3087500"/>
            <a:ext cx="202396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ABC2843-70E4-4B1E-890A-BDC7B22CC7D3}"/>
              </a:ext>
            </a:extLst>
          </p:cNvPr>
          <p:cNvCxnSpPr>
            <a:cxnSpLocks/>
          </p:cNvCxnSpPr>
          <p:nvPr/>
        </p:nvCxnSpPr>
        <p:spPr>
          <a:xfrm>
            <a:off x="7035050" y="3089724"/>
            <a:ext cx="202396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7A5D6A-446E-4962-9ED0-F274247AFB53}"/>
              </a:ext>
            </a:extLst>
          </p:cNvPr>
          <p:cNvCxnSpPr>
            <a:cxnSpLocks/>
          </p:cNvCxnSpPr>
          <p:nvPr/>
        </p:nvCxnSpPr>
        <p:spPr>
          <a:xfrm>
            <a:off x="9464657" y="3091948"/>
            <a:ext cx="202396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89" y="3139900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86784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7766" y="3112158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98884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5808" y="3113640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72956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11">
            <a:extLst>
              <a:ext uri="{FF2B5EF4-FFF2-40B4-BE49-F238E27FC236}">
                <a16:creationId xmlns:a16="http://schemas.microsoft.com/office/drawing/2014/main" id="{8E48373B-3AF6-408F-B618-6A35BFFCB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7053" y="3138119"/>
            <a:ext cx="2163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63">
              <a:spcBef>
                <a:spcPct val="50000"/>
              </a:spcBef>
              <a:buNone/>
            </a:pPr>
            <a:r>
              <a:rPr lang="en-US" altLang="vi-VN" sz="4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79297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66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BB4E53-7AFD-4863-A7B6-B6A3F0F91E1B}"/>
</file>

<file path=customXml/itemProps2.xml><?xml version="1.0" encoding="utf-8"?>
<ds:datastoreItem xmlns:ds="http://schemas.openxmlformats.org/officeDocument/2006/customXml" ds:itemID="{006DF884-AE31-4909-BD59-2808FAD78837}"/>
</file>

<file path=customXml/itemProps3.xml><?xml version="1.0" encoding="utf-8"?>
<ds:datastoreItem xmlns:ds="http://schemas.openxmlformats.org/officeDocument/2006/customXml" ds:itemID="{172A14D7-4EC3-40BE-A24C-030F45D44BD7}"/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474</Words>
  <Application>Microsoft Office PowerPoint</Application>
  <PresentationFormat>Widescreen</PresentationFormat>
  <Paragraphs>134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等线</vt:lpstr>
      <vt:lpstr>HP001 4 hàng</vt:lpstr>
      <vt:lpstr>Times New Roman</vt:lpstr>
      <vt:lpstr>字魂59号-创粗黑</vt:lpstr>
      <vt:lpstr>1_Office Theme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Phạm Thị Hạnh</cp:lastModifiedBy>
  <cp:revision>16</cp:revision>
  <dcterms:created xsi:type="dcterms:W3CDTF">2022-03-13T03:10:29Z</dcterms:created>
  <dcterms:modified xsi:type="dcterms:W3CDTF">2022-03-24T13:52:04Z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